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 in Network Traffic Using Machine Learning for Enhanced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Student Name: Anil Khanal</a:t>
            </a:r>
          </a:p>
          <a:p>
            <a:r>
              <a:t>Supervisor Name: [Please Insert]</a:t>
            </a:r>
          </a:p>
          <a:p/>
          <a:p>
            <a:r>
              <a:t>Aim:</a:t>
            </a:r>
          </a:p>
          <a:p>
            <a:r>
              <a:t>To create and implement a web-based network intrusion detection system that employs machine learning to identify irregularities in network traffic in real time as well as offline.</a:t>
            </a:r>
          </a:p>
          <a:p/>
          <a:p>
            <a:r>
              <a:t>Objectives:</a:t>
            </a:r>
          </a:p>
          <a:p>
            <a:r>
              <a:t>• Examine existing IDS methods and the role of machine learning in detecting anomalies.</a:t>
            </a:r>
          </a:p>
          <a:p>
            <a:r>
              <a:t>• Preprocess and train a machine learning model using a labelled network dataset.</a:t>
            </a:r>
          </a:p>
          <a:p>
            <a:r>
              <a:t>• Provide an interface for CSV upload to detect anomalies in offline traffic.</a:t>
            </a:r>
          </a:p>
          <a:p>
            <a:r>
              <a:t>• Develop a real-time packet sniffer to analyse live network traffic.</a:t>
            </a:r>
          </a:p>
          <a:p>
            <a:r>
              <a:t>• Build a user-friendly web-based interface for interaction and visualization.</a:t>
            </a:r>
          </a:p>
          <a:p>
            <a:r>
              <a:t>• Evaluate system performance using appropriate metrics.</a:t>
            </a:r>
          </a:p>
          <a:p>
            <a:r>
              <a:t>• Enable data download, filtering, and visualization of detected anomalies.</a:t>
            </a:r>
          </a:p>
          <a:p/>
          <a:p>
            <a:r>
              <a:t>Methodology:</a:t>
            </a:r>
          </a:p>
          <a:p>
            <a:r>
              <a:t>• Data preprocessing and feature selection.</a:t>
            </a:r>
          </a:p>
          <a:p>
            <a:r>
              <a:t>• Model training and evaluation (Random Forest, Logistic Regression, Isolation Forest).</a:t>
            </a:r>
          </a:p>
          <a:p>
            <a:r>
              <a:t>• Selection of the best-performing model (Random Forest).</a:t>
            </a:r>
          </a:p>
          <a:p>
            <a:r>
              <a:t>• Integration into a web-based platform with Flask, Scapy, and Chart.js.</a:t>
            </a:r>
          </a:p>
          <a:p>
            <a:r>
              <a:t>• Implementation of both offline (CSV upload) and real-time traffic analysis modules.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Results, Conclusion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Results:</a:t>
            </a:r>
          </a:p>
          <a:p>
            <a:r>
              <a:t>• Random Forest achieved near-perfect accuracy (F1-score: 1.00) in anomaly detection.</a:t>
            </a:r>
          </a:p>
          <a:p>
            <a:r>
              <a:t>• Real-time packet sniffing detected irregularities with &lt;1 second latency.</a:t>
            </a:r>
          </a:p>
          <a:p>
            <a:r>
              <a:t>• User interface: interactive charts, filtering, CSV upload, and result export.</a:t>
            </a:r>
          </a:p>
          <a:p>
            <a:r>
              <a:t>• System robustness confirmed via live and offline tests.</a:t>
            </a:r>
          </a:p>
          <a:p/>
          <a:p>
            <a:r>
              <a:t>Conclusion:</a:t>
            </a:r>
          </a:p>
          <a:p>
            <a:r>
              <a:t>• Successfully developed and deployed a modular, web-based NIDS integrating machine learning for real-time and offline anomaly detection.</a:t>
            </a:r>
          </a:p>
          <a:p>
            <a:r>
              <a:t>• Demonstrated high accuracy, usability, and practical applicability despite challenges like feature mismatches, permission constraints, and version conflicts.</a:t>
            </a:r>
          </a:p>
          <a:p/>
          <a:p>
            <a:r>
              <a:t>Future Work:</a:t>
            </a:r>
          </a:p>
          <a:p>
            <a:r>
              <a:t>• Integrate deep learning models (LSTM, Autoencoders) for sequential traffic patterns.</a:t>
            </a:r>
          </a:p>
          <a:p>
            <a:r>
              <a:t>• Incorporate Deep Packet Inspection (DPI) and threat intelligence feeds.</a:t>
            </a:r>
          </a:p>
          <a:p>
            <a:r>
              <a:t>• Implement automated alerting and response mechanisms (e.g., SDN/firewall integration).</a:t>
            </a:r>
          </a:p>
          <a:p>
            <a:r>
              <a:t>• Migrate to scalable architectures (microservices, Docker/Kubernetes, Kafka).</a:t>
            </a:r>
          </a:p>
          <a:p>
            <a:r>
              <a:t>• Enhance the user interface with advanced filtering and visualization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