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7"/>
    <p:restoredTop sz="94681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E2E07-8253-B448-9821-714051CF2D31}" type="datetimeFigureOut">
              <a:rPr lang="en-US" smtClean="0"/>
              <a:t>8/27/17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D2F71-47A6-DC46-B58B-689FCA6D0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38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D095F-6548-FC4C-9F76-A3D749063F03}" type="datetimeFigureOut">
              <a:rPr lang="en-US" smtClean="0"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1AAB-368A-BC4F-AFCE-D39FA1AA0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8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D095F-6548-FC4C-9F76-A3D749063F03}" type="datetimeFigureOut">
              <a:rPr lang="en-US" smtClean="0"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1AAB-368A-BC4F-AFCE-D39FA1AA0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50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D095F-6548-FC4C-9F76-A3D749063F03}" type="datetimeFigureOut">
              <a:rPr lang="en-US" smtClean="0"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1AAB-368A-BC4F-AFCE-D39FA1AA0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41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D095F-6548-FC4C-9F76-A3D749063F03}" type="datetimeFigureOut">
              <a:rPr lang="en-US" smtClean="0"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1AAB-368A-BC4F-AFCE-D39FA1AA0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94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D095F-6548-FC4C-9F76-A3D749063F03}" type="datetimeFigureOut">
              <a:rPr lang="en-US" smtClean="0"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1AAB-368A-BC4F-AFCE-D39FA1AA0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42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D095F-6548-FC4C-9F76-A3D749063F03}" type="datetimeFigureOut">
              <a:rPr lang="en-US" smtClean="0"/>
              <a:t>8/27/17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1AAB-368A-BC4F-AFCE-D39FA1AA0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34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D095F-6548-FC4C-9F76-A3D749063F03}" type="datetimeFigureOut">
              <a:rPr lang="en-US" smtClean="0"/>
              <a:t>8/27/17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1AAB-368A-BC4F-AFCE-D39FA1AA0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49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D095F-6548-FC4C-9F76-A3D749063F03}" type="datetimeFigureOut">
              <a:rPr lang="en-US" smtClean="0"/>
              <a:t>8/27/17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1AAB-368A-BC4F-AFCE-D39FA1AA0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22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D095F-6548-FC4C-9F76-A3D749063F03}" type="datetimeFigureOut">
              <a:rPr lang="en-US" smtClean="0"/>
              <a:t>8/27/17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1AAB-368A-BC4F-AFCE-D39FA1AA0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9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D095F-6548-FC4C-9F76-A3D749063F03}" type="datetimeFigureOut">
              <a:rPr lang="en-US" smtClean="0"/>
              <a:t>8/27/17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1AAB-368A-BC4F-AFCE-D39FA1AA0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88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D095F-6548-FC4C-9F76-A3D749063F03}" type="datetimeFigureOut">
              <a:rPr lang="en-US" smtClean="0"/>
              <a:t>8/27/17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1AAB-368A-BC4F-AFCE-D39FA1AA0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72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D095F-6548-FC4C-9F76-A3D749063F03}" type="datetimeFigureOut">
              <a:rPr lang="en-US" smtClean="0"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A1AAB-368A-BC4F-AFCE-D39FA1AA0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5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33645" y="1510301"/>
            <a:ext cx="3380198" cy="40685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hlinkClick r:id="rId2" action="ppaction://hlinksldjump"/>
          </p:cNvPr>
          <p:cNvSpPr/>
          <p:nvPr/>
        </p:nvSpPr>
        <p:spPr>
          <a:xfrm>
            <a:off x="5270643" y="2465798"/>
            <a:ext cx="2188395" cy="7397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Hello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61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33645" y="1510301"/>
            <a:ext cx="3380198" cy="40685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Welcome home</a:t>
            </a:r>
            <a:endParaRPr lang="en-US" dirty="0"/>
          </a:p>
        </p:txBody>
      </p:sp>
      <p:sp>
        <p:nvSpPr>
          <p:cNvPr id="5" name="Rectangle 4">
            <a:hlinkClick r:id="rId2" action="ppaction://hlinksldjump"/>
          </p:cNvPr>
          <p:cNvSpPr/>
          <p:nvPr/>
        </p:nvSpPr>
        <p:spPr>
          <a:xfrm>
            <a:off x="4633646" y="1510301"/>
            <a:ext cx="1359382" cy="6397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Back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948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 Kumar Krishnashetty</dc:creator>
  <cp:lastModifiedBy>Anil Kumar Krishnashetty</cp:lastModifiedBy>
  <cp:revision>1</cp:revision>
  <dcterms:created xsi:type="dcterms:W3CDTF">2017-08-27T11:55:43Z</dcterms:created>
  <dcterms:modified xsi:type="dcterms:W3CDTF">2017-08-27T11:59:04Z</dcterms:modified>
</cp:coreProperties>
</file>