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7" r:id="rId10"/>
    <p:sldId id="268" r:id="rId11"/>
    <p:sldId id="261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811CB-7CD3-47B1-AC30-71DF7B03B8E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58B836-E1B3-4E61-A262-4A5FA3ACBA5C}">
      <dgm:prSet/>
      <dgm:spPr/>
      <dgm:t>
        <a:bodyPr/>
        <a:lstStyle/>
        <a:p>
          <a:r>
            <a:rPr lang="tr-TR"/>
            <a:t>ANIL KARABULUT</a:t>
          </a:r>
          <a:endParaRPr lang="en-US"/>
        </a:p>
      </dgm:t>
    </dgm:pt>
    <dgm:pt modelId="{082AFAC2-87C5-43C4-ACA4-736D1518203F}" type="parTrans" cxnId="{85D470A2-ABB7-46C5-97C0-F7BA2C5992A2}">
      <dgm:prSet/>
      <dgm:spPr/>
      <dgm:t>
        <a:bodyPr/>
        <a:lstStyle/>
        <a:p>
          <a:endParaRPr lang="en-US"/>
        </a:p>
      </dgm:t>
    </dgm:pt>
    <dgm:pt modelId="{D8735A17-2863-4BD6-8B50-28BBB411FFEB}" type="sibTrans" cxnId="{85D470A2-ABB7-46C5-97C0-F7BA2C5992A2}">
      <dgm:prSet/>
      <dgm:spPr/>
      <dgm:t>
        <a:bodyPr/>
        <a:lstStyle/>
        <a:p>
          <a:endParaRPr lang="en-US"/>
        </a:p>
      </dgm:t>
    </dgm:pt>
    <dgm:pt modelId="{4AF23E74-5E58-40DE-ABBE-C4581C4D79E3}">
      <dgm:prSet/>
      <dgm:spPr/>
      <dgm:t>
        <a:bodyPr/>
        <a:lstStyle/>
        <a:p>
          <a:r>
            <a:rPr lang="tr-TR"/>
            <a:t>MUHAMED CURRİ</a:t>
          </a:r>
          <a:endParaRPr lang="en-US"/>
        </a:p>
      </dgm:t>
    </dgm:pt>
    <dgm:pt modelId="{AC20417B-3589-479D-A574-AAA3B6B272A8}" type="parTrans" cxnId="{2FCC4BF2-0967-41C3-9C4B-0ED12A49EBBA}">
      <dgm:prSet/>
      <dgm:spPr/>
      <dgm:t>
        <a:bodyPr/>
        <a:lstStyle/>
        <a:p>
          <a:endParaRPr lang="en-US"/>
        </a:p>
      </dgm:t>
    </dgm:pt>
    <dgm:pt modelId="{E0472831-44D3-4D5B-B12C-F90A9D8321B2}" type="sibTrans" cxnId="{2FCC4BF2-0967-41C3-9C4B-0ED12A49EBBA}">
      <dgm:prSet/>
      <dgm:spPr/>
      <dgm:t>
        <a:bodyPr/>
        <a:lstStyle/>
        <a:p>
          <a:endParaRPr lang="en-US"/>
        </a:p>
      </dgm:t>
    </dgm:pt>
    <dgm:pt modelId="{E5AD0D71-2069-41E9-AA0B-D5F4CEDC610E}">
      <dgm:prSet/>
      <dgm:spPr/>
      <dgm:t>
        <a:bodyPr/>
        <a:lstStyle/>
        <a:p>
          <a:r>
            <a:rPr lang="tr-TR"/>
            <a:t>SAMET AKIŞIK</a:t>
          </a:r>
          <a:endParaRPr lang="en-US"/>
        </a:p>
      </dgm:t>
    </dgm:pt>
    <dgm:pt modelId="{A26257B5-A813-4CC4-9174-85124CF59783}" type="parTrans" cxnId="{F440B783-AABD-48EB-B9FD-3653BE0E2068}">
      <dgm:prSet/>
      <dgm:spPr/>
      <dgm:t>
        <a:bodyPr/>
        <a:lstStyle/>
        <a:p>
          <a:endParaRPr lang="en-US"/>
        </a:p>
      </dgm:t>
    </dgm:pt>
    <dgm:pt modelId="{F7495883-6805-4BB2-B4DB-DE88B4D05C84}" type="sibTrans" cxnId="{F440B783-AABD-48EB-B9FD-3653BE0E2068}">
      <dgm:prSet/>
      <dgm:spPr/>
      <dgm:t>
        <a:bodyPr/>
        <a:lstStyle/>
        <a:p>
          <a:endParaRPr lang="en-US"/>
        </a:p>
      </dgm:t>
    </dgm:pt>
    <dgm:pt modelId="{E4C0C454-DE18-4535-94B5-6EFB69CDCEC8}">
      <dgm:prSet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tr-TR"/>
            <a:t>AZAD KÖL</a:t>
          </a:r>
          <a:endParaRPr lang="en-US"/>
        </a:p>
      </dgm:t>
    </dgm:pt>
    <dgm:pt modelId="{B2FA7218-12E5-410E-A5F1-74F8913480A6}" type="parTrans" cxnId="{A5503D86-209E-448C-A8A0-E45988CBBEA7}">
      <dgm:prSet/>
      <dgm:spPr/>
      <dgm:t>
        <a:bodyPr/>
        <a:lstStyle/>
        <a:p>
          <a:endParaRPr lang="en-US"/>
        </a:p>
      </dgm:t>
    </dgm:pt>
    <dgm:pt modelId="{C301B3D0-EFFB-4490-B791-609C731BB0DC}" type="sibTrans" cxnId="{A5503D86-209E-448C-A8A0-E45988CBBEA7}">
      <dgm:prSet/>
      <dgm:spPr/>
      <dgm:t>
        <a:bodyPr/>
        <a:lstStyle/>
        <a:p>
          <a:endParaRPr lang="en-US"/>
        </a:p>
      </dgm:t>
    </dgm:pt>
    <dgm:pt modelId="{8853F8C4-AE4A-4C18-A76E-41B326BCCEB7}" type="pres">
      <dgm:prSet presAssocID="{B48811CB-7CD3-47B1-AC30-71DF7B03B8E4}" presName="outerComposite" presStyleCnt="0">
        <dgm:presLayoutVars>
          <dgm:chMax val="5"/>
          <dgm:dir/>
          <dgm:resizeHandles val="exact"/>
        </dgm:presLayoutVars>
      </dgm:prSet>
      <dgm:spPr/>
    </dgm:pt>
    <dgm:pt modelId="{00F97B65-2317-4863-BEC3-51DD60710D8E}" type="pres">
      <dgm:prSet presAssocID="{B48811CB-7CD3-47B1-AC30-71DF7B03B8E4}" presName="dummyMaxCanvas" presStyleCnt="0">
        <dgm:presLayoutVars/>
      </dgm:prSet>
      <dgm:spPr/>
    </dgm:pt>
    <dgm:pt modelId="{7FA0A5AB-9951-439D-A025-E5F6E6A70DE3}" type="pres">
      <dgm:prSet presAssocID="{B48811CB-7CD3-47B1-AC30-71DF7B03B8E4}" presName="FourNodes_1" presStyleLbl="node1" presStyleIdx="0" presStyleCnt="4">
        <dgm:presLayoutVars>
          <dgm:bulletEnabled val="1"/>
        </dgm:presLayoutVars>
      </dgm:prSet>
      <dgm:spPr/>
    </dgm:pt>
    <dgm:pt modelId="{DFD8F63C-2D16-426E-B7D8-9F0D272EF781}" type="pres">
      <dgm:prSet presAssocID="{B48811CB-7CD3-47B1-AC30-71DF7B03B8E4}" presName="FourNodes_2" presStyleLbl="node1" presStyleIdx="1" presStyleCnt="4">
        <dgm:presLayoutVars>
          <dgm:bulletEnabled val="1"/>
        </dgm:presLayoutVars>
      </dgm:prSet>
      <dgm:spPr/>
    </dgm:pt>
    <dgm:pt modelId="{B8EEDC4A-0241-409A-8602-8D6994815A26}" type="pres">
      <dgm:prSet presAssocID="{B48811CB-7CD3-47B1-AC30-71DF7B03B8E4}" presName="FourNodes_3" presStyleLbl="node1" presStyleIdx="2" presStyleCnt="4">
        <dgm:presLayoutVars>
          <dgm:bulletEnabled val="1"/>
        </dgm:presLayoutVars>
      </dgm:prSet>
      <dgm:spPr/>
    </dgm:pt>
    <dgm:pt modelId="{5CF22147-2718-4F22-8D30-6240BDF2C1BF}" type="pres">
      <dgm:prSet presAssocID="{B48811CB-7CD3-47B1-AC30-71DF7B03B8E4}" presName="FourNodes_4" presStyleLbl="node1" presStyleIdx="3" presStyleCnt="4">
        <dgm:presLayoutVars>
          <dgm:bulletEnabled val="1"/>
        </dgm:presLayoutVars>
      </dgm:prSet>
      <dgm:spPr/>
    </dgm:pt>
    <dgm:pt modelId="{D50F1C74-E59B-45FB-AE3D-45417D2ECB84}" type="pres">
      <dgm:prSet presAssocID="{B48811CB-7CD3-47B1-AC30-71DF7B03B8E4}" presName="FourConn_1-2" presStyleLbl="fgAccFollowNode1" presStyleIdx="0" presStyleCnt="3">
        <dgm:presLayoutVars>
          <dgm:bulletEnabled val="1"/>
        </dgm:presLayoutVars>
      </dgm:prSet>
      <dgm:spPr/>
    </dgm:pt>
    <dgm:pt modelId="{A841F5F1-7BC6-4504-931A-ED16FB8B1209}" type="pres">
      <dgm:prSet presAssocID="{B48811CB-7CD3-47B1-AC30-71DF7B03B8E4}" presName="FourConn_2-3" presStyleLbl="fgAccFollowNode1" presStyleIdx="1" presStyleCnt="3">
        <dgm:presLayoutVars>
          <dgm:bulletEnabled val="1"/>
        </dgm:presLayoutVars>
      </dgm:prSet>
      <dgm:spPr/>
    </dgm:pt>
    <dgm:pt modelId="{E783DDE7-2B6D-4EF3-89F6-414FC94F2442}" type="pres">
      <dgm:prSet presAssocID="{B48811CB-7CD3-47B1-AC30-71DF7B03B8E4}" presName="FourConn_3-4" presStyleLbl="fgAccFollowNode1" presStyleIdx="2" presStyleCnt="3">
        <dgm:presLayoutVars>
          <dgm:bulletEnabled val="1"/>
        </dgm:presLayoutVars>
      </dgm:prSet>
      <dgm:spPr/>
    </dgm:pt>
    <dgm:pt modelId="{3115C687-C6DD-4CCC-9206-8EF727717860}" type="pres">
      <dgm:prSet presAssocID="{B48811CB-7CD3-47B1-AC30-71DF7B03B8E4}" presName="FourNodes_1_text" presStyleLbl="node1" presStyleIdx="3" presStyleCnt="4">
        <dgm:presLayoutVars>
          <dgm:bulletEnabled val="1"/>
        </dgm:presLayoutVars>
      </dgm:prSet>
      <dgm:spPr/>
    </dgm:pt>
    <dgm:pt modelId="{66DD4570-74C7-48E9-AF93-44692341E617}" type="pres">
      <dgm:prSet presAssocID="{B48811CB-7CD3-47B1-AC30-71DF7B03B8E4}" presName="FourNodes_2_text" presStyleLbl="node1" presStyleIdx="3" presStyleCnt="4">
        <dgm:presLayoutVars>
          <dgm:bulletEnabled val="1"/>
        </dgm:presLayoutVars>
      </dgm:prSet>
      <dgm:spPr/>
    </dgm:pt>
    <dgm:pt modelId="{53495A2A-F3D3-4DBD-9CAE-392CF062EE19}" type="pres">
      <dgm:prSet presAssocID="{B48811CB-7CD3-47B1-AC30-71DF7B03B8E4}" presName="FourNodes_3_text" presStyleLbl="node1" presStyleIdx="3" presStyleCnt="4">
        <dgm:presLayoutVars>
          <dgm:bulletEnabled val="1"/>
        </dgm:presLayoutVars>
      </dgm:prSet>
      <dgm:spPr/>
    </dgm:pt>
    <dgm:pt modelId="{51FF1F63-5751-4194-BE9D-34A478DDED9F}" type="pres">
      <dgm:prSet presAssocID="{B48811CB-7CD3-47B1-AC30-71DF7B03B8E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D4D80A-AFEB-4F36-BDCB-8681E8D648BA}" type="presOf" srcId="{D8735A17-2863-4BD6-8B50-28BBB411FFEB}" destId="{D50F1C74-E59B-45FB-AE3D-45417D2ECB84}" srcOrd="0" destOrd="0" presId="urn:microsoft.com/office/officeart/2005/8/layout/vProcess5"/>
    <dgm:cxn modelId="{28F14424-C999-4208-88D2-16E7DBE6C9E5}" type="presOf" srcId="{4AF23E74-5E58-40DE-ABBE-C4581C4D79E3}" destId="{66DD4570-74C7-48E9-AF93-44692341E617}" srcOrd="1" destOrd="0" presId="urn:microsoft.com/office/officeart/2005/8/layout/vProcess5"/>
    <dgm:cxn modelId="{AA5A634F-84B5-40DC-A11A-42ABD8FC340F}" type="presOf" srcId="{4AF23E74-5E58-40DE-ABBE-C4581C4D79E3}" destId="{DFD8F63C-2D16-426E-B7D8-9F0D272EF781}" srcOrd="0" destOrd="0" presId="urn:microsoft.com/office/officeart/2005/8/layout/vProcess5"/>
    <dgm:cxn modelId="{DA7A924F-B7B4-49A8-A575-744EF5F2465C}" type="presOf" srcId="{E4C0C454-DE18-4535-94B5-6EFB69CDCEC8}" destId="{51FF1F63-5751-4194-BE9D-34A478DDED9F}" srcOrd="1" destOrd="0" presId="urn:microsoft.com/office/officeart/2005/8/layout/vProcess5"/>
    <dgm:cxn modelId="{3A59E572-962D-4F04-AEA4-38D2B6CD9E09}" type="presOf" srcId="{E5AD0D71-2069-41E9-AA0B-D5F4CEDC610E}" destId="{53495A2A-F3D3-4DBD-9CAE-392CF062EE19}" srcOrd="1" destOrd="0" presId="urn:microsoft.com/office/officeart/2005/8/layout/vProcess5"/>
    <dgm:cxn modelId="{25F5947A-1C41-4F6A-9E95-A00B25181014}" type="presOf" srcId="{F7495883-6805-4BB2-B4DB-DE88B4D05C84}" destId="{E783DDE7-2B6D-4EF3-89F6-414FC94F2442}" srcOrd="0" destOrd="0" presId="urn:microsoft.com/office/officeart/2005/8/layout/vProcess5"/>
    <dgm:cxn modelId="{A6FCEF7E-0B5B-492C-918A-EF5402DBBB00}" type="presOf" srcId="{E5AD0D71-2069-41E9-AA0B-D5F4CEDC610E}" destId="{B8EEDC4A-0241-409A-8602-8D6994815A26}" srcOrd="0" destOrd="0" presId="urn:microsoft.com/office/officeart/2005/8/layout/vProcess5"/>
    <dgm:cxn modelId="{F440B783-AABD-48EB-B9FD-3653BE0E2068}" srcId="{B48811CB-7CD3-47B1-AC30-71DF7B03B8E4}" destId="{E5AD0D71-2069-41E9-AA0B-D5F4CEDC610E}" srcOrd="2" destOrd="0" parTransId="{A26257B5-A813-4CC4-9174-85124CF59783}" sibTransId="{F7495883-6805-4BB2-B4DB-DE88B4D05C84}"/>
    <dgm:cxn modelId="{A5503D86-209E-448C-A8A0-E45988CBBEA7}" srcId="{B48811CB-7CD3-47B1-AC30-71DF7B03B8E4}" destId="{E4C0C454-DE18-4535-94B5-6EFB69CDCEC8}" srcOrd="3" destOrd="0" parTransId="{B2FA7218-12E5-410E-A5F1-74F8913480A6}" sibTransId="{C301B3D0-EFFB-4490-B791-609C731BB0DC}"/>
    <dgm:cxn modelId="{85D470A2-ABB7-46C5-97C0-F7BA2C5992A2}" srcId="{B48811CB-7CD3-47B1-AC30-71DF7B03B8E4}" destId="{1F58B836-E1B3-4E61-A262-4A5FA3ACBA5C}" srcOrd="0" destOrd="0" parTransId="{082AFAC2-87C5-43C4-ACA4-736D1518203F}" sibTransId="{D8735A17-2863-4BD6-8B50-28BBB411FFEB}"/>
    <dgm:cxn modelId="{0CD54DB3-6C96-446B-957A-4A587DBB9ADD}" type="presOf" srcId="{E4C0C454-DE18-4535-94B5-6EFB69CDCEC8}" destId="{5CF22147-2718-4F22-8D30-6240BDF2C1BF}" srcOrd="0" destOrd="0" presId="urn:microsoft.com/office/officeart/2005/8/layout/vProcess5"/>
    <dgm:cxn modelId="{A48DE6D0-4886-4C60-897D-CF1DBF40270F}" type="presOf" srcId="{1F58B836-E1B3-4E61-A262-4A5FA3ACBA5C}" destId="{7FA0A5AB-9951-439D-A025-E5F6E6A70DE3}" srcOrd="0" destOrd="0" presId="urn:microsoft.com/office/officeart/2005/8/layout/vProcess5"/>
    <dgm:cxn modelId="{98E58CDD-2DD8-4193-9705-F6F90A175761}" type="presOf" srcId="{E0472831-44D3-4D5B-B12C-F90A9D8321B2}" destId="{A841F5F1-7BC6-4504-931A-ED16FB8B1209}" srcOrd="0" destOrd="0" presId="urn:microsoft.com/office/officeart/2005/8/layout/vProcess5"/>
    <dgm:cxn modelId="{1F6078E0-F7AE-48AA-912A-075722E34D8F}" type="presOf" srcId="{1F58B836-E1B3-4E61-A262-4A5FA3ACBA5C}" destId="{3115C687-C6DD-4CCC-9206-8EF727717860}" srcOrd="1" destOrd="0" presId="urn:microsoft.com/office/officeart/2005/8/layout/vProcess5"/>
    <dgm:cxn modelId="{A47BD9F0-9F09-4D07-B136-AE31A4669EFF}" type="presOf" srcId="{B48811CB-7CD3-47B1-AC30-71DF7B03B8E4}" destId="{8853F8C4-AE4A-4C18-A76E-41B326BCCEB7}" srcOrd="0" destOrd="0" presId="urn:microsoft.com/office/officeart/2005/8/layout/vProcess5"/>
    <dgm:cxn modelId="{2FCC4BF2-0967-41C3-9C4B-0ED12A49EBBA}" srcId="{B48811CB-7CD3-47B1-AC30-71DF7B03B8E4}" destId="{4AF23E74-5E58-40DE-ABBE-C4581C4D79E3}" srcOrd="1" destOrd="0" parTransId="{AC20417B-3589-479D-A574-AAA3B6B272A8}" sibTransId="{E0472831-44D3-4D5B-B12C-F90A9D8321B2}"/>
    <dgm:cxn modelId="{F7F24A9C-EB4A-41D8-847F-43AA1E1BD666}" type="presParOf" srcId="{8853F8C4-AE4A-4C18-A76E-41B326BCCEB7}" destId="{00F97B65-2317-4863-BEC3-51DD60710D8E}" srcOrd="0" destOrd="0" presId="urn:microsoft.com/office/officeart/2005/8/layout/vProcess5"/>
    <dgm:cxn modelId="{DD014EE7-E8D8-4A36-B199-DC0BB28A6110}" type="presParOf" srcId="{8853F8C4-AE4A-4C18-A76E-41B326BCCEB7}" destId="{7FA0A5AB-9951-439D-A025-E5F6E6A70DE3}" srcOrd="1" destOrd="0" presId="urn:microsoft.com/office/officeart/2005/8/layout/vProcess5"/>
    <dgm:cxn modelId="{5E68625C-E8C3-4BDF-91B8-8106005F82FE}" type="presParOf" srcId="{8853F8C4-AE4A-4C18-A76E-41B326BCCEB7}" destId="{DFD8F63C-2D16-426E-B7D8-9F0D272EF781}" srcOrd="2" destOrd="0" presId="urn:microsoft.com/office/officeart/2005/8/layout/vProcess5"/>
    <dgm:cxn modelId="{D8D81922-3CC3-4EED-B0C5-1811DD0E3337}" type="presParOf" srcId="{8853F8C4-AE4A-4C18-A76E-41B326BCCEB7}" destId="{B8EEDC4A-0241-409A-8602-8D6994815A26}" srcOrd="3" destOrd="0" presId="urn:microsoft.com/office/officeart/2005/8/layout/vProcess5"/>
    <dgm:cxn modelId="{7C3506AE-9111-42F1-8D01-A560393D6947}" type="presParOf" srcId="{8853F8C4-AE4A-4C18-A76E-41B326BCCEB7}" destId="{5CF22147-2718-4F22-8D30-6240BDF2C1BF}" srcOrd="4" destOrd="0" presId="urn:microsoft.com/office/officeart/2005/8/layout/vProcess5"/>
    <dgm:cxn modelId="{7A806C1C-2849-4516-8994-5B9919FAFB16}" type="presParOf" srcId="{8853F8C4-AE4A-4C18-A76E-41B326BCCEB7}" destId="{D50F1C74-E59B-45FB-AE3D-45417D2ECB84}" srcOrd="5" destOrd="0" presId="urn:microsoft.com/office/officeart/2005/8/layout/vProcess5"/>
    <dgm:cxn modelId="{1FAD91CA-F948-458E-A6F4-1F0BE3E60017}" type="presParOf" srcId="{8853F8C4-AE4A-4C18-A76E-41B326BCCEB7}" destId="{A841F5F1-7BC6-4504-931A-ED16FB8B1209}" srcOrd="6" destOrd="0" presId="urn:microsoft.com/office/officeart/2005/8/layout/vProcess5"/>
    <dgm:cxn modelId="{17C87C0F-76DF-45FA-9F56-F78765E2786E}" type="presParOf" srcId="{8853F8C4-AE4A-4C18-A76E-41B326BCCEB7}" destId="{E783DDE7-2B6D-4EF3-89F6-414FC94F2442}" srcOrd="7" destOrd="0" presId="urn:microsoft.com/office/officeart/2005/8/layout/vProcess5"/>
    <dgm:cxn modelId="{9EA49545-8F90-4B01-9BAF-7F5E3C0B811C}" type="presParOf" srcId="{8853F8C4-AE4A-4C18-A76E-41B326BCCEB7}" destId="{3115C687-C6DD-4CCC-9206-8EF727717860}" srcOrd="8" destOrd="0" presId="urn:microsoft.com/office/officeart/2005/8/layout/vProcess5"/>
    <dgm:cxn modelId="{1EA11DD8-2B0A-40E9-937B-847CE3089C06}" type="presParOf" srcId="{8853F8C4-AE4A-4C18-A76E-41B326BCCEB7}" destId="{66DD4570-74C7-48E9-AF93-44692341E617}" srcOrd="9" destOrd="0" presId="urn:microsoft.com/office/officeart/2005/8/layout/vProcess5"/>
    <dgm:cxn modelId="{D8014DB5-8436-44CA-BE1B-9D2C6CD2845D}" type="presParOf" srcId="{8853F8C4-AE4A-4C18-A76E-41B326BCCEB7}" destId="{53495A2A-F3D3-4DBD-9CAE-392CF062EE19}" srcOrd="10" destOrd="0" presId="urn:microsoft.com/office/officeart/2005/8/layout/vProcess5"/>
    <dgm:cxn modelId="{8F895AC2-0B6F-4FCE-BFA2-78196B94CCF5}" type="presParOf" srcId="{8853F8C4-AE4A-4C18-A76E-41B326BCCEB7}" destId="{51FF1F63-5751-4194-BE9D-34A478DDED9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5BE7C-B7CC-4464-A5BF-4D2D445E86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9C265D-A513-4ED9-82B9-27C3FB4A833B}">
      <dgm:prSet/>
      <dgm:spPr/>
      <dgm:t>
        <a:bodyPr/>
        <a:lstStyle/>
        <a:p>
          <a:r>
            <a:rPr lang="tr-TR"/>
            <a:t>Kullanıcıların çevrimiçi platformlarda içeriği üretme eğilimi.</a:t>
          </a:r>
          <a:endParaRPr lang="en-US"/>
        </a:p>
      </dgm:t>
    </dgm:pt>
    <dgm:pt modelId="{71FB46C3-2A90-4F66-BDE9-2A7A20FA2342}" type="parTrans" cxnId="{C3984769-7EFE-4EB8-9E59-EC9E24C950BD}">
      <dgm:prSet/>
      <dgm:spPr/>
      <dgm:t>
        <a:bodyPr/>
        <a:lstStyle/>
        <a:p>
          <a:endParaRPr lang="en-US"/>
        </a:p>
      </dgm:t>
    </dgm:pt>
    <dgm:pt modelId="{7CC2EBB2-0F42-47A5-B635-F02725B0F82E}" type="sibTrans" cxnId="{C3984769-7EFE-4EB8-9E59-EC9E24C950BD}">
      <dgm:prSet/>
      <dgm:spPr/>
      <dgm:t>
        <a:bodyPr/>
        <a:lstStyle/>
        <a:p>
          <a:endParaRPr lang="en-US"/>
        </a:p>
      </dgm:t>
    </dgm:pt>
    <dgm:pt modelId="{5AFC117C-34D3-454C-8C9A-775827B43C5C}">
      <dgm:prSet/>
      <dgm:spPr/>
      <dgm:t>
        <a:bodyPr/>
        <a:lstStyle/>
        <a:p>
          <a:r>
            <a:rPr lang="tr-TR"/>
            <a:t>IMDB veri seti kullanılarak yapılan duygu analizi.</a:t>
          </a:r>
          <a:endParaRPr lang="en-US"/>
        </a:p>
      </dgm:t>
    </dgm:pt>
    <dgm:pt modelId="{51D9D972-7719-4D90-88D5-A1B14E181CE0}" type="parTrans" cxnId="{E4744BE1-9D1D-4869-9D89-611EA256EE21}">
      <dgm:prSet/>
      <dgm:spPr/>
      <dgm:t>
        <a:bodyPr/>
        <a:lstStyle/>
        <a:p>
          <a:endParaRPr lang="en-US"/>
        </a:p>
      </dgm:t>
    </dgm:pt>
    <dgm:pt modelId="{5990418F-D2BA-4102-BDCB-F57EC93056D5}" type="sibTrans" cxnId="{E4744BE1-9D1D-4869-9D89-611EA256EE21}">
      <dgm:prSet/>
      <dgm:spPr/>
      <dgm:t>
        <a:bodyPr/>
        <a:lstStyle/>
        <a:p>
          <a:endParaRPr lang="en-US"/>
        </a:p>
      </dgm:t>
    </dgm:pt>
    <dgm:pt modelId="{A104D6B4-5EDB-411E-906F-70677A7C0D35}">
      <dgm:prSet/>
      <dgm:spPr/>
      <dgm:t>
        <a:bodyPr/>
        <a:lstStyle/>
        <a:p>
          <a:r>
            <a:rPr lang="tr-TR"/>
            <a:t>Metin madenciliği ve makine öğrenimi yöntemlerinin önemi</a:t>
          </a:r>
          <a:endParaRPr lang="en-US"/>
        </a:p>
      </dgm:t>
    </dgm:pt>
    <dgm:pt modelId="{C101D879-F3A6-492A-8AA3-A824FC4F1F9F}" type="parTrans" cxnId="{E1D21C67-0C4F-497A-A4FF-3F6D34FE8369}">
      <dgm:prSet/>
      <dgm:spPr/>
      <dgm:t>
        <a:bodyPr/>
        <a:lstStyle/>
        <a:p>
          <a:endParaRPr lang="en-US"/>
        </a:p>
      </dgm:t>
    </dgm:pt>
    <dgm:pt modelId="{47FD42BB-CB70-4E2F-86A1-2D04D21021CF}" type="sibTrans" cxnId="{E1D21C67-0C4F-497A-A4FF-3F6D34FE8369}">
      <dgm:prSet/>
      <dgm:spPr/>
      <dgm:t>
        <a:bodyPr/>
        <a:lstStyle/>
        <a:p>
          <a:endParaRPr lang="en-US"/>
        </a:p>
      </dgm:t>
    </dgm:pt>
    <dgm:pt modelId="{A430BEB7-B743-4215-879D-62FBDEA9D512}" type="pres">
      <dgm:prSet presAssocID="{9E55BE7C-B7CC-4464-A5BF-4D2D445E864E}" presName="root" presStyleCnt="0">
        <dgm:presLayoutVars>
          <dgm:dir/>
          <dgm:resizeHandles val="exact"/>
        </dgm:presLayoutVars>
      </dgm:prSet>
      <dgm:spPr/>
    </dgm:pt>
    <dgm:pt modelId="{96A378CD-CDBE-44F7-BFB2-AE51FEAD1607}" type="pres">
      <dgm:prSet presAssocID="{FD9C265D-A513-4ED9-82B9-27C3FB4A833B}" presName="compNode" presStyleCnt="0"/>
      <dgm:spPr/>
    </dgm:pt>
    <dgm:pt modelId="{1E5A5ACD-6A0F-4BC3-AD74-725E97906F43}" type="pres">
      <dgm:prSet presAssocID="{FD9C265D-A513-4ED9-82B9-27C3FB4A83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trol listesi"/>
        </a:ext>
      </dgm:extLst>
    </dgm:pt>
    <dgm:pt modelId="{C7A136C8-3634-4F62-ADDE-37ABFCB00640}" type="pres">
      <dgm:prSet presAssocID="{FD9C265D-A513-4ED9-82B9-27C3FB4A833B}" presName="spaceRect" presStyleCnt="0"/>
      <dgm:spPr/>
    </dgm:pt>
    <dgm:pt modelId="{15B87E49-217E-40D0-8411-EA5129923ACA}" type="pres">
      <dgm:prSet presAssocID="{FD9C265D-A513-4ED9-82B9-27C3FB4A833B}" presName="textRect" presStyleLbl="revTx" presStyleIdx="0" presStyleCnt="3">
        <dgm:presLayoutVars>
          <dgm:chMax val="1"/>
          <dgm:chPref val="1"/>
        </dgm:presLayoutVars>
      </dgm:prSet>
      <dgm:spPr/>
    </dgm:pt>
    <dgm:pt modelId="{910C746B-4B70-42AA-AEBD-02438D3B6E35}" type="pres">
      <dgm:prSet presAssocID="{7CC2EBB2-0F42-47A5-B635-F02725B0F82E}" presName="sibTrans" presStyleCnt="0"/>
      <dgm:spPr/>
    </dgm:pt>
    <dgm:pt modelId="{D5540C1A-75D3-43EE-A3F7-79DC68AC8F6B}" type="pres">
      <dgm:prSet presAssocID="{5AFC117C-34D3-454C-8C9A-775827B43C5C}" presName="compNode" presStyleCnt="0"/>
      <dgm:spPr/>
    </dgm:pt>
    <dgm:pt modelId="{0B1A9234-114D-4FEB-AC77-3912AE867725}" type="pres">
      <dgm:prSet presAssocID="{5AFC117C-34D3-454C-8C9A-775827B43C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C6505F47-0A84-467E-96B7-1FC3FB4ADE9B}" type="pres">
      <dgm:prSet presAssocID="{5AFC117C-34D3-454C-8C9A-775827B43C5C}" presName="spaceRect" presStyleCnt="0"/>
      <dgm:spPr/>
    </dgm:pt>
    <dgm:pt modelId="{DC4596BA-570A-48E6-A82D-F1D60F700363}" type="pres">
      <dgm:prSet presAssocID="{5AFC117C-34D3-454C-8C9A-775827B43C5C}" presName="textRect" presStyleLbl="revTx" presStyleIdx="1" presStyleCnt="3">
        <dgm:presLayoutVars>
          <dgm:chMax val="1"/>
          <dgm:chPref val="1"/>
        </dgm:presLayoutVars>
      </dgm:prSet>
      <dgm:spPr/>
    </dgm:pt>
    <dgm:pt modelId="{FC434E1A-BACD-43E2-B782-12F4166E27EB}" type="pres">
      <dgm:prSet presAssocID="{5990418F-D2BA-4102-BDCB-F57EC93056D5}" presName="sibTrans" presStyleCnt="0"/>
      <dgm:spPr/>
    </dgm:pt>
    <dgm:pt modelId="{9D3FFDF4-05A4-4083-B594-14F306556BB7}" type="pres">
      <dgm:prSet presAssocID="{A104D6B4-5EDB-411E-906F-70677A7C0D35}" presName="compNode" presStyleCnt="0"/>
      <dgm:spPr/>
    </dgm:pt>
    <dgm:pt modelId="{6A0998F5-B08B-4FC5-93B3-44E390EF012F}" type="pres">
      <dgm:prSet presAssocID="{A104D6B4-5EDB-411E-906F-70677A7C0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BE7990D9-76CE-4A2C-817E-619C16F255B2}" type="pres">
      <dgm:prSet presAssocID="{A104D6B4-5EDB-411E-906F-70677A7C0D35}" presName="spaceRect" presStyleCnt="0"/>
      <dgm:spPr/>
    </dgm:pt>
    <dgm:pt modelId="{DF41B183-91B4-4E61-B3AC-DB4E00A8300A}" type="pres">
      <dgm:prSet presAssocID="{A104D6B4-5EDB-411E-906F-70677A7C0D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69C605-C636-443B-B276-053DE350C7E7}" type="presOf" srcId="{A104D6B4-5EDB-411E-906F-70677A7C0D35}" destId="{DF41B183-91B4-4E61-B3AC-DB4E00A8300A}" srcOrd="0" destOrd="0" presId="urn:microsoft.com/office/officeart/2018/2/layout/IconLabelList"/>
    <dgm:cxn modelId="{7A80302A-09D8-458E-8432-5BAAB6198CC6}" type="presOf" srcId="{9E55BE7C-B7CC-4464-A5BF-4D2D445E864E}" destId="{A430BEB7-B743-4215-879D-62FBDEA9D512}" srcOrd="0" destOrd="0" presId="urn:microsoft.com/office/officeart/2018/2/layout/IconLabelList"/>
    <dgm:cxn modelId="{E1D21C67-0C4F-497A-A4FF-3F6D34FE8369}" srcId="{9E55BE7C-B7CC-4464-A5BF-4D2D445E864E}" destId="{A104D6B4-5EDB-411E-906F-70677A7C0D35}" srcOrd="2" destOrd="0" parTransId="{C101D879-F3A6-492A-8AA3-A824FC4F1F9F}" sibTransId="{47FD42BB-CB70-4E2F-86A1-2D04D21021CF}"/>
    <dgm:cxn modelId="{C3984769-7EFE-4EB8-9E59-EC9E24C950BD}" srcId="{9E55BE7C-B7CC-4464-A5BF-4D2D445E864E}" destId="{FD9C265D-A513-4ED9-82B9-27C3FB4A833B}" srcOrd="0" destOrd="0" parTransId="{71FB46C3-2A90-4F66-BDE9-2A7A20FA2342}" sibTransId="{7CC2EBB2-0F42-47A5-B635-F02725B0F82E}"/>
    <dgm:cxn modelId="{AF4BBBB7-4666-469F-8FD6-760736BFAABE}" type="presOf" srcId="{5AFC117C-34D3-454C-8C9A-775827B43C5C}" destId="{DC4596BA-570A-48E6-A82D-F1D60F700363}" srcOrd="0" destOrd="0" presId="urn:microsoft.com/office/officeart/2018/2/layout/IconLabelList"/>
    <dgm:cxn modelId="{4D96EDD1-A007-458F-87D1-55ABE1EEACB5}" type="presOf" srcId="{FD9C265D-A513-4ED9-82B9-27C3FB4A833B}" destId="{15B87E49-217E-40D0-8411-EA5129923ACA}" srcOrd="0" destOrd="0" presId="urn:microsoft.com/office/officeart/2018/2/layout/IconLabelList"/>
    <dgm:cxn modelId="{E4744BE1-9D1D-4869-9D89-611EA256EE21}" srcId="{9E55BE7C-B7CC-4464-A5BF-4D2D445E864E}" destId="{5AFC117C-34D3-454C-8C9A-775827B43C5C}" srcOrd="1" destOrd="0" parTransId="{51D9D972-7719-4D90-88D5-A1B14E181CE0}" sibTransId="{5990418F-D2BA-4102-BDCB-F57EC93056D5}"/>
    <dgm:cxn modelId="{66D52C70-86FA-48FF-B7AF-828CD622A708}" type="presParOf" srcId="{A430BEB7-B743-4215-879D-62FBDEA9D512}" destId="{96A378CD-CDBE-44F7-BFB2-AE51FEAD1607}" srcOrd="0" destOrd="0" presId="urn:microsoft.com/office/officeart/2018/2/layout/IconLabelList"/>
    <dgm:cxn modelId="{AF0F4271-EC95-479C-9DD9-8EE2F8AB8675}" type="presParOf" srcId="{96A378CD-CDBE-44F7-BFB2-AE51FEAD1607}" destId="{1E5A5ACD-6A0F-4BC3-AD74-725E97906F43}" srcOrd="0" destOrd="0" presId="urn:microsoft.com/office/officeart/2018/2/layout/IconLabelList"/>
    <dgm:cxn modelId="{13479DE8-142E-40B5-888E-8A860B24A4F6}" type="presParOf" srcId="{96A378CD-CDBE-44F7-BFB2-AE51FEAD1607}" destId="{C7A136C8-3634-4F62-ADDE-37ABFCB00640}" srcOrd="1" destOrd="0" presId="urn:microsoft.com/office/officeart/2018/2/layout/IconLabelList"/>
    <dgm:cxn modelId="{7B5C3D9E-8DA1-4E4E-A818-541C1B42B314}" type="presParOf" srcId="{96A378CD-CDBE-44F7-BFB2-AE51FEAD1607}" destId="{15B87E49-217E-40D0-8411-EA5129923ACA}" srcOrd="2" destOrd="0" presId="urn:microsoft.com/office/officeart/2018/2/layout/IconLabelList"/>
    <dgm:cxn modelId="{3812AE5F-B772-4D81-9708-DA8B5BC5FFF8}" type="presParOf" srcId="{A430BEB7-B743-4215-879D-62FBDEA9D512}" destId="{910C746B-4B70-42AA-AEBD-02438D3B6E35}" srcOrd="1" destOrd="0" presId="urn:microsoft.com/office/officeart/2018/2/layout/IconLabelList"/>
    <dgm:cxn modelId="{211D23E0-7E40-4BC9-8534-42C91D43BA1E}" type="presParOf" srcId="{A430BEB7-B743-4215-879D-62FBDEA9D512}" destId="{D5540C1A-75D3-43EE-A3F7-79DC68AC8F6B}" srcOrd="2" destOrd="0" presId="urn:microsoft.com/office/officeart/2018/2/layout/IconLabelList"/>
    <dgm:cxn modelId="{FB91A29A-89AA-4A0A-B185-454E01C65A62}" type="presParOf" srcId="{D5540C1A-75D3-43EE-A3F7-79DC68AC8F6B}" destId="{0B1A9234-114D-4FEB-AC77-3912AE867725}" srcOrd="0" destOrd="0" presId="urn:microsoft.com/office/officeart/2018/2/layout/IconLabelList"/>
    <dgm:cxn modelId="{F1048B4B-C2CF-4D3C-A453-3763B7C0A93D}" type="presParOf" srcId="{D5540C1A-75D3-43EE-A3F7-79DC68AC8F6B}" destId="{C6505F47-0A84-467E-96B7-1FC3FB4ADE9B}" srcOrd="1" destOrd="0" presId="urn:microsoft.com/office/officeart/2018/2/layout/IconLabelList"/>
    <dgm:cxn modelId="{528E79A7-EF46-48A0-ACF0-0F11A7E72450}" type="presParOf" srcId="{D5540C1A-75D3-43EE-A3F7-79DC68AC8F6B}" destId="{DC4596BA-570A-48E6-A82D-F1D60F700363}" srcOrd="2" destOrd="0" presId="urn:microsoft.com/office/officeart/2018/2/layout/IconLabelList"/>
    <dgm:cxn modelId="{3E53FF97-72EF-4F17-A331-A6C16CFEB3C6}" type="presParOf" srcId="{A430BEB7-B743-4215-879D-62FBDEA9D512}" destId="{FC434E1A-BACD-43E2-B782-12F4166E27EB}" srcOrd="3" destOrd="0" presId="urn:microsoft.com/office/officeart/2018/2/layout/IconLabelList"/>
    <dgm:cxn modelId="{57AE1FDA-7690-49EC-8B3F-15827026EADA}" type="presParOf" srcId="{A430BEB7-B743-4215-879D-62FBDEA9D512}" destId="{9D3FFDF4-05A4-4083-B594-14F306556BB7}" srcOrd="4" destOrd="0" presId="urn:microsoft.com/office/officeart/2018/2/layout/IconLabelList"/>
    <dgm:cxn modelId="{B39154F8-59FA-453A-A038-248819E396F1}" type="presParOf" srcId="{9D3FFDF4-05A4-4083-B594-14F306556BB7}" destId="{6A0998F5-B08B-4FC5-93B3-44E390EF012F}" srcOrd="0" destOrd="0" presId="urn:microsoft.com/office/officeart/2018/2/layout/IconLabelList"/>
    <dgm:cxn modelId="{3B4A9176-E0D1-4599-81A6-FE83BF1E1D71}" type="presParOf" srcId="{9D3FFDF4-05A4-4083-B594-14F306556BB7}" destId="{BE7990D9-76CE-4A2C-817E-619C16F255B2}" srcOrd="1" destOrd="0" presId="urn:microsoft.com/office/officeart/2018/2/layout/IconLabelList"/>
    <dgm:cxn modelId="{EA5E422B-6E8A-4FD8-B840-BC784D8A45B7}" type="presParOf" srcId="{9D3FFDF4-05A4-4083-B594-14F306556BB7}" destId="{DF41B183-91B4-4E61-B3AC-DB4E00A830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8F463E-871C-448E-B888-8BA9A4B4589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8E151-900D-4253-BFDB-F0F7EBCF6F2D}">
      <dgm:prSet/>
      <dgm:spPr/>
      <dgm:t>
        <a:bodyPr/>
        <a:lstStyle/>
        <a:p>
          <a:r>
            <a:rPr lang="tr-TR"/>
            <a:t>IMDB’nin olumlu ve olumsuz etiketlenmiş film eleştirileri</a:t>
          </a:r>
          <a:endParaRPr lang="en-US"/>
        </a:p>
      </dgm:t>
    </dgm:pt>
    <dgm:pt modelId="{B4038C58-DDD9-4B62-9D26-17692666C0D4}" type="parTrans" cxnId="{B939E211-8216-442D-9324-64CB5750EC8D}">
      <dgm:prSet/>
      <dgm:spPr/>
      <dgm:t>
        <a:bodyPr/>
        <a:lstStyle/>
        <a:p>
          <a:endParaRPr lang="en-US"/>
        </a:p>
      </dgm:t>
    </dgm:pt>
    <dgm:pt modelId="{1BA2A895-09D7-4F0A-A302-9092C8ACE48E}" type="sibTrans" cxnId="{B939E211-8216-442D-9324-64CB5750EC8D}">
      <dgm:prSet/>
      <dgm:spPr/>
      <dgm:t>
        <a:bodyPr/>
        <a:lstStyle/>
        <a:p>
          <a:endParaRPr lang="en-US"/>
        </a:p>
      </dgm:t>
    </dgm:pt>
    <dgm:pt modelId="{95793717-EA70-4984-829B-2B5C19625F51}">
      <dgm:prSet/>
      <dgm:spPr/>
      <dgm:t>
        <a:bodyPr/>
        <a:lstStyle/>
        <a:p>
          <a:r>
            <a:rPr lang="tr-TR"/>
            <a:t>ÖN İŞLEME ADIMLARI</a:t>
          </a:r>
          <a:endParaRPr lang="en-US"/>
        </a:p>
      </dgm:t>
    </dgm:pt>
    <dgm:pt modelId="{76CA3AFC-52E7-4391-8423-CA05DF22D3AE}" type="parTrans" cxnId="{67152517-C1B5-42DD-9D1C-97E8FAF3426F}">
      <dgm:prSet/>
      <dgm:spPr/>
      <dgm:t>
        <a:bodyPr/>
        <a:lstStyle/>
        <a:p>
          <a:endParaRPr lang="en-US"/>
        </a:p>
      </dgm:t>
    </dgm:pt>
    <dgm:pt modelId="{5A81E9E3-68FC-4C64-8DB4-29CDB7DA4B4E}" type="sibTrans" cxnId="{67152517-C1B5-42DD-9D1C-97E8FAF3426F}">
      <dgm:prSet/>
      <dgm:spPr/>
      <dgm:t>
        <a:bodyPr/>
        <a:lstStyle/>
        <a:p>
          <a:endParaRPr lang="en-US"/>
        </a:p>
      </dgm:t>
    </dgm:pt>
    <dgm:pt modelId="{8F2E20C4-E815-4766-A470-7FEFD1351C5F}">
      <dgm:prSet/>
      <dgm:spPr/>
      <dgm:t>
        <a:bodyPr/>
        <a:lstStyle/>
        <a:p>
          <a:r>
            <a:rPr lang="tr-TR"/>
            <a:t>Büyük/küçük harfe dönüştürme.</a:t>
          </a:r>
          <a:endParaRPr lang="en-US"/>
        </a:p>
      </dgm:t>
    </dgm:pt>
    <dgm:pt modelId="{BB8B67C4-9DFF-428C-BF4D-96598D2BE009}" type="parTrans" cxnId="{6B380057-E2B5-4B3A-96A7-B723D0DC48A3}">
      <dgm:prSet/>
      <dgm:spPr/>
      <dgm:t>
        <a:bodyPr/>
        <a:lstStyle/>
        <a:p>
          <a:endParaRPr lang="en-US"/>
        </a:p>
      </dgm:t>
    </dgm:pt>
    <dgm:pt modelId="{A15F93F4-BC61-4596-AB11-BDF17943DBDF}" type="sibTrans" cxnId="{6B380057-E2B5-4B3A-96A7-B723D0DC48A3}">
      <dgm:prSet/>
      <dgm:spPr/>
      <dgm:t>
        <a:bodyPr/>
        <a:lstStyle/>
        <a:p>
          <a:endParaRPr lang="en-US"/>
        </a:p>
      </dgm:t>
    </dgm:pt>
    <dgm:pt modelId="{9EB8392A-6869-44E6-A516-1C5E8225E5F7}">
      <dgm:prSet/>
      <dgm:spPr/>
      <dgm:t>
        <a:bodyPr/>
        <a:lstStyle/>
        <a:p>
          <a:r>
            <a:rPr lang="tr-TR"/>
            <a:t>Noktalama işaretleri ve rakamların temizlenmesi.</a:t>
          </a:r>
          <a:endParaRPr lang="en-US"/>
        </a:p>
      </dgm:t>
    </dgm:pt>
    <dgm:pt modelId="{00B18B45-F18D-4CAB-846D-21B42AC568D1}" type="parTrans" cxnId="{90FDCBE0-BC5A-47B1-87CA-B1F210976778}">
      <dgm:prSet/>
      <dgm:spPr/>
      <dgm:t>
        <a:bodyPr/>
        <a:lstStyle/>
        <a:p>
          <a:endParaRPr lang="en-US"/>
        </a:p>
      </dgm:t>
    </dgm:pt>
    <dgm:pt modelId="{7E075457-995A-4D8D-9155-646F1130BFC9}" type="sibTrans" cxnId="{90FDCBE0-BC5A-47B1-87CA-B1F210976778}">
      <dgm:prSet/>
      <dgm:spPr/>
      <dgm:t>
        <a:bodyPr/>
        <a:lstStyle/>
        <a:p>
          <a:endParaRPr lang="en-US"/>
        </a:p>
      </dgm:t>
    </dgm:pt>
    <dgm:pt modelId="{C36A61C4-EEBE-4D70-B81E-E5C8BAFAD0E7}">
      <dgm:prSet/>
      <dgm:spPr/>
      <dgm:t>
        <a:bodyPr/>
        <a:lstStyle/>
        <a:p>
          <a:r>
            <a:rPr lang="tr-TR"/>
            <a:t>Anlamsız kelimelerin çıkarılması.</a:t>
          </a:r>
          <a:endParaRPr lang="en-US"/>
        </a:p>
      </dgm:t>
    </dgm:pt>
    <dgm:pt modelId="{92F22D11-BAB0-40F6-937D-0D95F856FB4F}" type="parTrans" cxnId="{F5E882AD-DEA6-40B4-A249-F177288B4370}">
      <dgm:prSet/>
      <dgm:spPr/>
      <dgm:t>
        <a:bodyPr/>
        <a:lstStyle/>
        <a:p>
          <a:endParaRPr lang="en-US"/>
        </a:p>
      </dgm:t>
    </dgm:pt>
    <dgm:pt modelId="{FEB7968D-BC63-4189-927D-C8B56FD978B4}" type="sibTrans" cxnId="{F5E882AD-DEA6-40B4-A249-F177288B4370}">
      <dgm:prSet/>
      <dgm:spPr/>
      <dgm:t>
        <a:bodyPr/>
        <a:lstStyle/>
        <a:p>
          <a:endParaRPr lang="en-US"/>
        </a:p>
      </dgm:t>
    </dgm:pt>
    <dgm:pt modelId="{9E3A0276-1594-4B31-95F2-98336D35C3F8}">
      <dgm:prSet/>
      <dgm:spPr/>
      <dgm:t>
        <a:bodyPr/>
        <a:lstStyle/>
        <a:p>
          <a:r>
            <a:rPr lang="tr-TR"/>
            <a:t>Lemmatizasyon işlemleri.</a:t>
          </a:r>
          <a:endParaRPr lang="en-US"/>
        </a:p>
      </dgm:t>
    </dgm:pt>
    <dgm:pt modelId="{D563294A-DFA7-4B2D-BABE-24EE6E206F55}" type="parTrans" cxnId="{2F17E841-509D-48AE-99DF-DDBEACAF1FB6}">
      <dgm:prSet/>
      <dgm:spPr/>
      <dgm:t>
        <a:bodyPr/>
        <a:lstStyle/>
        <a:p>
          <a:endParaRPr lang="en-US"/>
        </a:p>
      </dgm:t>
    </dgm:pt>
    <dgm:pt modelId="{D41DFB3A-AFC5-49F3-8CEC-4A77154047FF}" type="sibTrans" cxnId="{2F17E841-509D-48AE-99DF-DDBEACAF1FB6}">
      <dgm:prSet/>
      <dgm:spPr/>
      <dgm:t>
        <a:bodyPr/>
        <a:lstStyle/>
        <a:p>
          <a:endParaRPr lang="en-US"/>
        </a:p>
      </dgm:t>
    </dgm:pt>
    <dgm:pt modelId="{0E6FE173-A424-4865-A68E-25B451AF9F2F}">
      <dgm:prSet/>
      <dgm:spPr/>
      <dgm:t>
        <a:bodyPr/>
        <a:lstStyle/>
        <a:p>
          <a:r>
            <a:rPr lang="tr-TR"/>
            <a:t>ÖZNİTELİK SEÇİMİ</a:t>
          </a:r>
          <a:endParaRPr lang="en-US"/>
        </a:p>
      </dgm:t>
    </dgm:pt>
    <dgm:pt modelId="{4D1B1575-52C5-40B9-8E21-E69BEBEF7C69}" type="parTrans" cxnId="{B6889F11-05A0-42D8-879D-84F724F184DF}">
      <dgm:prSet/>
      <dgm:spPr/>
      <dgm:t>
        <a:bodyPr/>
        <a:lstStyle/>
        <a:p>
          <a:endParaRPr lang="en-US"/>
        </a:p>
      </dgm:t>
    </dgm:pt>
    <dgm:pt modelId="{5AE20119-8794-4C2F-9CC5-1707CFE1C707}" type="sibTrans" cxnId="{B6889F11-05A0-42D8-879D-84F724F184DF}">
      <dgm:prSet/>
      <dgm:spPr/>
      <dgm:t>
        <a:bodyPr/>
        <a:lstStyle/>
        <a:p>
          <a:endParaRPr lang="en-US"/>
        </a:p>
      </dgm:t>
    </dgm:pt>
    <dgm:pt modelId="{14087CC1-8C3B-4F04-99D6-448A04B45D1F}">
      <dgm:prSet/>
      <dgm:spPr/>
      <dgm:t>
        <a:bodyPr/>
        <a:lstStyle/>
        <a:p>
          <a:r>
            <a:rPr lang="en-US"/>
            <a:t>Bag-of-Words (BoW), TF-IDF gibi yöntemler.</a:t>
          </a:r>
        </a:p>
      </dgm:t>
    </dgm:pt>
    <dgm:pt modelId="{39AE6DA6-838C-407B-BBA2-3E0A22ECC8E5}" type="parTrans" cxnId="{DC857357-85CB-423D-8820-FDDD9BBC8748}">
      <dgm:prSet/>
      <dgm:spPr/>
      <dgm:t>
        <a:bodyPr/>
        <a:lstStyle/>
        <a:p>
          <a:endParaRPr lang="en-US"/>
        </a:p>
      </dgm:t>
    </dgm:pt>
    <dgm:pt modelId="{3C7B6B54-870B-4165-A4FC-2253E35DC7E6}" type="sibTrans" cxnId="{DC857357-85CB-423D-8820-FDDD9BBC8748}">
      <dgm:prSet/>
      <dgm:spPr/>
      <dgm:t>
        <a:bodyPr/>
        <a:lstStyle/>
        <a:p>
          <a:endParaRPr lang="en-US"/>
        </a:p>
      </dgm:t>
    </dgm:pt>
    <dgm:pt modelId="{FF8F646B-9D1F-42D2-8735-E30D6D6A9D6D}" type="pres">
      <dgm:prSet presAssocID="{F58F463E-871C-448E-B888-8BA9A4B45894}" presName="Name0" presStyleCnt="0">
        <dgm:presLayoutVars>
          <dgm:dir/>
          <dgm:animLvl val="lvl"/>
          <dgm:resizeHandles val="exact"/>
        </dgm:presLayoutVars>
      </dgm:prSet>
      <dgm:spPr/>
    </dgm:pt>
    <dgm:pt modelId="{795BB3F2-38AD-4354-A4C9-44A26922392A}" type="pres">
      <dgm:prSet presAssocID="{9838E151-900D-4253-BFDB-F0F7EBCF6F2D}" presName="linNode" presStyleCnt="0"/>
      <dgm:spPr/>
    </dgm:pt>
    <dgm:pt modelId="{27CE022B-8D32-4292-9E20-792805280D1C}" type="pres">
      <dgm:prSet presAssocID="{9838E151-900D-4253-BFDB-F0F7EBCF6F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7652B7C-551D-4A7D-AAEB-E6683DEFACF5}" type="pres">
      <dgm:prSet presAssocID="{1BA2A895-09D7-4F0A-A302-9092C8ACE48E}" presName="sp" presStyleCnt="0"/>
      <dgm:spPr/>
    </dgm:pt>
    <dgm:pt modelId="{4F5679F6-5765-4F41-BB65-B73D2485CE89}" type="pres">
      <dgm:prSet presAssocID="{95793717-EA70-4984-829B-2B5C19625F51}" presName="linNode" presStyleCnt="0"/>
      <dgm:spPr/>
    </dgm:pt>
    <dgm:pt modelId="{F139637A-E195-40A4-B1BF-3467DD73DD50}" type="pres">
      <dgm:prSet presAssocID="{95793717-EA70-4984-829B-2B5C19625F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BEEE9C7-4407-47BB-843E-6FFEB5357183}" type="pres">
      <dgm:prSet presAssocID="{95793717-EA70-4984-829B-2B5C19625F51}" presName="descendantText" presStyleLbl="alignAccFollowNode1" presStyleIdx="0" presStyleCnt="2">
        <dgm:presLayoutVars>
          <dgm:bulletEnabled val="1"/>
        </dgm:presLayoutVars>
      </dgm:prSet>
      <dgm:spPr/>
    </dgm:pt>
    <dgm:pt modelId="{DB93D877-0A01-4A0F-9155-6AD6E9187D82}" type="pres">
      <dgm:prSet presAssocID="{5A81E9E3-68FC-4C64-8DB4-29CDB7DA4B4E}" presName="sp" presStyleCnt="0"/>
      <dgm:spPr/>
    </dgm:pt>
    <dgm:pt modelId="{50356789-BF06-4A9E-B342-DC80F949CC75}" type="pres">
      <dgm:prSet presAssocID="{0E6FE173-A424-4865-A68E-25B451AF9F2F}" presName="linNode" presStyleCnt="0"/>
      <dgm:spPr/>
    </dgm:pt>
    <dgm:pt modelId="{FAC78FE3-6074-424E-9E87-6738080CDC2C}" type="pres">
      <dgm:prSet presAssocID="{0E6FE173-A424-4865-A68E-25B451AF9F2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BE3BAE7-687D-4198-A545-C931107D0EE1}" type="pres">
      <dgm:prSet presAssocID="{0E6FE173-A424-4865-A68E-25B451AF9F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6889F11-05A0-42D8-879D-84F724F184DF}" srcId="{F58F463E-871C-448E-B888-8BA9A4B45894}" destId="{0E6FE173-A424-4865-A68E-25B451AF9F2F}" srcOrd="2" destOrd="0" parTransId="{4D1B1575-52C5-40B9-8E21-E69BEBEF7C69}" sibTransId="{5AE20119-8794-4C2F-9CC5-1707CFE1C707}"/>
    <dgm:cxn modelId="{B939E211-8216-442D-9324-64CB5750EC8D}" srcId="{F58F463E-871C-448E-B888-8BA9A4B45894}" destId="{9838E151-900D-4253-BFDB-F0F7EBCF6F2D}" srcOrd="0" destOrd="0" parTransId="{B4038C58-DDD9-4B62-9D26-17692666C0D4}" sibTransId="{1BA2A895-09D7-4F0A-A302-9092C8ACE48E}"/>
    <dgm:cxn modelId="{67152517-C1B5-42DD-9D1C-97E8FAF3426F}" srcId="{F58F463E-871C-448E-B888-8BA9A4B45894}" destId="{95793717-EA70-4984-829B-2B5C19625F51}" srcOrd="1" destOrd="0" parTransId="{76CA3AFC-52E7-4391-8423-CA05DF22D3AE}" sibTransId="{5A81E9E3-68FC-4C64-8DB4-29CDB7DA4B4E}"/>
    <dgm:cxn modelId="{2C72293B-BED6-408D-83ED-69E0F4F920CD}" type="presOf" srcId="{0E6FE173-A424-4865-A68E-25B451AF9F2F}" destId="{FAC78FE3-6074-424E-9E87-6738080CDC2C}" srcOrd="0" destOrd="0" presId="urn:microsoft.com/office/officeart/2005/8/layout/vList5"/>
    <dgm:cxn modelId="{3E79E73C-0412-41A7-9527-62AF790FA1D0}" type="presOf" srcId="{9838E151-900D-4253-BFDB-F0F7EBCF6F2D}" destId="{27CE022B-8D32-4292-9E20-792805280D1C}" srcOrd="0" destOrd="0" presId="urn:microsoft.com/office/officeart/2005/8/layout/vList5"/>
    <dgm:cxn modelId="{2F17E841-509D-48AE-99DF-DDBEACAF1FB6}" srcId="{95793717-EA70-4984-829B-2B5C19625F51}" destId="{9E3A0276-1594-4B31-95F2-98336D35C3F8}" srcOrd="3" destOrd="0" parTransId="{D563294A-DFA7-4B2D-BABE-24EE6E206F55}" sibTransId="{D41DFB3A-AFC5-49F3-8CEC-4A77154047FF}"/>
    <dgm:cxn modelId="{1E66F64D-E26C-4A13-953E-3D7EA09638F1}" type="presOf" srcId="{9EB8392A-6869-44E6-A516-1C5E8225E5F7}" destId="{0BEEE9C7-4407-47BB-843E-6FFEB5357183}" srcOrd="0" destOrd="1" presId="urn:microsoft.com/office/officeart/2005/8/layout/vList5"/>
    <dgm:cxn modelId="{60D66A51-C69E-4203-9884-A73903B71D18}" type="presOf" srcId="{14087CC1-8C3B-4F04-99D6-448A04B45D1F}" destId="{3BE3BAE7-687D-4198-A545-C931107D0EE1}" srcOrd="0" destOrd="0" presId="urn:microsoft.com/office/officeart/2005/8/layout/vList5"/>
    <dgm:cxn modelId="{B258EA73-B2D0-4FF7-9A40-AE0DBDD61CA0}" type="presOf" srcId="{95793717-EA70-4984-829B-2B5C19625F51}" destId="{F139637A-E195-40A4-B1BF-3467DD73DD50}" srcOrd="0" destOrd="0" presId="urn:microsoft.com/office/officeart/2005/8/layout/vList5"/>
    <dgm:cxn modelId="{6B380057-E2B5-4B3A-96A7-B723D0DC48A3}" srcId="{95793717-EA70-4984-829B-2B5C19625F51}" destId="{8F2E20C4-E815-4766-A470-7FEFD1351C5F}" srcOrd="0" destOrd="0" parTransId="{BB8B67C4-9DFF-428C-BF4D-96598D2BE009}" sibTransId="{A15F93F4-BC61-4596-AB11-BDF17943DBDF}"/>
    <dgm:cxn modelId="{DC857357-85CB-423D-8820-FDDD9BBC8748}" srcId="{0E6FE173-A424-4865-A68E-25B451AF9F2F}" destId="{14087CC1-8C3B-4F04-99D6-448A04B45D1F}" srcOrd="0" destOrd="0" parTransId="{39AE6DA6-838C-407B-BBA2-3E0A22ECC8E5}" sibTransId="{3C7B6B54-870B-4165-A4FC-2253E35DC7E6}"/>
    <dgm:cxn modelId="{F5E882AD-DEA6-40B4-A249-F177288B4370}" srcId="{95793717-EA70-4984-829B-2B5C19625F51}" destId="{C36A61C4-EEBE-4D70-B81E-E5C8BAFAD0E7}" srcOrd="2" destOrd="0" parTransId="{92F22D11-BAB0-40F6-937D-0D95F856FB4F}" sibTransId="{FEB7968D-BC63-4189-927D-C8B56FD978B4}"/>
    <dgm:cxn modelId="{C8EB1BD0-A92E-4557-886A-9ED35D86E578}" type="presOf" srcId="{F58F463E-871C-448E-B888-8BA9A4B45894}" destId="{FF8F646B-9D1F-42D2-8735-E30D6D6A9D6D}" srcOrd="0" destOrd="0" presId="urn:microsoft.com/office/officeart/2005/8/layout/vList5"/>
    <dgm:cxn modelId="{90FDCBE0-BC5A-47B1-87CA-B1F210976778}" srcId="{95793717-EA70-4984-829B-2B5C19625F51}" destId="{9EB8392A-6869-44E6-A516-1C5E8225E5F7}" srcOrd="1" destOrd="0" parTransId="{00B18B45-F18D-4CAB-846D-21B42AC568D1}" sibTransId="{7E075457-995A-4D8D-9155-646F1130BFC9}"/>
    <dgm:cxn modelId="{C41434E7-6986-44B0-A0A4-9EC3DC0F1F62}" type="presOf" srcId="{8F2E20C4-E815-4766-A470-7FEFD1351C5F}" destId="{0BEEE9C7-4407-47BB-843E-6FFEB5357183}" srcOrd="0" destOrd="0" presId="urn:microsoft.com/office/officeart/2005/8/layout/vList5"/>
    <dgm:cxn modelId="{751942F4-E81A-466C-B551-1BF413912D2C}" type="presOf" srcId="{9E3A0276-1594-4B31-95F2-98336D35C3F8}" destId="{0BEEE9C7-4407-47BB-843E-6FFEB5357183}" srcOrd="0" destOrd="3" presId="urn:microsoft.com/office/officeart/2005/8/layout/vList5"/>
    <dgm:cxn modelId="{3D2691F7-A411-42EF-B46B-79557ED0F443}" type="presOf" srcId="{C36A61C4-EEBE-4D70-B81E-E5C8BAFAD0E7}" destId="{0BEEE9C7-4407-47BB-843E-6FFEB5357183}" srcOrd="0" destOrd="2" presId="urn:microsoft.com/office/officeart/2005/8/layout/vList5"/>
    <dgm:cxn modelId="{15953A84-8315-454D-A820-1B60B6ADD607}" type="presParOf" srcId="{FF8F646B-9D1F-42D2-8735-E30D6D6A9D6D}" destId="{795BB3F2-38AD-4354-A4C9-44A26922392A}" srcOrd="0" destOrd="0" presId="urn:microsoft.com/office/officeart/2005/8/layout/vList5"/>
    <dgm:cxn modelId="{E389C6B7-3B91-49B0-AE12-BE4E8B2AD07B}" type="presParOf" srcId="{795BB3F2-38AD-4354-A4C9-44A26922392A}" destId="{27CE022B-8D32-4292-9E20-792805280D1C}" srcOrd="0" destOrd="0" presId="urn:microsoft.com/office/officeart/2005/8/layout/vList5"/>
    <dgm:cxn modelId="{A817CE23-2DF2-4C52-B61D-5F55740C24FA}" type="presParOf" srcId="{FF8F646B-9D1F-42D2-8735-E30D6D6A9D6D}" destId="{A7652B7C-551D-4A7D-AAEB-E6683DEFACF5}" srcOrd="1" destOrd="0" presId="urn:microsoft.com/office/officeart/2005/8/layout/vList5"/>
    <dgm:cxn modelId="{4044F985-E592-4623-9047-A7A2A12F905B}" type="presParOf" srcId="{FF8F646B-9D1F-42D2-8735-E30D6D6A9D6D}" destId="{4F5679F6-5765-4F41-BB65-B73D2485CE89}" srcOrd="2" destOrd="0" presId="urn:microsoft.com/office/officeart/2005/8/layout/vList5"/>
    <dgm:cxn modelId="{6EE500D5-1605-4D7C-B9E0-5E9B0C6FE7E8}" type="presParOf" srcId="{4F5679F6-5765-4F41-BB65-B73D2485CE89}" destId="{F139637A-E195-40A4-B1BF-3467DD73DD50}" srcOrd="0" destOrd="0" presId="urn:microsoft.com/office/officeart/2005/8/layout/vList5"/>
    <dgm:cxn modelId="{DF46C576-A6D4-4F4C-A211-5D0AA28A9352}" type="presParOf" srcId="{4F5679F6-5765-4F41-BB65-B73D2485CE89}" destId="{0BEEE9C7-4407-47BB-843E-6FFEB5357183}" srcOrd="1" destOrd="0" presId="urn:microsoft.com/office/officeart/2005/8/layout/vList5"/>
    <dgm:cxn modelId="{FCAC4EAF-F27C-425A-B8A4-789DF9BFA69B}" type="presParOf" srcId="{FF8F646B-9D1F-42D2-8735-E30D6D6A9D6D}" destId="{DB93D877-0A01-4A0F-9155-6AD6E9187D82}" srcOrd="3" destOrd="0" presId="urn:microsoft.com/office/officeart/2005/8/layout/vList5"/>
    <dgm:cxn modelId="{E70AC951-68BA-4397-BB0A-6F6721719BCB}" type="presParOf" srcId="{FF8F646B-9D1F-42D2-8735-E30D6D6A9D6D}" destId="{50356789-BF06-4A9E-B342-DC80F949CC75}" srcOrd="4" destOrd="0" presId="urn:microsoft.com/office/officeart/2005/8/layout/vList5"/>
    <dgm:cxn modelId="{D0F118E4-8F8F-47EB-8FCA-5C217A65D847}" type="presParOf" srcId="{50356789-BF06-4A9E-B342-DC80F949CC75}" destId="{FAC78FE3-6074-424E-9E87-6738080CDC2C}" srcOrd="0" destOrd="0" presId="urn:microsoft.com/office/officeart/2005/8/layout/vList5"/>
    <dgm:cxn modelId="{8D55ECF1-681E-416C-A679-30F512E6BEE4}" type="presParOf" srcId="{50356789-BF06-4A9E-B342-DC80F949CC75}" destId="{3BE3BAE7-687D-4198-A545-C931107D0E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77C11-7D67-45F5-B9B0-80A3D198871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65B07D-FF3D-48EF-8F2E-6A12F78A34E8}">
      <dgm:prSet/>
      <dgm:spPr/>
      <dgm:t>
        <a:bodyPr/>
        <a:lstStyle/>
        <a:p>
          <a:r>
            <a:rPr lang="tr-TR" dirty="0"/>
            <a:t> k-</a:t>
          </a:r>
          <a:r>
            <a:rPr lang="tr-TR" dirty="0" err="1"/>
            <a:t>Nearest</a:t>
          </a:r>
          <a:r>
            <a:rPr lang="tr-TR" dirty="0"/>
            <a:t> </a:t>
          </a:r>
          <a:r>
            <a:rPr lang="tr-TR" dirty="0" err="1"/>
            <a:t>Neighbors</a:t>
          </a:r>
          <a:endParaRPr lang="tr-TR" dirty="0"/>
        </a:p>
        <a:p>
          <a:r>
            <a:rPr lang="tr-TR" dirty="0"/>
            <a:t>(KNN)</a:t>
          </a:r>
          <a:endParaRPr lang="en-US" dirty="0"/>
        </a:p>
      </dgm:t>
    </dgm:pt>
    <dgm:pt modelId="{02FEFDE0-0B08-43C1-A100-E7BD04B1A64D}" type="parTrans" cxnId="{E2407203-98DE-4060-9DD6-0DE65FA0252B}">
      <dgm:prSet/>
      <dgm:spPr/>
      <dgm:t>
        <a:bodyPr/>
        <a:lstStyle/>
        <a:p>
          <a:endParaRPr lang="en-US"/>
        </a:p>
      </dgm:t>
    </dgm:pt>
    <dgm:pt modelId="{9723E671-6136-4EB7-B01F-02FD4AC4F1F6}" type="sibTrans" cxnId="{E2407203-98DE-4060-9DD6-0DE65FA0252B}">
      <dgm:prSet/>
      <dgm:spPr/>
      <dgm:t>
        <a:bodyPr/>
        <a:lstStyle/>
        <a:p>
          <a:endParaRPr lang="en-US"/>
        </a:p>
      </dgm:t>
    </dgm:pt>
    <dgm:pt modelId="{5C88A66E-4C45-4D5D-9470-D82DC29912E9}">
      <dgm:prSet/>
      <dgm:spPr/>
      <dgm:t>
        <a:bodyPr/>
        <a:lstStyle/>
        <a:p>
          <a:r>
            <a:rPr lang="tr-TR"/>
            <a:t>Naive Bayes</a:t>
          </a:r>
          <a:endParaRPr lang="en-US"/>
        </a:p>
      </dgm:t>
    </dgm:pt>
    <dgm:pt modelId="{C31F0253-A195-4E25-837E-D51D6B32ACAB}" type="parTrans" cxnId="{4D1537EB-C7B9-485F-92A6-FBEC02B8C25E}">
      <dgm:prSet/>
      <dgm:spPr/>
      <dgm:t>
        <a:bodyPr/>
        <a:lstStyle/>
        <a:p>
          <a:endParaRPr lang="en-US"/>
        </a:p>
      </dgm:t>
    </dgm:pt>
    <dgm:pt modelId="{876CC9B9-18D6-45B5-9B16-315767393F41}" type="sibTrans" cxnId="{4D1537EB-C7B9-485F-92A6-FBEC02B8C25E}">
      <dgm:prSet/>
      <dgm:spPr/>
      <dgm:t>
        <a:bodyPr/>
        <a:lstStyle/>
        <a:p>
          <a:endParaRPr lang="en-US"/>
        </a:p>
      </dgm:t>
    </dgm:pt>
    <dgm:pt modelId="{F01A8D64-F3D4-4E62-B93F-DCB293DE39C1}">
      <dgm:prSet/>
      <dgm:spPr/>
      <dgm:t>
        <a:bodyPr/>
        <a:lstStyle/>
        <a:p>
          <a:r>
            <a:rPr lang="tr-TR"/>
            <a:t>Support Vector Machines (SVM)</a:t>
          </a:r>
          <a:endParaRPr lang="en-US"/>
        </a:p>
      </dgm:t>
    </dgm:pt>
    <dgm:pt modelId="{7D81317C-65CF-44F8-A39C-B5DCF2272C72}" type="parTrans" cxnId="{460EC514-11C1-4E99-BF5C-C5BCA3BD9063}">
      <dgm:prSet/>
      <dgm:spPr/>
      <dgm:t>
        <a:bodyPr/>
        <a:lstStyle/>
        <a:p>
          <a:endParaRPr lang="en-US"/>
        </a:p>
      </dgm:t>
    </dgm:pt>
    <dgm:pt modelId="{C9336734-8C21-44CE-8589-9FB3B1CA5CC0}" type="sibTrans" cxnId="{460EC514-11C1-4E99-BF5C-C5BCA3BD9063}">
      <dgm:prSet/>
      <dgm:spPr/>
      <dgm:t>
        <a:bodyPr/>
        <a:lstStyle/>
        <a:p>
          <a:endParaRPr lang="en-US"/>
        </a:p>
      </dgm:t>
    </dgm:pt>
    <dgm:pt modelId="{9E15D8B7-044B-441F-B5DF-159C27176953}">
      <dgm:prSet/>
      <dgm:spPr/>
      <dgm:t>
        <a:bodyPr/>
        <a:lstStyle/>
        <a:p>
          <a:r>
            <a:rPr lang="tr-TR"/>
            <a:t>LSTM ve GRU gibi sinir ağları</a:t>
          </a:r>
          <a:endParaRPr lang="en-US"/>
        </a:p>
      </dgm:t>
    </dgm:pt>
    <dgm:pt modelId="{F6F1BDB2-1065-4CC7-8639-3A75BA445C5D}" type="parTrans" cxnId="{F8B23C15-75D6-4357-B11F-BC6FD10AD560}">
      <dgm:prSet/>
      <dgm:spPr/>
      <dgm:t>
        <a:bodyPr/>
        <a:lstStyle/>
        <a:p>
          <a:endParaRPr lang="en-US"/>
        </a:p>
      </dgm:t>
    </dgm:pt>
    <dgm:pt modelId="{E0827D67-2962-43A7-A1C4-E686906AADEC}" type="sibTrans" cxnId="{F8B23C15-75D6-4357-B11F-BC6FD10AD560}">
      <dgm:prSet/>
      <dgm:spPr/>
      <dgm:t>
        <a:bodyPr/>
        <a:lstStyle/>
        <a:p>
          <a:endParaRPr lang="en-US"/>
        </a:p>
      </dgm:t>
    </dgm:pt>
    <dgm:pt modelId="{24A609B1-9C4F-417F-A80E-BCD97DD0E5BA}">
      <dgm:prSet/>
      <dgm:spPr/>
      <dgm:t>
        <a:bodyPr/>
        <a:lstStyle/>
        <a:p>
          <a:r>
            <a:rPr lang="tr-TR"/>
            <a:t>Performans değerlendirme metrikleri: ACCURACY</a:t>
          </a:r>
          <a:endParaRPr lang="en-US"/>
        </a:p>
      </dgm:t>
    </dgm:pt>
    <dgm:pt modelId="{28BA79DA-BA30-4AB8-8D33-7FD66793ADFE}" type="parTrans" cxnId="{B105303A-3D75-4A3E-B385-13D4E9DD2C53}">
      <dgm:prSet/>
      <dgm:spPr/>
      <dgm:t>
        <a:bodyPr/>
        <a:lstStyle/>
        <a:p>
          <a:endParaRPr lang="en-US"/>
        </a:p>
      </dgm:t>
    </dgm:pt>
    <dgm:pt modelId="{EBFAE50E-6DEC-4D26-951E-CDC0081E1C53}" type="sibTrans" cxnId="{B105303A-3D75-4A3E-B385-13D4E9DD2C53}">
      <dgm:prSet/>
      <dgm:spPr/>
      <dgm:t>
        <a:bodyPr/>
        <a:lstStyle/>
        <a:p>
          <a:endParaRPr lang="en-US"/>
        </a:p>
      </dgm:t>
    </dgm:pt>
    <dgm:pt modelId="{30CD2189-E1EB-466D-96E5-36EFEE09026A}" type="pres">
      <dgm:prSet presAssocID="{32D77C11-7D67-45F5-B9B0-80A3D198871C}" presName="diagram" presStyleCnt="0">
        <dgm:presLayoutVars>
          <dgm:dir/>
          <dgm:resizeHandles val="exact"/>
        </dgm:presLayoutVars>
      </dgm:prSet>
      <dgm:spPr/>
    </dgm:pt>
    <dgm:pt modelId="{E10EC288-B8C7-4A94-B0D4-19C40B377029}" type="pres">
      <dgm:prSet presAssocID="{4565B07D-FF3D-48EF-8F2E-6A12F78A34E8}" presName="node" presStyleLbl="node1" presStyleIdx="0" presStyleCnt="5">
        <dgm:presLayoutVars>
          <dgm:bulletEnabled val="1"/>
        </dgm:presLayoutVars>
      </dgm:prSet>
      <dgm:spPr/>
    </dgm:pt>
    <dgm:pt modelId="{BE499FE2-0608-4538-A01D-5183D6DF3758}" type="pres">
      <dgm:prSet presAssocID="{9723E671-6136-4EB7-B01F-02FD4AC4F1F6}" presName="sibTrans" presStyleLbl="sibTrans2D1" presStyleIdx="0" presStyleCnt="4"/>
      <dgm:spPr/>
    </dgm:pt>
    <dgm:pt modelId="{D6C57078-7107-4181-8365-DFD1FE43B787}" type="pres">
      <dgm:prSet presAssocID="{9723E671-6136-4EB7-B01F-02FD4AC4F1F6}" presName="connectorText" presStyleLbl="sibTrans2D1" presStyleIdx="0" presStyleCnt="4"/>
      <dgm:spPr/>
    </dgm:pt>
    <dgm:pt modelId="{AD8DE26F-D5EF-4379-B289-1F2A21190C62}" type="pres">
      <dgm:prSet presAssocID="{5C88A66E-4C45-4D5D-9470-D82DC29912E9}" presName="node" presStyleLbl="node1" presStyleIdx="1" presStyleCnt="5">
        <dgm:presLayoutVars>
          <dgm:bulletEnabled val="1"/>
        </dgm:presLayoutVars>
      </dgm:prSet>
      <dgm:spPr/>
    </dgm:pt>
    <dgm:pt modelId="{1C4E5CB3-8D27-49C8-828E-83A7344AFB2C}" type="pres">
      <dgm:prSet presAssocID="{876CC9B9-18D6-45B5-9B16-315767393F41}" presName="sibTrans" presStyleLbl="sibTrans2D1" presStyleIdx="1" presStyleCnt="4"/>
      <dgm:spPr/>
    </dgm:pt>
    <dgm:pt modelId="{EC909568-8F38-41D6-B596-1EEB075A16AA}" type="pres">
      <dgm:prSet presAssocID="{876CC9B9-18D6-45B5-9B16-315767393F41}" presName="connectorText" presStyleLbl="sibTrans2D1" presStyleIdx="1" presStyleCnt="4"/>
      <dgm:spPr/>
    </dgm:pt>
    <dgm:pt modelId="{8DB6CA6E-2FB7-4F08-829F-5C49749F79A8}" type="pres">
      <dgm:prSet presAssocID="{F01A8D64-F3D4-4E62-B93F-DCB293DE39C1}" presName="node" presStyleLbl="node1" presStyleIdx="2" presStyleCnt="5">
        <dgm:presLayoutVars>
          <dgm:bulletEnabled val="1"/>
        </dgm:presLayoutVars>
      </dgm:prSet>
      <dgm:spPr/>
    </dgm:pt>
    <dgm:pt modelId="{F1BBCF23-96C0-47C2-B8B2-52F49C48EA25}" type="pres">
      <dgm:prSet presAssocID="{C9336734-8C21-44CE-8589-9FB3B1CA5CC0}" presName="sibTrans" presStyleLbl="sibTrans2D1" presStyleIdx="2" presStyleCnt="4"/>
      <dgm:spPr/>
    </dgm:pt>
    <dgm:pt modelId="{C060DEF0-40ED-4889-8403-7A6CAE00F11C}" type="pres">
      <dgm:prSet presAssocID="{C9336734-8C21-44CE-8589-9FB3B1CA5CC0}" presName="connectorText" presStyleLbl="sibTrans2D1" presStyleIdx="2" presStyleCnt="4"/>
      <dgm:spPr/>
    </dgm:pt>
    <dgm:pt modelId="{FCF781B6-A6E0-458F-AF09-2540767AFA09}" type="pres">
      <dgm:prSet presAssocID="{9E15D8B7-044B-441F-B5DF-159C27176953}" presName="node" presStyleLbl="node1" presStyleIdx="3" presStyleCnt="5">
        <dgm:presLayoutVars>
          <dgm:bulletEnabled val="1"/>
        </dgm:presLayoutVars>
      </dgm:prSet>
      <dgm:spPr/>
    </dgm:pt>
    <dgm:pt modelId="{6E7C1B2D-ABB2-4EC9-9F59-404DAD3A21C5}" type="pres">
      <dgm:prSet presAssocID="{E0827D67-2962-43A7-A1C4-E686906AADEC}" presName="sibTrans" presStyleLbl="sibTrans2D1" presStyleIdx="3" presStyleCnt="4"/>
      <dgm:spPr/>
    </dgm:pt>
    <dgm:pt modelId="{A8F13D2D-6669-41B3-88C7-A92E9EBA3424}" type="pres">
      <dgm:prSet presAssocID="{E0827D67-2962-43A7-A1C4-E686906AADEC}" presName="connectorText" presStyleLbl="sibTrans2D1" presStyleIdx="3" presStyleCnt="4"/>
      <dgm:spPr/>
    </dgm:pt>
    <dgm:pt modelId="{639BC3D0-DFAA-495A-9D98-1316B0F8016C}" type="pres">
      <dgm:prSet presAssocID="{24A609B1-9C4F-417F-A80E-BCD97DD0E5BA}" presName="node" presStyleLbl="node1" presStyleIdx="4" presStyleCnt="5">
        <dgm:presLayoutVars>
          <dgm:bulletEnabled val="1"/>
        </dgm:presLayoutVars>
      </dgm:prSet>
      <dgm:spPr/>
    </dgm:pt>
  </dgm:ptLst>
  <dgm:cxnLst>
    <dgm:cxn modelId="{B83B1F03-AED1-44A9-A2B2-5797BE1D4504}" type="presOf" srcId="{876CC9B9-18D6-45B5-9B16-315767393F41}" destId="{EC909568-8F38-41D6-B596-1EEB075A16AA}" srcOrd="1" destOrd="0" presId="urn:microsoft.com/office/officeart/2005/8/layout/process5"/>
    <dgm:cxn modelId="{E2407203-98DE-4060-9DD6-0DE65FA0252B}" srcId="{32D77C11-7D67-45F5-B9B0-80A3D198871C}" destId="{4565B07D-FF3D-48EF-8F2E-6A12F78A34E8}" srcOrd="0" destOrd="0" parTransId="{02FEFDE0-0B08-43C1-A100-E7BD04B1A64D}" sibTransId="{9723E671-6136-4EB7-B01F-02FD4AC4F1F6}"/>
    <dgm:cxn modelId="{A25AA309-DBCB-49F8-BA00-BE531F4D0B2E}" type="presOf" srcId="{5C88A66E-4C45-4D5D-9470-D82DC29912E9}" destId="{AD8DE26F-D5EF-4379-B289-1F2A21190C62}" srcOrd="0" destOrd="0" presId="urn:microsoft.com/office/officeart/2005/8/layout/process5"/>
    <dgm:cxn modelId="{460EC514-11C1-4E99-BF5C-C5BCA3BD9063}" srcId="{32D77C11-7D67-45F5-B9B0-80A3D198871C}" destId="{F01A8D64-F3D4-4E62-B93F-DCB293DE39C1}" srcOrd="2" destOrd="0" parTransId="{7D81317C-65CF-44F8-A39C-B5DCF2272C72}" sibTransId="{C9336734-8C21-44CE-8589-9FB3B1CA5CC0}"/>
    <dgm:cxn modelId="{F8B23C15-75D6-4357-B11F-BC6FD10AD560}" srcId="{32D77C11-7D67-45F5-B9B0-80A3D198871C}" destId="{9E15D8B7-044B-441F-B5DF-159C27176953}" srcOrd="3" destOrd="0" parTransId="{F6F1BDB2-1065-4CC7-8639-3A75BA445C5D}" sibTransId="{E0827D67-2962-43A7-A1C4-E686906AADEC}"/>
    <dgm:cxn modelId="{22521818-F9D2-4ABC-973C-2B17366DE2E2}" type="presOf" srcId="{E0827D67-2962-43A7-A1C4-E686906AADEC}" destId="{A8F13D2D-6669-41B3-88C7-A92E9EBA3424}" srcOrd="1" destOrd="0" presId="urn:microsoft.com/office/officeart/2005/8/layout/process5"/>
    <dgm:cxn modelId="{56D7B735-FAE9-426C-A5B2-8CA63078B914}" type="presOf" srcId="{C9336734-8C21-44CE-8589-9FB3B1CA5CC0}" destId="{C060DEF0-40ED-4889-8403-7A6CAE00F11C}" srcOrd="1" destOrd="0" presId="urn:microsoft.com/office/officeart/2005/8/layout/process5"/>
    <dgm:cxn modelId="{03C9B236-1DC2-4506-8200-13C0A644500A}" type="presOf" srcId="{876CC9B9-18D6-45B5-9B16-315767393F41}" destId="{1C4E5CB3-8D27-49C8-828E-83A7344AFB2C}" srcOrd="0" destOrd="0" presId="urn:microsoft.com/office/officeart/2005/8/layout/process5"/>
    <dgm:cxn modelId="{B105303A-3D75-4A3E-B385-13D4E9DD2C53}" srcId="{32D77C11-7D67-45F5-B9B0-80A3D198871C}" destId="{24A609B1-9C4F-417F-A80E-BCD97DD0E5BA}" srcOrd="4" destOrd="0" parTransId="{28BA79DA-BA30-4AB8-8D33-7FD66793ADFE}" sibTransId="{EBFAE50E-6DEC-4D26-951E-CDC0081E1C53}"/>
    <dgm:cxn modelId="{038E494B-D5F3-4797-B602-97B882717FFF}" type="presOf" srcId="{24A609B1-9C4F-417F-A80E-BCD97DD0E5BA}" destId="{639BC3D0-DFAA-495A-9D98-1316B0F8016C}" srcOrd="0" destOrd="0" presId="urn:microsoft.com/office/officeart/2005/8/layout/process5"/>
    <dgm:cxn modelId="{A79DB451-3946-4F25-A2A3-0DFC03D40C57}" type="presOf" srcId="{9E15D8B7-044B-441F-B5DF-159C27176953}" destId="{FCF781B6-A6E0-458F-AF09-2540767AFA09}" srcOrd="0" destOrd="0" presId="urn:microsoft.com/office/officeart/2005/8/layout/process5"/>
    <dgm:cxn modelId="{415FECA5-9DA8-4A69-8633-ECBD91B923EB}" type="presOf" srcId="{E0827D67-2962-43A7-A1C4-E686906AADEC}" destId="{6E7C1B2D-ABB2-4EC9-9F59-404DAD3A21C5}" srcOrd="0" destOrd="0" presId="urn:microsoft.com/office/officeart/2005/8/layout/process5"/>
    <dgm:cxn modelId="{1B3CC0C1-008E-4EBF-8088-4398C2CF639A}" type="presOf" srcId="{9723E671-6136-4EB7-B01F-02FD4AC4F1F6}" destId="{D6C57078-7107-4181-8365-DFD1FE43B787}" srcOrd="1" destOrd="0" presId="urn:microsoft.com/office/officeart/2005/8/layout/process5"/>
    <dgm:cxn modelId="{C151E0E3-A2AA-4700-995E-D64686C22819}" type="presOf" srcId="{F01A8D64-F3D4-4E62-B93F-DCB293DE39C1}" destId="{8DB6CA6E-2FB7-4F08-829F-5C49749F79A8}" srcOrd="0" destOrd="0" presId="urn:microsoft.com/office/officeart/2005/8/layout/process5"/>
    <dgm:cxn modelId="{C9E30FE9-AC66-4755-8D08-1E59231C5AE7}" type="presOf" srcId="{32D77C11-7D67-45F5-B9B0-80A3D198871C}" destId="{30CD2189-E1EB-466D-96E5-36EFEE09026A}" srcOrd="0" destOrd="0" presId="urn:microsoft.com/office/officeart/2005/8/layout/process5"/>
    <dgm:cxn modelId="{4D1537EB-C7B9-485F-92A6-FBEC02B8C25E}" srcId="{32D77C11-7D67-45F5-B9B0-80A3D198871C}" destId="{5C88A66E-4C45-4D5D-9470-D82DC29912E9}" srcOrd="1" destOrd="0" parTransId="{C31F0253-A195-4E25-837E-D51D6B32ACAB}" sibTransId="{876CC9B9-18D6-45B5-9B16-315767393F41}"/>
    <dgm:cxn modelId="{A51045EB-5C4B-4678-B17F-93150F4603B2}" type="presOf" srcId="{C9336734-8C21-44CE-8589-9FB3B1CA5CC0}" destId="{F1BBCF23-96C0-47C2-B8B2-52F49C48EA25}" srcOrd="0" destOrd="0" presId="urn:microsoft.com/office/officeart/2005/8/layout/process5"/>
    <dgm:cxn modelId="{0B9C97F7-B16A-4467-A633-4D0BA2A828F1}" type="presOf" srcId="{9723E671-6136-4EB7-B01F-02FD4AC4F1F6}" destId="{BE499FE2-0608-4538-A01D-5183D6DF3758}" srcOrd="0" destOrd="0" presId="urn:microsoft.com/office/officeart/2005/8/layout/process5"/>
    <dgm:cxn modelId="{64ED04FC-C06B-44EA-BEF1-8E350F9378BC}" type="presOf" srcId="{4565B07D-FF3D-48EF-8F2E-6A12F78A34E8}" destId="{E10EC288-B8C7-4A94-B0D4-19C40B377029}" srcOrd="0" destOrd="0" presId="urn:microsoft.com/office/officeart/2005/8/layout/process5"/>
    <dgm:cxn modelId="{1BA8F4AF-E51C-4C05-ACAB-78578226D3CC}" type="presParOf" srcId="{30CD2189-E1EB-466D-96E5-36EFEE09026A}" destId="{E10EC288-B8C7-4A94-B0D4-19C40B377029}" srcOrd="0" destOrd="0" presId="urn:microsoft.com/office/officeart/2005/8/layout/process5"/>
    <dgm:cxn modelId="{F162485E-E1B4-4668-872E-E9AA5E0D09EB}" type="presParOf" srcId="{30CD2189-E1EB-466D-96E5-36EFEE09026A}" destId="{BE499FE2-0608-4538-A01D-5183D6DF3758}" srcOrd="1" destOrd="0" presId="urn:microsoft.com/office/officeart/2005/8/layout/process5"/>
    <dgm:cxn modelId="{FE4727A6-A005-4B90-B284-3CD462E5FD96}" type="presParOf" srcId="{BE499FE2-0608-4538-A01D-5183D6DF3758}" destId="{D6C57078-7107-4181-8365-DFD1FE43B787}" srcOrd="0" destOrd="0" presId="urn:microsoft.com/office/officeart/2005/8/layout/process5"/>
    <dgm:cxn modelId="{08D35BE0-7D08-4E1B-A82C-5F6C94CB9C42}" type="presParOf" srcId="{30CD2189-E1EB-466D-96E5-36EFEE09026A}" destId="{AD8DE26F-D5EF-4379-B289-1F2A21190C62}" srcOrd="2" destOrd="0" presId="urn:microsoft.com/office/officeart/2005/8/layout/process5"/>
    <dgm:cxn modelId="{532594C0-4DC2-4566-AB3B-F3D3B8903F37}" type="presParOf" srcId="{30CD2189-E1EB-466D-96E5-36EFEE09026A}" destId="{1C4E5CB3-8D27-49C8-828E-83A7344AFB2C}" srcOrd="3" destOrd="0" presId="urn:microsoft.com/office/officeart/2005/8/layout/process5"/>
    <dgm:cxn modelId="{AC40D65E-DA4F-407B-B454-967C25FF20C7}" type="presParOf" srcId="{1C4E5CB3-8D27-49C8-828E-83A7344AFB2C}" destId="{EC909568-8F38-41D6-B596-1EEB075A16AA}" srcOrd="0" destOrd="0" presId="urn:microsoft.com/office/officeart/2005/8/layout/process5"/>
    <dgm:cxn modelId="{645F6DF6-0BDF-41EA-974C-41C704A7B04B}" type="presParOf" srcId="{30CD2189-E1EB-466D-96E5-36EFEE09026A}" destId="{8DB6CA6E-2FB7-4F08-829F-5C49749F79A8}" srcOrd="4" destOrd="0" presId="urn:microsoft.com/office/officeart/2005/8/layout/process5"/>
    <dgm:cxn modelId="{73E802D1-0921-4B7F-A5D5-E69D47FD7E61}" type="presParOf" srcId="{30CD2189-E1EB-466D-96E5-36EFEE09026A}" destId="{F1BBCF23-96C0-47C2-B8B2-52F49C48EA25}" srcOrd="5" destOrd="0" presId="urn:microsoft.com/office/officeart/2005/8/layout/process5"/>
    <dgm:cxn modelId="{E5FABA9C-D8B9-410D-BD6C-CA8054B539DD}" type="presParOf" srcId="{F1BBCF23-96C0-47C2-B8B2-52F49C48EA25}" destId="{C060DEF0-40ED-4889-8403-7A6CAE00F11C}" srcOrd="0" destOrd="0" presId="urn:microsoft.com/office/officeart/2005/8/layout/process5"/>
    <dgm:cxn modelId="{69587D17-956F-4C1D-8425-B036DB0FF564}" type="presParOf" srcId="{30CD2189-E1EB-466D-96E5-36EFEE09026A}" destId="{FCF781B6-A6E0-458F-AF09-2540767AFA09}" srcOrd="6" destOrd="0" presId="urn:microsoft.com/office/officeart/2005/8/layout/process5"/>
    <dgm:cxn modelId="{670607BF-24B9-4404-8160-C011AE70C8B0}" type="presParOf" srcId="{30CD2189-E1EB-466D-96E5-36EFEE09026A}" destId="{6E7C1B2D-ABB2-4EC9-9F59-404DAD3A21C5}" srcOrd="7" destOrd="0" presId="urn:microsoft.com/office/officeart/2005/8/layout/process5"/>
    <dgm:cxn modelId="{D2F90362-E29C-4F65-A69D-31F9AC601880}" type="presParOf" srcId="{6E7C1B2D-ABB2-4EC9-9F59-404DAD3A21C5}" destId="{A8F13D2D-6669-41B3-88C7-A92E9EBA3424}" srcOrd="0" destOrd="0" presId="urn:microsoft.com/office/officeart/2005/8/layout/process5"/>
    <dgm:cxn modelId="{4FA33704-E857-4D1B-9659-44425E248BC4}" type="presParOf" srcId="{30CD2189-E1EB-466D-96E5-36EFEE09026A}" destId="{639BC3D0-DFAA-495A-9D98-1316B0F8016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0A5AB-9951-439D-A025-E5F6E6A70DE3}">
      <dsp:nvSpPr>
        <dsp:cNvPr id="0" name=""/>
        <dsp:cNvSpPr/>
      </dsp:nvSpPr>
      <dsp:spPr>
        <a:xfrm>
          <a:off x="0" y="0"/>
          <a:ext cx="8260080" cy="790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ANIL KARABULUT</a:t>
          </a:r>
          <a:endParaRPr lang="en-US" sz="3900" kern="1200"/>
        </a:p>
      </dsp:txBody>
      <dsp:txXfrm>
        <a:off x="23142" y="23142"/>
        <a:ext cx="7340688" cy="743858"/>
      </dsp:txXfrm>
    </dsp:sp>
    <dsp:sp modelId="{DFD8F63C-2D16-426E-B7D8-9F0D272EF781}">
      <dsp:nvSpPr>
        <dsp:cNvPr id="0" name=""/>
        <dsp:cNvSpPr/>
      </dsp:nvSpPr>
      <dsp:spPr>
        <a:xfrm>
          <a:off x="691781" y="933805"/>
          <a:ext cx="8260080" cy="7901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MUHAMED CURRİ</a:t>
          </a:r>
          <a:endParaRPr lang="en-US" sz="3900" kern="1200"/>
        </a:p>
      </dsp:txBody>
      <dsp:txXfrm>
        <a:off x="714923" y="956947"/>
        <a:ext cx="7008421" cy="743858"/>
      </dsp:txXfrm>
    </dsp:sp>
    <dsp:sp modelId="{B8EEDC4A-0241-409A-8602-8D6994815A26}">
      <dsp:nvSpPr>
        <dsp:cNvPr id="0" name=""/>
        <dsp:cNvSpPr/>
      </dsp:nvSpPr>
      <dsp:spPr>
        <a:xfrm>
          <a:off x="1373238" y="1867610"/>
          <a:ext cx="8260080" cy="790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SAMET AKIŞIK</a:t>
          </a:r>
          <a:endParaRPr lang="en-US" sz="3900" kern="1200"/>
        </a:p>
      </dsp:txBody>
      <dsp:txXfrm>
        <a:off x="1396380" y="1890752"/>
        <a:ext cx="7018746" cy="743858"/>
      </dsp:txXfrm>
    </dsp:sp>
    <dsp:sp modelId="{5CF22147-2718-4F22-8D30-6240BDF2C1BF}">
      <dsp:nvSpPr>
        <dsp:cNvPr id="0" name=""/>
        <dsp:cNvSpPr/>
      </dsp:nvSpPr>
      <dsp:spPr>
        <a:xfrm>
          <a:off x="2065019" y="2801416"/>
          <a:ext cx="8260080" cy="79014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AZAD KÖL</a:t>
          </a:r>
          <a:endParaRPr lang="en-US" sz="3900" kern="1200"/>
        </a:p>
      </dsp:txBody>
      <dsp:txXfrm>
        <a:off x="2088161" y="2824558"/>
        <a:ext cx="7008421" cy="743858"/>
      </dsp:txXfrm>
    </dsp:sp>
    <dsp:sp modelId="{D50F1C74-E59B-45FB-AE3D-45417D2ECB84}">
      <dsp:nvSpPr>
        <dsp:cNvPr id="0" name=""/>
        <dsp:cNvSpPr/>
      </dsp:nvSpPr>
      <dsp:spPr>
        <a:xfrm>
          <a:off x="7746487" y="605177"/>
          <a:ext cx="513592" cy="513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862045" y="605177"/>
        <a:ext cx="282476" cy="386478"/>
      </dsp:txXfrm>
    </dsp:sp>
    <dsp:sp modelId="{A841F5F1-7BC6-4504-931A-ED16FB8B1209}">
      <dsp:nvSpPr>
        <dsp:cNvPr id="0" name=""/>
        <dsp:cNvSpPr/>
      </dsp:nvSpPr>
      <dsp:spPr>
        <a:xfrm>
          <a:off x="8438268" y="1538983"/>
          <a:ext cx="513592" cy="513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553826" y="1538983"/>
        <a:ext cx="282476" cy="386478"/>
      </dsp:txXfrm>
    </dsp:sp>
    <dsp:sp modelId="{E783DDE7-2B6D-4EF3-89F6-414FC94F2442}">
      <dsp:nvSpPr>
        <dsp:cNvPr id="0" name=""/>
        <dsp:cNvSpPr/>
      </dsp:nvSpPr>
      <dsp:spPr>
        <a:xfrm>
          <a:off x="9119725" y="2472788"/>
          <a:ext cx="513592" cy="513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235283" y="2472788"/>
        <a:ext cx="282476" cy="386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A5ACD-6A0F-4BC3-AD74-725E97906F43}">
      <dsp:nvSpPr>
        <dsp:cNvPr id="0" name=""/>
        <dsp:cNvSpPr/>
      </dsp:nvSpPr>
      <dsp:spPr>
        <a:xfrm>
          <a:off x="1150657" y="613607"/>
          <a:ext cx="1289536" cy="1289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87E49-217E-40D0-8411-EA5129923ACA}">
      <dsp:nvSpPr>
        <dsp:cNvPr id="0" name=""/>
        <dsp:cNvSpPr/>
      </dsp:nvSpPr>
      <dsp:spPr>
        <a:xfrm>
          <a:off x="362607" y="2257951"/>
          <a:ext cx="286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Kullanıcıların çevrimiçi platformlarda içeriği üretme eğilimi.</a:t>
          </a:r>
          <a:endParaRPr lang="en-US" sz="2100" kern="1200"/>
        </a:p>
      </dsp:txBody>
      <dsp:txXfrm>
        <a:off x="362607" y="2257951"/>
        <a:ext cx="2865637" cy="720000"/>
      </dsp:txXfrm>
    </dsp:sp>
    <dsp:sp modelId="{0B1A9234-114D-4FEB-AC77-3912AE867725}">
      <dsp:nvSpPr>
        <dsp:cNvPr id="0" name=""/>
        <dsp:cNvSpPr/>
      </dsp:nvSpPr>
      <dsp:spPr>
        <a:xfrm>
          <a:off x="4517781" y="613607"/>
          <a:ext cx="1289536" cy="1289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596BA-570A-48E6-A82D-F1D60F700363}">
      <dsp:nvSpPr>
        <dsp:cNvPr id="0" name=""/>
        <dsp:cNvSpPr/>
      </dsp:nvSpPr>
      <dsp:spPr>
        <a:xfrm>
          <a:off x="3729731" y="2257951"/>
          <a:ext cx="286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IMDB veri seti kullanılarak yapılan duygu analizi.</a:t>
          </a:r>
          <a:endParaRPr lang="en-US" sz="2100" kern="1200"/>
        </a:p>
      </dsp:txBody>
      <dsp:txXfrm>
        <a:off x="3729731" y="2257951"/>
        <a:ext cx="2865637" cy="720000"/>
      </dsp:txXfrm>
    </dsp:sp>
    <dsp:sp modelId="{6A0998F5-B08B-4FC5-93B3-44E390EF012F}">
      <dsp:nvSpPr>
        <dsp:cNvPr id="0" name=""/>
        <dsp:cNvSpPr/>
      </dsp:nvSpPr>
      <dsp:spPr>
        <a:xfrm>
          <a:off x="7884905" y="613607"/>
          <a:ext cx="1289536" cy="1289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1B183-91B4-4E61-B3AC-DB4E00A8300A}">
      <dsp:nvSpPr>
        <dsp:cNvPr id="0" name=""/>
        <dsp:cNvSpPr/>
      </dsp:nvSpPr>
      <dsp:spPr>
        <a:xfrm>
          <a:off x="7096855" y="2257951"/>
          <a:ext cx="286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Metin madenciliği ve makine öğrenimi yöntemlerinin önemi</a:t>
          </a:r>
          <a:endParaRPr lang="en-US" sz="2100" kern="1200"/>
        </a:p>
      </dsp:txBody>
      <dsp:txXfrm>
        <a:off x="7096855" y="2257951"/>
        <a:ext cx="28656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E022B-8D32-4292-9E20-792805280D1C}">
      <dsp:nvSpPr>
        <dsp:cNvPr id="0" name=""/>
        <dsp:cNvSpPr/>
      </dsp:nvSpPr>
      <dsp:spPr>
        <a:xfrm>
          <a:off x="0" y="1753"/>
          <a:ext cx="3717036" cy="1157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IMDB’nin olumlu ve olumsuz etiketlenmiş film eleştirileri</a:t>
          </a:r>
          <a:endParaRPr lang="en-US" sz="2800" kern="1200"/>
        </a:p>
      </dsp:txBody>
      <dsp:txXfrm>
        <a:off x="56501" y="58254"/>
        <a:ext cx="3604034" cy="1044434"/>
      </dsp:txXfrm>
    </dsp:sp>
    <dsp:sp modelId="{0BEEE9C7-4407-47BB-843E-6FFEB5357183}">
      <dsp:nvSpPr>
        <dsp:cNvPr id="0" name=""/>
        <dsp:cNvSpPr/>
      </dsp:nvSpPr>
      <dsp:spPr>
        <a:xfrm rot="5400000">
          <a:off x="6558093" y="-1508252"/>
          <a:ext cx="925948" cy="6608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Büyük/küçük harfe dönüştürme.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Noktalama işaretleri ve rakamların temizlenmesi.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Anlamsız kelimelerin çıkarılması.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Lemmatizasyon işlemleri.</a:t>
          </a:r>
          <a:endParaRPr lang="en-US" sz="1500" kern="1200"/>
        </a:p>
      </dsp:txBody>
      <dsp:txXfrm rot="-5400000">
        <a:off x="3717036" y="1378006"/>
        <a:ext cx="6562863" cy="835546"/>
      </dsp:txXfrm>
    </dsp:sp>
    <dsp:sp modelId="{F139637A-E195-40A4-B1BF-3467DD73DD50}">
      <dsp:nvSpPr>
        <dsp:cNvPr id="0" name=""/>
        <dsp:cNvSpPr/>
      </dsp:nvSpPr>
      <dsp:spPr>
        <a:xfrm>
          <a:off x="0" y="1217061"/>
          <a:ext cx="3717036" cy="1157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ÖN İŞLEME ADIMLARI</a:t>
          </a:r>
          <a:endParaRPr lang="en-US" sz="2800" kern="1200"/>
        </a:p>
      </dsp:txBody>
      <dsp:txXfrm>
        <a:off x="56501" y="1273562"/>
        <a:ext cx="3604034" cy="1044434"/>
      </dsp:txXfrm>
    </dsp:sp>
    <dsp:sp modelId="{3BE3BAE7-687D-4198-A545-C931107D0EE1}">
      <dsp:nvSpPr>
        <dsp:cNvPr id="0" name=""/>
        <dsp:cNvSpPr/>
      </dsp:nvSpPr>
      <dsp:spPr>
        <a:xfrm rot="5400000">
          <a:off x="6558093" y="-292944"/>
          <a:ext cx="925948" cy="6608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Bag-of-Words (BoW), TF-IDF gibi yöntemler.</a:t>
          </a:r>
        </a:p>
      </dsp:txBody>
      <dsp:txXfrm rot="-5400000">
        <a:off x="3717036" y="2593314"/>
        <a:ext cx="6562863" cy="835546"/>
      </dsp:txXfrm>
    </dsp:sp>
    <dsp:sp modelId="{FAC78FE3-6074-424E-9E87-6738080CDC2C}">
      <dsp:nvSpPr>
        <dsp:cNvPr id="0" name=""/>
        <dsp:cNvSpPr/>
      </dsp:nvSpPr>
      <dsp:spPr>
        <a:xfrm>
          <a:off x="0" y="2432369"/>
          <a:ext cx="3717036" cy="1157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ÖZNİTELİK SEÇİMİ</a:t>
          </a:r>
          <a:endParaRPr lang="en-US" sz="2800" kern="1200"/>
        </a:p>
      </dsp:txBody>
      <dsp:txXfrm>
        <a:off x="56501" y="2488870"/>
        <a:ext cx="3604034" cy="1044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EC288-B8C7-4A94-B0D4-19C40B377029}">
      <dsp:nvSpPr>
        <dsp:cNvPr id="0" name=""/>
        <dsp:cNvSpPr/>
      </dsp:nvSpPr>
      <dsp:spPr>
        <a:xfrm>
          <a:off x="342899" y="1036"/>
          <a:ext cx="2166256" cy="1299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 k-</a:t>
          </a:r>
          <a:r>
            <a:rPr lang="tr-TR" sz="2300" kern="1200" dirty="0" err="1"/>
            <a:t>Nearest</a:t>
          </a:r>
          <a:r>
            <a:rPr lang="tr-TR" sz="2300" kern="1200" dirty="0"/>
            <a:t> </a:t>
          </a:r>
          <a:r>
            <a:rPr lang="tr-TR" sz="2300" kern="1200" dirty="0" err="1"/>
            <a:t>Neighbors</a:t>
          </a:r>
          <a:endParaRPr lang="tr-TR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(KNN)</a:t>
          </a:r>
          <a:endParaRPr lang="en-US" sz="2300" kern="1200" dirty="0"/>
        </a:p>
      </dsp:txBody>
      <dsp:txXfrm>
        <a:off x="380967" y="39104"/>
        <a:ext cx="2090120" cy="1223618"/>
      </dsp:txXfrm>
    </dsp:sp>
    <dsp:sp modelId="{BE499FE2-0608-4538-A01D-5183D6DF3758}">
      <dsp:nvSpPr>
        <dsp:cNvPr id="0" name=""/>
        <dsp:cNvSpPr/>
      </dsp:nvSpPr>
      <dsp:spPr>
        <a:xfrm>
          <a:off x="2699787" y="382297"/>
          <a:ext cx="459246" cy="537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699787" y="489743"/>
        <a:ext cx="321472" cy="322339"/>
      </dsp:txXfrm>
    </dsp:sp>
    <dsp:sp modelId="{AD8DE26F-D5EF-4379-B289-1F2A21190C62}">
      <dsp:nvSpPr>
        <dsp:cNvPr id="0" name=""/>
        <dsp:cNvSpPr/>
      </dsp:nvSpPr>
      <dsp:spPr>
        <a:xfrm>
          <a:off x="3375659" y="1036"/>
          <a:ext cx="2166256" cy="1299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Naive Bayes</a:t>
          </a:r>
          <a:endParaRPr lang="en-US" sz="2300" kern="1200"/>
        </a:p>
      </dsp:txBody>
      <dsp:txXfrm>
        <a:off x="3413727" y="39104"/>
        <a:ext cx="2090120" cy="1223618"/>
      </dsp:txXfrm>
    </dsp:sp>
    <dsp:sp modelId="{1C4E5CB3-8D27-49C8-828E-83A7344AFB2C}">
      <dsp:nvSpPr>
        <dsp:cNvPr id="0" name=""/>
        <dsp:cNvSpPr/>
      </dsp:nvSpPr>
      <dsp:spPr>
        <a:xfrm>
          <a:off x="5732547" y="382297"/>
          <a:ext cx="459246" cy="537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732547" y="489743"/>
        <a:ext cx="321472" cy="322339"/>
      </dsp:txXfrm>
    </dsp:sp>
    <dsp:sp modelId="{8DB6CA6E-2FB7-4F08-829F-5C49749F79A8}">
      <dsp:nvSpPr>
        <dsp:cNvPr id="0" name=""/>
        <dsp:cNvSpPr/>
      </dsp:nvSpPr>
      <dsp:spPr>
        <a:xfrm>
          <a:off x="6408419" y="1036"/>
          <a:ext cx="2166256" cy="1299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Support Vector Machines (SVM)</a:t>
          </a:r>
          <a:endParaRPr lang="en-US" sz="2300" kern="1200"/>
        </a:p>
      </dsp:txBody>
      <dsp:txXfrm>
        <a:off x="6446487" y="39104"/>
        <a:ext cx="2090120" cy="1223618"/>
      </dsp:txXfrm>
    </dsp:sp>
    <dsp:sp modelId="{F1BBCF23-96C0-47C2-B8B2-52F49C48EA25}">
      <dsp:nvSpPr>
        <dsp:cNvPr id="0" name=""/>
        <dsp:cNvSpPr/>
      </dsp:nvSpPr>
      <dsp:spPr>
        <a:xfrm rot="5400000">
          <a:off x="7261924" y="1452428"/>
          <a:ext cx="459246" cy="537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7330378" y="1491420"/>
        <a:ext cx="322339" cy="321472"/>
      </dsp:txXfrm>
    </dsp:sp>
    <dsp:sp modelId="{FCF781B6-A6E0-458F-AF09-2540767AFA09}">
      <dsp:nvSpPr>
        <dsp:cNvPr id="0" name=""/>
        <dsp:cNvSpPr/>
      </dsp:nvSpPr>
      <dsp:spPr>
        <a:xfrm>
          <a:off x="6408419" y="2167293"/>
          <a:ext cx="2166256" cy="1299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LSTM ve GRU gibi sinir ağları</a:t>
          </a:r>
          <a:endParaRPr lang="en-US" sz="2300" kern="1200"/>
        </a:p>
      </dsp:txBody>
      <dsp:txXfrm>
        <a:off x="6446487" y="2205361"/>
        <a:ext cx="2090120" cy="1223618"/>
      </dsp:txXfrm>
    </dsp:sp>
    <dsp:sp modelId="{6E7C1B2D-ABB2-4EC9-9F59-404DAD3A21C5}">
      <dsp:nvSpPr>
        <dsp:cNvPr id="0" name=""/>
        <dsp:cNvSpPr/>
      </dsp:nvSpPr>
      <dsp:spPr>
        <a:xfrm rot="10800000">
          <a:off x="5758542" y="2548554"/>
          <a:ext cx="459246" cy="537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896316" y="2656000"/>
        <a:ext cx="321472" cy="322339"/>
      </dsp:txXfrm>
    </dsp:sp>
    <dsp:sp modelId="{639BC3D0-DFAA-495A-9D98-1316B0F8016C}">
      <dsp:nvSpPr>
        <dsp:cNvPr id="0" name=""/>
        <dsp:cNvSpPr/>
      </dsp:nvSpPr>
      <dsp:spPr>
        <a:xfrm>
          <a:off x="3375659" y="2167293"/>
          <a:ext cx="2166256" cy="1299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Performans değerlendirme metrikleri: ACCURACY</a:t>
          </a:r>
          <a:endParaRPr lang="en-US" sz="2300" kern="1200"/>
        </a:p>
      </dsp:txBody>
      <dsp:txXfrm>
        <a:off x="3413727" y="2205361"/>
        <a:ext cx="2090120" cy="122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9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itki, beyaz klavye, beyaz bir bardağı, Not defteri ve kalem ile en iyi tahta masasının görünümü">
            <a:extLst>
              <a:ext uri="{FF2B5EF4-FFF2-40B4-BE49-F238E27FC236}">
                <a16:creationId xmlns:a16="http://schemas.microsoft.com/office/drawing/2014/main" id="{9806ED4A-5C86-AB7B-F8F2-53CFD2D058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99" b="15175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17B3021-E496-840E-4A75-1BF0CC7D5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OLUMLU-OLUMSUZ FİLM ELEŞTİRİSİ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DC2B29-F4FD-062A-39CF-E70DB998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tr-TR" dirty="0"/>
              <a:t>GRU (</a:t>
            </a:r>
            <a:r>
              <a:rPr lang="tr-TR" dirty="0" err="1"/>
              <a:t>Gated</a:t>
            </a:r>
            <a:r>
              <a:rPr lang="tr-TR" dirty="0"/>
              <a:t> 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):</a:t>
            </a:r>
          </a:p>
        </p:txBody>
      </p:sp>
      <p:pic>
        <p:nvPicPr>
          <p:cNvPr id="5" name="Picture 4" descr="Dijital finansal grafik">
            <a:extLst>
              <a:ext uri="{FF2B5EF4-FFF2-40B4-BE49-F238E27FC236}">
                <a16:creationId xmlns:a16="http://schemas.microsoft.com/office/drawing/2014/main" id="{F8B57FD0-38F6-364E-C382-CF487049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82" r="23497" b="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B85FA5-1EE4-74AD-2F3E-D3937C00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GRU, </a:t>
            </a:r>
            <a:r>
              <a:rPr lang="tr-TR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LSTM’ye</a:t>
            </a:r>
            <a:r>
              <a:rPr lang="tr-TR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benzer bir yapıdır ancak daha az parametre kullanarak daha hafif bir hesaplama maliyeti sunar. GRU, </a:t>
            </a:r>
            <a:r>
              <a:rPr lang="tr-TR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LSTM’ye</a:t>
            </a:r>
            <a:r>
              <a:rPr lang="tr-TR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kıyasla daha az karmaşıklıkla bağlamsal bilgiyi yakalayabilir ve kısa metinlerde etkili bir performans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0FD61E-A013-BD6E-7E02-5FD66334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DENEYSEL 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0CA9A5-FC59-6018-71D5-A3A1FD14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KNN İLE ELDE EDİLEN SONUÇLAR: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892BCA0F-7E5E-CA98-C6C4-220AC1AE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13201"/>
              </p:ext>
            </p:extLst>
          </p:nvPr>
        </p:nvGraphicFramePr>
        <p:xfrm>
          <a:off x="2438401" y="3408737"/>
          <a:ext cx="5904000" cy="24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000">
                  <a:extLst>
                    <a:ext uri="{9D8B030D-6E8A-4147-A177-3AD203B41FA5}">
                      <a16:colId xmlns:a16="http://schemas.microsoft.com/office/drawing/2014/main" val="865592668"/>
                    </a:ext>
                  </a:extLst>
                </a:gridCol>
                <a:gridCol w="1968000">
                  <a:extLst>
                    <a:ext uri="{9D8B030D-6E8A-4147-A177-3AD203B41FA5}">
                      <a16:colId xmlns:a16="http://schemas.microsoft.com/office/drawing/2014/main" val="1266484106"/>
                    </a:ext>
                  </a:extLst>
                </a:gridCol>
                <a:gridCol w="1968000">
                  <a:extLst>
                    <a:ext uri="{9D8B030D-6E8A-4147-A177-3AD203B41FA5}">
                      <a16:colId xmlns:a16="http://schemas.microsoft.com/office/drawing/2014/main" val="3761102190"/>
                    </a:ext>
                  </a:extLst>
                </a:gridCol>
              </a:tblGrid>
              <a:tr h="482400"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 err="1">
                          <a:effectLst/>
                        </a:rPr>
                        <a:t>Method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 err="1">
                          <a:effectLst/>
                        </a:rPr>
                        <a:t>Metric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1600" kern="100">
                          <a:effectLst/>
                        </a:rPr>
                        <a:t>Accuracy</a:t>
                      </a:r>
                      <a:endParaRPr lang="tr-T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210163"/>
                  </a:ext>
                </a:extLst>
              </a:tr>
              <a:tr h="482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>
                          <a:effectLst/>
                        </a:rPr>
                        <a:t> 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 err="1">
                          <a:effectLst/>
                        </a:rPr>
                        <a:t>Bag</a:t>
                      </a:r>
                      <a:r>
                        <a:rPr lang="tr-TR" sz="1600" kern="100" dirty="0">
                          <a:effectLst/>
                        </a:rPr>
                        <a:t>-of-</a:t>
                      </a:r>
                      <a:r>
                        <a:rPr lang="tr-TR" sz="1600" kern="100" dirty="0" err="1">
                          <a:effectLst/>
                        </a:rPr>
                        <a:t>Words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>
                          <a:effectLst/>
                        </a:rPr>
                        <a:t>Cosine</a:t>
                      </a:r>
                      <a:endParaRPr lang="tr-T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1600" kern="100" dirty="0">
                          <a:effectLst/>
                        </a:rPr>
                        <a:t>0.65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15825"/>
                  </a:ext>
                </a:extLst>
              </a:tr>
              <a:tr h="4824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 err="1">
                          <a:effectLst/>
                        </a:rPr>
                        <a:t>Euclidean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1600" kern="100">
                          <a:effectLst/>
                        </a:rPr>
                        <a:t>0.66</a:t>
                      </a:r>
                      <a:endParaRPr lang="tr-T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01973"/>
                  </a:ext>
                </a:extLst>
              </a:tr>
              <a:tr h="482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>
                          <a:effectLst/>
                        </a:rPr>
                        <a:t> 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>
                          <a:effectLst/>
                        </a:rPr>
                        <a:t>TF-IDF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 dirty="0" err="1">
                          <a:effectLst/>
                        </a:rPr>
                        <a:t>Cosine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1600" kern="100">
                          <a:effectLst/>
                        </a:rPr>
                        <a:t>0.77</a:t>
                      </a:r>
                      <a:endParaRPr lang="tr-T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739035"/>
                  </a:ext>
                </a:extLst>
              </a:tr>
              <a:tr h="4824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1600" kern="100">
                          <a:effectLst/>
                        </a:rPr>
                        <a:t>Euclidean</a:t>
                      </a:r>
                      <a:endParaRPr lang="tr-T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1600" kern="100" dirty="0">
                          <a:effectLst/>
                        </a:rPr>
                        <a:t>0.77</a:t>
                      </a:r>
                      <a:endParaRPr lang="tr-T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6254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137D24-D8B9-4876-6C3B-93ABF793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719" y="2849093"/>
            <a:ext cx="7701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IMDB Veri Setinde KNN(k=9) ve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ngram_range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(1,1) ile Elde Edilen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Sonuçları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489950-68AE-0203-E821-BF815800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35" y="768126"/>
            <a:ext cx="10427841" cy="390329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NAIVE BAYES İLE ELDE EDİLEN SONUÇLAR: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D13BFF6-B512-6A4A-6A21-7E7C38F1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56594"/>
              </p:ext>
            </p:extLst>
          </p:nvPr>
        </p:nvGraphicFramePr>
        <p:xfrm>
          <a:off x="3511004" y="2451355"/>
          <a:ext cx="5169991" cy="2349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4199">
                  <a:extLst>
                    <a:ext uri="{9D8B030D-6E8A-4147-A177-3AD203B41FA5}">
                      <a16:colId xmlns:a16="http://schemas.microsoft.com/office/drawing/2014/main" val="582494336"/>
                    </a:ext>
                  </a:extLst>
                </a:gridCol>
                <a:gridCol w="2605792">
                  <a:extLst>
                    <a:ext uri="{9D8B030D-6E8A-4147-A177-3AD203B41FA5}">
                      <a16:colId xmlns:a16="http://schemas.microsoft.com/office/drawing/2014/main" val="1416943854"/>
                    </a:ext>
                  </a:extLst>
                </a:gridCol>
              </a:tblGrid>
              <a:tr h="5679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tr-TR" sz="2400" kern="100" dirty="0" err="1">
                          <a:effectLst/>
                        </a:rPr>
                        <a:t>Method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>
                          <a:effectLst/>
                        </a:rPr>
                        <a:t>Accuracy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917139"/>
                  </a:ext>
                </a:extLst>
              </a:tr>
              <a:tr h="119144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tr-TR" sz="2400" kern="100" dirty="0" err="1">
                          <a:effectLst/>
                        </a:rPr>
                        <a:t>Bag</a:t>
                      </a:r>
                      <a:r>
                        <a:rPr lang="tr-TR" sz="2400" kern="100" dirty="0">
                          <a:effectLst/>
                        </a:rPr>
                        <a:t>-of-</a:t>
                      </a:r>
                      <a:r>
                        <a:rPr lang="tr-TR" sz="2400" kern="100" dirty="0" err="1">
                          <a:effectLst/>
                        </a:rPr>
                        <a:t>Words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>
                          <a:effectLst/>
                        </a:rPr>
                        <a:t>0.88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593076"/>
                  </a:ext>
                </a:extLst>
              </a:tr>
              <a:tr h="59050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tr-TR" sz="2400" kern="100">
                          <a:effectLst/>
                        </a:rPr>
                        <a:t>TF-IDF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>
                          <a:effectLst/>
                        </a:rPr>
                        <a:t>0.88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9560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0BFFD35-B693-9893-5457-C07E2D15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9" y="1718184"/>
            <a:ext cx="80030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IMDB Veri Setinde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ngram_range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(1,4) ile Elde Edilen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Sonuçları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7FB1B7-E6D3-1C33-4DB9-042A8D75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8" y="932741"/>
            <a:ext cx="10427841" cy="390329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SVM İLE ELDE EDİLEN SONUÇLAR: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B1ED703D-3B99-693A-4B9A-044036807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870"/>
              </p:ext>
            </p:extLst>
          </p:nvPr>
        </p:nvGraphicFramePr>
        <p:xfrm>
          <a:off x="3412621" y="2612501"/>
          <a:ext cx="5854329" cy="2302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3615">
                  <a:extLst>
                    <a:ext uri="{9D8B030D-6E8A-4147-A177-3AD203B41FA5}">
                      <a16:colId xmlns:a16="http://schemas.microsoft.com/office/drawing/2014/main" val="3356123071"/>
                    </a:ext>
                  </a:extLst>
                </a:gridCol>
                <a:gridCol w="2950714">
                  <a:extLst>
                    <a:ext uri="{9D8B030D-6E8A-4147-A177-3AD203B41FA5}">
                      <a16:colId xmlns:a16="http://schemas.microsoft.com/office/drawing/2014/main" val="354432303"/>
                    </a:ext>
                  </a:extLst>
                </a:gridCol>
              </a:tblGrid>
              <a:tr h="570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 err="1">
                          <a:effectLst/>
                        </a:rPr>
                        <a:t>Method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>
                          <a:effectLst/>
                        </a:rPr>
                        <a:t>Accuracy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0483415"/>
                  </a:ext>
                </a:extLst>
              </a:tr>
              <a:tr h="1161702"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 err="1">
                          <a:effectLst/>
                        </a:rPr>
                        <a:t>Bag</a:t>
                      </a:r>
                      <a:r>
                        <a:rPr lang="tr-TR" sz="2400" kern="100" dirty="0">
                          <a:effectLst/>
                        </a:rPr>
                        <a:t>-of-</a:t>
                      </a:r>
                      <a:r>
                        <a:rPr lang="tr-TR" sz="2400" kern="100" dirty="0" err="1">
                          <a:effectLst/>
                        </a:rPr>
                        <a:t>Words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>
                          <a:effectLst/>
                        </a:rPr>
                        <a:t>0.86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5990511"/>
                  </a:ext>
                </a:extLst>
              </a:tr>
              <a:tr h="570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>
                          <a:effectLst/>
                        </a:rPr>
                        <a:t>TF-IDF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>
                          <a:effectLst/>
                        </a:rPr>
                        <a:t>0.88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2626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FCCF12A-8CC5-57E5-D090-14510F5B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680" y="1769774"/>
            <a:ext cx="7189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IMDB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kernel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rbf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',C=1,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degree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=2,gamma='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 ile Elde Edilen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Sonuçları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64AA48-46CD-D76A-0D7F-EFBE2D8F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35" y="1181083"/>
            <a:ext cx="10427841" cy="390329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YAPAY SİNİR AĞLARI İLE ELDE EDİLEN SONUÇLAR: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D40233E-58E6-F294-3933-B9727555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8386"/>
              </p:ext>
            </p:extLst>
          </p:nvPr>
        </p:nvGraphicFramePr>
        <p:xfrm>
          <a:off x="2566219" y="2664542"/>
          <a:ext cx="7059562" cy="2733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8012">
                  <a:extLst>
                    <a:ext uri="{9D8B030D-6E8A-4147-A177-3AD203B41FA5}">
                      <a16:colId xmlns:a16="http://schemas.microsoft.com/office/drawing/2014/main" val="1095335827"/>
                    </a:ext>
                  </a:extLst>
                </a:gridCol>
                <a:gridCol w="2365775">
                  <a:extLst>
                    <a:ext uri="{9D8B030D-6E8A-4147-A177-3AD203B41FA5}">
                      <a16:colId xmlns:a16="http://schemas.microsoft.com/office/drawing/2014/main" val="2714978718"/>
                    </a:ext>
                  </a:extLst>
                </a:gridCol>
                <a:gridCol w="2365775">
                  <a:extLst>
                    <a:ext uri="{9D8B030D-6E8A-4147-A177-3AD203B41FA5}">
                      <a16:colId xmlns:a16="http://schemas.microsoft.com/office/drawing/2014/main" val="3037196301"/>
                    </a:ext>
                  </a:extLst>
                </a:gridCol>
              </a:tblGrid>
              <a:tr h="520958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tr-TR" sz="2400" kern="100" dirty="0" err="1">
                          <a:effectLst/>
                        </a:rPr>
                        <a:t>Method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tr-TR" sz="2400" kern="100" dirty="0" err="1">
                          <a:effectLst/>
                        </a:rPr>
                        <a:t>GloVe</a:t>
                      </a:r>
                      <a:r>
                        <a:rPr lang="tr-TR" sz="2400" kern="100" dirty="0">
                          <a:effectLst/>
                        </a:rPr>
                        <a:t>(Var)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 err="1">
                          <a:effectLst/>
                        </a:rPr>
                        <a:t>Accuracy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825467"/>
                  </a:ext>
                </a:extLst>
              </a:tr>
              <a:tr h="585247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>
                          <a:effectLst/>
                        </a:rPr>
                        <a:t> 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>
                          <a:effectLst/>
                        </a:rPr>
                        <a:t>LSTM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>
                          <a:effectLst/>
                        </a:rPr>
                        <a:t>LSTM(64)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>
                          <a:effectLst/>
                        </a:rPr>
                        <a:t>0.8583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632496"/>
                  </a:ext>
                </a:extLst>
              </a:tr>
              <a:tr h="585247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>
                          <a:effectLst/>
                        </a:rPr>
                        <a:t>LSTM(128)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>
                          <a:effectLst/>
                        </a:rPr>
                        <a:t>0.8727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777447"/>
                  </a:ext>
                </a:extLst>
              </a:tr>
              <a:tr h="520958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>
                          <a:effectLst/>
                        </a:rPr>
                        <a:t> 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 dirty="0">
                          <a:effectLst/>
                        </a:rPr>
                        <a:t>GRU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>
                          <a:effectLst/>
                        </a:rPr>
                        <a:t>GRU(64)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>
                          <a:effectLst/>
                        </a:rPr>
                        <a:t>0.8581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107946"/>
                  </a:ext>
                </a:extLst>
              </a:tr>
              <a:tr h="52095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</a:pPr>
                      <a:r>
                        <a:rPr lang="tr-TR" sz="2400" kern="100">
                          <a:effectLst/>
                        </a:rPr>
                        <a:t>GRU(128)</a:t>
                      </a:r>
                      <a:endParaRPr lang="tr-T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tr-TR" sz="2400" kern="100" dirty="0">
                          <a:effectLst/>
                        </a:rPr>
                        <a:t>0.8804</a:t>
                      </a:r>
                      <a:endParaRPr lang="tr-T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8790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1C723EF-14AB-F91E-5B1E-9CC9C887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219" y="2093526"/>
            <a:ext cx="38106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Tablo 3.4.2 Elde Edilen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Sonu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ları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50FDA6-9260-F706-9DF6-91F3F0FE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3600" dirty="0"/>
              <a:t>HAZIRLAYANLAR</a:t>
            </a:r>
            <a:br>
              <a:rPr lang="tr-TR" sz="1800" dirty="0"/>
            </a:br>
            <a:br>
              <a:rPr lang="tr-TR" sz="1800" dirty="0"/>
            </a:br>
            <a:r>
              <a:rPr lang="tr-TR" sz="1800" dirty="0"/>
              <a:t>TRAKYA ÜNİVERSİTESİ </a:t>
            </a:r>
            <a:br>
              <a:rPr lang="tr-TR" sz="1800" dirty="0"/>
            </a:br>
            <a:r>
              <a:rPr lang="tr-TR" sz="1800" dirty="0"/>
              <a:t>MÜHENDİSLİK FAKÜLTESİ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8234505-FE98-674F-C1E2-58CBBD32A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380673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0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08740E-49F2-3DBD-B819-59186104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tr-TR" dirty="0"/>
              <a:t>GİRİŞ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FF7F68C-DCB2-F78A-DCBA-9B2A90F7F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31860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7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0DC6F2-4882-1E70-533D-FC63945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tr-TR" dirty="0"/>
              <a:t>Veri Seti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AEE506A-7D68-9E0B-BAB5-8DDF7F9DF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858534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0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27F202-B4B8-8249-A0D7-5490F69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tr-TR" dirty="0"/>
              <a:t>KULLANILAN MODELLER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356D6F3-BF2C-0830-1BF9-438A4B825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82679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54206A-03CF-FDFE-9414-25492409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tr-TR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KNN (K-</a:t>
            </a:r>
            <a:r>
              <a:rPr lang="tr-TR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Nearest</a:t>
            </a:r>
            <a:r>
              <a:rPr lang="tr-TR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Neighbors</a:t>
            </a:r>
            <a:r>
              <a:rPr lang="tr-TR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):</a:t>
            </a:r>
            <a:endParaRPr lang="tr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14265C-9F1E-4514-BFB6-918561A9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9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KNN algoritması, verilen bir veri noktasının en yakın komşularına bakarak sınıfını belirler. Bu algoritma, metin sınıflandırma problemlerinde TF-IDF veya </a:t>
            </a:r>
            <a:r>
              <a:rPr lang="tr-TR" sz="19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BoW</a:t>
            </a:r>
            <a:r>
              <a:rPr lang="tr-TR" sz="19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özellikleriyle birlikte kullanıldığında anlamlı performans gösterebilir. Ancak </a:t>
            </a:r>
            <a:r>
              <a:rPr lang="tr-TR" sz="19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KNN’in</a:t>
            </a:r>
            <a:r>
              <a:rPr lang="tr-TR" sz="19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hesaplama maliyeti yüksek olabileceği için veri setinin büyüklüğü önemlidir.</a:t>
            </a:r>
            <a:endParaRPr lang="tr-TR" sz="1900" dirty="0"/>
          </a:p>
        </p:txBody>
      </p:sp>
      <p:pic>
        <p:nvPicPr>
          <p:cNvPr id="5" name="Picture 4" descr="Yazı tahtası üzerinde karmaşık matematik formülleri">
            <a:extLst>
              <a:ext uri="{FF2B5EF4-FFF2-40B4-BE49-F238E27FC236}">
                <a16:creationId xmlns:a16="http://schemas.microsoft.com/office/drawing/2014/main" id="{3EB78834-B34F-48FC-6AA3-5355CA45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36" r="10613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BB06-6CB5-BB7D-3F50-A36B0C4E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939A8C-205A-8700-0260-6CDE11DE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tr-TR" b="1" dirty="0"/>
              <a:t>SVM (</a:t>
            </a:r>
            <a:r>
              <a:rPr lang="tr-TR" b="1" dirty="0" err="1"/>
              <a:t>Support</a:t>
            </a:r>
            <a:r>
              <a:rPr lang="tr-TR" b="1" dirty="0"/>
              <a:t> </a:t>
            </a:r>
            <a:r>
              <a:rPr lang="tr-TR" b="1" dirty="0" err="1"/>
              <a:t>Vector</a:t>
            </a:r>
            <a:r>
              <a:rPr lang="tr-TR" b="1" dirty="0"/>
              <a:t> </a:t>
            </a:r>
            <a:r>
              <a:rPr lang="tr-TR" b="1" dirty="0" err="1"/>
              <a:t>Machines</a:t>
            </a:r>
            <a:r>
              <a:rPr lang="tr-TR" b="1" dirty="0"/>
              <a:t>):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55DB71-FBF2-7E0B-09FC-41B2CFF3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dirty="0">
                <a:latin typeface="Times New Roman" panose="02020603050405020304" pitchFamily="18" charset="0"/>
                <a:ea typeface="Aptos" panose="020B0004020202020204" pitchFamily="34" charset="0"/>
              </a:rPr>
              <a:t>SVM, iki sınıfı birbirinden ayıracak en iyi </a:t>
            </a:r>
            <a:r>
              <a:rPr lang="tr-TR" dirty="0" err="1">
                <a:latin typeface="Times New Roman" panose="02020603050405020304" pitchFamily="18" charset="0"/>
                <a:ea typeface="Aptos" panose="020B0004020202020204" pitchFamily="34" charset="0"/>
              </a:rPr>
              <a:t>hiperdüzlemi</a:t>
            </a:r>
            <a:r>
              <a:rPr lang="tr-TR" dirty="0">
                <a:latin typeface="Times New Roman" panose="02020603050405020304" pitchFamily="18" charset="0"/>
                <a:ea typeface="Aptos" panose="020B0004020202020204" pitchFamily="34" charset="0"/>
              </a:rPr>
              <a:t> bulan bir sınıflandırma algoritmasıdır. Film eleştirilerinde olumlu ve olumsuz ifadeleri ayırırken SVM algoritmasının </a:t>
            </a:r>
            <a:r>
              <a:rPr lang="tr-TR" dirty="0" err="1">
                <a:latin typeface="Times New Roman" panose="02020603050405020304" pitchFamily="18" charset="0"/>
                <a:ea typeface="Aptos" panose="020B0004020202020204" pitchFamily="34" charset="0"/>
              </a:rPr>
              <a:t>genelleşirme</a:t>
            </a:r>
            <a:r>
              <a:rPr lang="tr-TR" dirty="0">
                <a:latin typeface="Times New Roman" panose="02020603050405020304" pitchFamily="18" charset="0"/>
                <a:ea typeface="Aptos" panose="020B0004020202020204" pitchFamily="34" charset="0"/>
              </a:rPr>
              <a:t> kapasitesi TF-IDF ve </a:t>
            </a:r>
            <a:r>
              <a:rPr lang="tr-TR" dirty="0" err="1">
                <a:latin typeface="Times New Roman" panose="02020603050405020304" pitchFamily="18" charset="0"/>
                <a:ea typeface="Aptos" panose="020B0004020202020204" pitchFamily="34" charset="0"/>
              </a:rPr>
              <a:t>BoW</a:t>
            </a:r>
            <a:r>
              <a:rPr lang="tr-TR" dirty="0">
                <a:latin typeface="Times New Roman" panose="02020603050405020304" pitchFamily="18" charset="0"/>
                <a:ea typeface="Aptos" panose="020B0004020202020204" pitchFamily="34" charset="0"/>
              </a:rPr>
              <a:t> yöntemleriyle daha da geliştirilmiştir.</a:t>
            </a:r>
            <a:endParaRPr lang="tr-TR" sz="1900" dirty="0"/>
          </a:p>
        </p:txBody>
      </p:sp>
      <p:pic>
        <p:nvPicPr>
          <p:cNvPr id="5" name="Picture 4" descr="Yazı tahtası üzerinde karmaşık matematik formülleri">
            <a:extLst>
              <a:ext uri="{FF2B5EF4-FFF2-40B4-BE49-F238E27FC236}">
                <a16:creationId xmlns:a16="http://schemas.microsoft.com/office/drawing/2014/main" id="{983E1DB4-D4E2-35D7-CCBA-23041708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36" r="10613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18B9C5-64EF-AED5-4D9C-21410E10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tr-TR" b="1" dirty="0" err="1"/>
              <a:t>Naive</a:t>
            </a:r>
            <a:r>
              <a:rPr lang="tr-TR" b="1" dirty="0"/>
              <a:t> </a:t>
            </a:r>
            <a:r>
              <a:rPr lang="tr-TR" b="1" dirty="0" err="1"/>
              <a:t>Bayes</a:t>
            </a:r>
            <a:r>
              <a:rPr lang="tr-TR" b="1" dirty="0"/>
              <a:t>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D82547-F5A2-D38B-35C8-6499840B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9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Naive</a:t>
            </a:r>
            <a:r>
              <a:rPr lang="tr-TR" sz="19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tr-TR" sz="19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Bayes</a:t>
            </a:r>
            <a:r>
              <a:rPr lang="tr-TR" sz="19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bir terimin olasılığını, diğer terimlerden bağımsız olarak hesaplayan basit ama etkili bir algoritmadır. Doğal dil işleme alanında, özellikle metin sınıflandırma problemlerinde yaygın olarak kullanılır. Bu algoritma, TF-IDF ve </a:t>
            </a:r>
            <a:r>
              <a:rPr lang="tr-TR" sz="19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BoW</a:t>
            </a:r>
            <a:r>
              <a:rPr lang="tr-TR" sz="19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tabanlı özelliklerle birleştirildiğinde etkili bir sınıflandırma sağlayabilir.</a:t>
            </a:r>
            <a:endParaRPr lang="tr-TR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B887-F744-1B87-324F-6A80AD9E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4" r="35449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5EF66B2-E71F-8840-9717-DD5859E9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tr-TR" b="1" dirty="0"/>
              <a:t>LSTM (</a:t>
            </a:r>
            <a:r>
              <a:rPr lang="tr-TR" b="1" dirty="0" err="1"/>
              <a:t>Long</a:t>
            </a:r>
            <a:r>
              <a:rPr lang="tr-TR" b="1" dirty="0"/>
              <a:t> </a:t>
            </a:r>
            <a:r>
              <a:rPr lang="tr-TR" b="1" dirty="0" err="1"/>
              <a:t>Short-Term</a:t>
            </a:r>
            <a:r>
              <a:rPr lang="tr-TR" b="1" dirty="0"/>
              <a:t> Memory):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F14BC-4F51-44CD-22F2-57FCB57A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0" r="51908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F2ABC6-9620-97AB-5FE8-3EBC3185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LSTM, zaman serisi ve doğal dil işleme gibi çalışmalarda sıklıkla kullanılan bir yapay sinir ağı modelidir. </a:t>
            </a:r>
            <a:r>
              <a:rPr lang="tr-TR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LSTM’ler</a:t>
            </a:r>
            <a:r>
              <a:rPr lang="tr-TR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verilerdeki uzun vadeli bağlamlara odaklanarak, metin sınıflandırma problemlerinde bağlamsal bilgiyi daha iyi yakalayabilir. Film eleştirilerindeki uzun metinlerde olumlu ve olumsuz ifadeleri algılama kapasitesi nedeniyle tercih edilmiştir.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55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491</Words>
  <Application>Microsoft Office PowerPoint</Application>
  <PresentationFormat>Geniş ekran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Aptos</vt:lpstr>
      <vt:lpstr>Arial</vt:lpstr>
      <vt:lpstr>Georgia Pro Light</vt:lpstr>
      <vt:lpstr>Times New Roman</vt:lpstr>
      <vt:lpstr>VaultVTI</vt:lpstr>
      <vt:lpstr>OLUMLU-OLUMSUZ FİLM ELEŞTİRİSİ</vt:lpstr>
      <vt:lpstr>HAZIRLAYANLAR  TRAKYA ÜNİVERSİTESİ  MÜHENDİSLİK FAKÜLTESİ</vt:lpstr>
      <vt:lpstr>GİRİŞ</vt:lpstr>
      <vt:lpstr>Veri Seti</vt:lpstr>
      <vt:lpstr>KULLANILAN MODELLER</vt:lpstr>
      <vt:lpstr>KNN (K-Nearest Neighbors):</vt:lpstr>
      <vt:lpstr>SVM (Support Vector Machines):</vt:lpstr>
      <vt:lpstr>Naive Bayes:</vt:lpstr>
      <vt:lpstr>LSTM (Long Short-Term Memory):</vt:lpstr>
      <vt:lpstr>GRU (Gated Recurrent Unit):</vt:lpstr>
      <vt:lpstr>DENEYSEL SONUÇLAR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AZAD KÖL</dc:creator>
  <cp:lastModifiedBy>AZAD KÖL</cp:lastModifiedBy>
  <cp:revision>5</cp:revision>
  <dcterms:created xsi:type="dcterms:W3CDTF">2024-12-16T15:38:44Z</dcterms:created>
  <dcterms:modified xsi:type="dcterms:W3CDTF">2024-12-16T20:34:18Z</dcterms:modified>
</cp:coreProperties>
</file>