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0E538E-C1EB-6643-E2B0-951808117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95B4A66-912F-8A7A-DEE1-D0A59C724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C6A1FC-B901-B093-01C0-7D55BEDF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C4-043B-4013-BBFF-E07B5C46C608}" type="datetimeFigureOut">
              <a:rPr lang="tr-TR" smtClean="0"/>
              <a:t>27.06.2024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AEA679-D65A-5C3A-AF58-79A8772F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E94FC0-E3F8-27C2-4FF2-270E82C8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738D-F2FB-4BBB-89D9-ACFF6F0D8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969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6867D1-4602-34D2-9FA8-CE4D41E6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1FFA1C8-86E9-3887-A162-BC867AA55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9DAC36-5089-2781-89EB-67F54FA2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C4-043B-4013-BBFF-E07B5C46C608}" type="datetimeFigureOut">
              <a:rPr lang="tr-TR" smtClean="0"/>
              <a:t>27.06.2024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97E1A6-8816-4F0E-B53F-D0386EB0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A61F5A-5E50-C18D-744B-65491389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738D-F2FB-4BBB-89D9-ACFF6F0D8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345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C57A64D-D4E6-8D40-73AD-56F6E9A8F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81A492D-A205-6EF9-1155-435C25C3C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A919F6-AD55-D663-C684-5F522888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C4-043B-4013-BBFF-E07B5C46C608}" type="datetimeFigureOut">
              <a:rPr lang="tr-TR" smtClean="0"/>
              <a:t>27.06.2024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CFED74-9570-0518-266C-5E77501D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92108B-B26D-A771-9482-80DAC5C3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738D-F2FB-4BBB-89D9-ACFF6F0D8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437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3C4B08-144C-E6C8-56BF-80E4DF33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DF9B9B-2B44-FF11-6D86-382BB290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9F9F17-A55F-9F86-C41B-4C2835D8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C4-043B-4013-BBFF-E07B5C46C608}" type="datetimeFigureOut">
              <a:rPr lang="tr-TR" smtClean="0"/>
              <a:t>27.06.2024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1A0C810-1A1A-9247-D8A6-66D6B168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C07E35-D8DF-8B2C-A875-2CF9F7C7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738D-F2FB-4BBB-89D9-ACFF6F0D8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50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2C6707-4C9F-8B32-3319-B65EEF53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6820E75-C3E7-1B95-106B-5990242E5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99A1CF-E7EE-C1DD-DEA5-594F9E7A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C4-043B-4013-BBFF-E07B5C46C608}" type="datetimeFigureOut">
              <a:rPr lang="tr-TR" smtClean="0"/>
              <a:t>27.06.2024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1886AA-823E-141B-7C07-D20E4947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87766F-3F99-671D-0EBE-685B4AC5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738D-F2FB-4BBB-89D9-ACFF6F0D8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848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867FE0-93AA-5352-539D-BC2CA03A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70FA1B-0C33-6381-1AE3-30C4F46EC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AEF7676-9C20-8E6A-C7C5-3EF2F5FD6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89381E-F862-D68E-117B-40EDB6F4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C4-043B-4013-BBFF-E07B5C46C608}" type="datetimeFigureOut">
              <a:rPr lang="tr-TR" smtClean="0"/>
              <a:t>27.06.2024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FC9C8F8-0301-428C-FEDA-B15C8070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8DA36D9-E7A8-B1FA-0819-EAFEFF70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738D-F2FB-4BBB-89D9-ACFF6F0D8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30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587F42-C95A-2368-045C-ACDE19B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F3CA7DE-8AD0-F29E-A6E9-6788EA595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01C5013-4326-0701-F414-923DA98CF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85F6D05-F544-8843-0D86-040CDDB97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C5543A5-568F-E12C-A3F1-4BABB197D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EC34141-1551-5C51-1ABF-ACCC173B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C4-043B-4013-BBFF-E07B5C46C608}" type="datetimeFigureOut">
              <a:rPr lang="tr-TR" smtClean="0"/>
              <a:t>27.06.2024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04DC658-F249-4A6C-D3F0-3C75A7FE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29188D4-1418-C439-87D7-076EBF66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738D-F2FB-4BBB-89D9-ACFF6F0D8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758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A1AA4B-7ECC-44B7-D08D-8F8C2CCB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366FFAB-17BC-895E-724D-C6489688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C4-043B-4013-BBFF-E07B5C46C608}" type="datetimeFigureOut">
              <a:rPr lang="tr-TR" smtClean="0"/>
              <a:t>27.06.2024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F323680-C3EA-8157-A7AA-80B3B529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D1E20BF-5211-060E-1FFE-BFE188C5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738D-F2FB-4BBB-89D9-ACFF6F0D8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95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AF937B6-3111-96C1-473B-F6C46579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C4-043B-4013-BBFF-E07B5C46C608}" type="datetimeFigureOut">
              <a:rPr lang="tr-TR" smtClean="0"/>
              <a:t>27.06.2024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F02A014-D209-E2E1-FB10-1D5E9EFA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9E081B9-7CC2-FF73-7B20-44E2E817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738D-F2FB-4BBB-89D9-ACFF6F0D8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324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C17FA6-938B-9858-F855-43E705AA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C309BA-032F-2AD6-4F84-BBB39D7E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3B5A1BD-6308-0B8A-DC20-205D502A1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2B802E8-A1CD-E4A8-27A7-C8687BF4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C4-043B-4013-BBFF-E07B5C46C608}" type="datetimeFigureOut">
              <a:rPr lang="tr-TR" smtClean="0"/>
              <a:t>27.06.2024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B7E92D8-9247-82C6-2D53-C102985D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8D535B5-C6B8-7ABD-A918-71A42FD7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738D-F2FB-4BBB-89D9-ACFF6F0D8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52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5B9DD0-462E-B1DD-E07E-179A6E31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35658CB-C7D9-8318-2CBE-B1E02BDF5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A17AB6C-F34B-AA07-8A28-13631DF86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F68EC98-7B23-C834-9F9E-57C0C011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F0C4-043B-4013-BBFF-E07B5C46C608}" type="datetimeFigureOut">
              <a:rPr lang="tr-TR" smtClean="0"/>
              <a:t>27.06.2024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C21C811-F3EA-A8B4-583E-0B643DFD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ED4B859-30E2-0B87-CBCD-D986E6B6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738D-F2FB-4BBB-89D9-ACFF6F0D8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149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695B67F-DCB0-D7FF-C815-FCCEBC35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487F0A0-3E32-4373-BF0C-941D6515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B0B3C0-79A0-C927-E712-CEC5F07C1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75F0C4-043B-4013-BBFF-E07B5C46C608}" type="datetimeFigureOut">
              <a:rPr lang="tr-TR" smtClean="0"/>
              <a:t>27.06.2024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13028AD-40BD-47B9-8788-B8EA3A754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E22973F-B482-EB78-B7B6-8CACCA91A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9738D-F2FB-4BBB-89D9-ACFF6F0D83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113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C2C355F7-07AE-515A-0161-F17F22529DD9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Proje: Soru Bankası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22F977-D7E7-0988-28C0-C2C332425418}"/>
              </a:ext>
            </a:extLst>
          </p:cNvPr>
          <p:cNvSpPr txBox="1"/>
          <p:nvPr/>
        </p:nvSpPr>
        <p:spPr>
          <a:xfrm>
            <a:off x="6590966" y="3428999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Anıl </a:t>
            </a:r>
            <a:r>
              <a:rPr lang="en-US" sz="20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Karabulut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1211602080</a:t>
            </a:r>
          </a:p>
        </p:txBody>
      </p:sp>
      <p:pic>
        <p:nvPicPr>
          <p:cNvPr id="44" name="Graphic 43" descr="Help">
            <a:extLst>
              <a:ext uri="{FF2B5EF4-FFF2-40B4-BE49-F238E27FC236}">
                <a16:creationId xmlns:a16="http://schemas.microsoft.com/office/drawing/2014/main" id="{2D14ED8D-A814-D6E5-4021-83513141A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55" name="Freeform: Shape 5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79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>
            <a:extLst>
              <a:ext uri="{FF2B5EF4-FFF2-40B4-BE49-F238E27FC236}">
                <a16:creationId xmlns:a16="http://schemas.microsoft.com/office/drawing/2014/main" id="{E2F9C4FE-F876-93EB-6DE8-E406BF1598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F1BE93B-4A48-C144-9EB6-0DEBEF644470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Öğretmen Sınav Ekleme Ekranı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47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>
            <a:extLst>
              <a:ext uri="{FF2B5EF4-FFF2-40B4-BE49-F238E27FC236}">
                <a16:creationId xmlns:a16="http://schemas.microsoft.com/office/drawing/2014/main" id="{165E3D12-9361-B3F3-07BE-0654D52A6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7F91E81-5099-2551-3E17-BAAA26B35B0B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Öğretmen Profil Ekranı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1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D2BDB463-5C9D-24B3-F530-F88D4BFD1D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1D74A5A-6342-B21E-CB33-015DE14B9252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Öğretmen İçin Hazırlanan Sınav Ekranı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80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CB8EB959-C5C2-4212-4A0B-3E9CFFE81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18DD4C14-2EFF-8F6B-AC3F-7108A6BC18D3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Sınav Düzenleme Ekranı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75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779C0754-B217-145A-E941-2A7DACB20A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C940946A-48D3-461A-2452-5B263E104FFD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Öğretmen İçin Sınavı Çözenler Ekranı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12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FF06D2A-0070-C6C8-79B4-F32B1D2BAB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B0FD9FDC-D841-6F2E-8117-0F44C2DE4EDA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Öğretmen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İçin</a:t>
            </a:r>
            <a:r>
              <a:rPr lang="tr-TR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Öğrenci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Cevapları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Ekranı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7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rı arka plan üzerinde ünlem işareti">
            <a:extLst>
              <a:ext uri="{FF2B5EF4-FFF2-40B4-BE49-F238E27FC236}">
                <a16:creationId xmlns:a16="http://schemas.microsoft.com/office/drawing/2014/main" id="{9828A0B9-A904-EB63-B4B6-81DEF2FC0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A7F37783-B0D2-F649-00DA-2A21198673C1}"/>
              </a:ext>
            </a:extLst>
          </p:cNvPr>
          <p:cNvSpPr txBox="1"/>
          <p:nvPr/>
        </p:nvSpPr>
        <p:spPr>
          <a:xfrm>
            <a:off x="1524000" y="2551839"/>
            <a:ext cx="9144000" cy="1754326"/>
          </a:xfrm>
          <a:prstGeom prst="rect">
            <a:avLst/>
          </a:prstGeom>
          <a:solidFill>
            <a:srgbClr val="000000">
              <a:alpha val="80000"/>
            </a:srgbClr>
          </a:solidFill>
          <a:ln w="279400" cap="sq" cmpd="thinThick">
            <a:solidFill>
              <a:srgbClr val="262626">
                <a:alpha val="89804"/>
              </a:srgbClr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339739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Resim 30">
            <a:extLst>
              <a:ext uri="{FF2B5EF4-FFF2-40B4-BE49-F238E27FC236}">
                <a16:creationId xmlns:a16="http://schemas.microsoft.com/office/drawing/2014/main" id="{D8D711FD-034D-4768-B24D-21DCFA903A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C2C355F7-07AE-515A-0161-F17F22529DD9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Ana Sayfam</a:t>
            </a:r>
          </a:p>
        </p:txBody>
      </p:sp>
    </p:spTree>
    <p:extLst>
      <p:ext uri="{BB962C8B-B14F-4D97-AF65-F5344CB8AC3E}">
        <p14:creationId xmlns:p14="http://schemas.microsoft.com/office/powerpoint/2010/main" val="25339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Resim 28">
            <a:extLst>
              <a:ext uri="{FF2B5EF4-FFF2-40B4-BE49-F238E27FC236}">
                <a16:creationId xmlns:a16="http://schemas.microsoft.com/office/drawing/2014/main" id="{BB2334C3-67A9-73A5-C171-F76A321A5B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903CAA3-5594-EA31-0EF1-A2566F115DB7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Giriş Ekranı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6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Resim 26">
            <a:extLst>
              <a:ext uri="{FF2B5EF4-FFF2-40B4-BE49-F238E27FC236}">
                <a16:creationId xmlns:a16="http://schemas.microsoft.com/office/drawing/2014/main" id="{6BACACC2-A72A-FAE2-069F-09B5ABB0E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CD6CF68E-6107-F80F-6A57-84054CDBA4AD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Kayıt Ekranı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86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Resim 24">
            <a:extLst>
              <a:ext uri="{FF2B5EF4-FFF2-40B4-BE49-F238E27FC236}">
                <a16:creationId xmlns:a16="http://schemas.microsoft.com/office/drawing/2014/main" id="{4F768710-A008-2197-4A92-2C4F787CB4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4677B4D-8F3C-AC4E-801D-25CC9751D045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Öğrenci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Sınav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Ekranı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58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Resim 22">
            <a:extLst>
              <a:ext uri="{FF2B5EF4-FFF2-40B4-BE49-F238E27FC236}">
                <a16:creationId xmlns:a16="http://schemas.microsoft.com/office/drawing/2014/main" id="{34A96C63-DC5D-2C02-7021-91D1F8DE8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540E76DC-78B7-A587-93F9-E33567A565FC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Öğrenci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Profili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Ekranı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51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Resim 20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F8A8E7E6-3A12-7509-38ED-2EBF9D8620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1F263018-4FF1-051F-7653-990A0D425A33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Öğrenci Çözülen Sınav Ekranı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12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Resim 18">
            <a:extLst>
              <a:ext uri="{FF2B5EF4-FFF2-40B4-BE49-F238E27FC236}">
                <a16:creationId xmlns:a16="http://schemas.microsoft.com/office/drawing/2014/main" id="{F5F4E577-E2E3-9D46-602B-7773A4634C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5E3D2EAD-20E9-4D8D-07FB-D98A5785B5AE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Öğretmen Ana Ekranı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54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Resim 16">
            <a:extLst>
              <a:ext uri="{FF2B5EF4-FFF2-40B4-BE49-F238E27FC236}">
                <a16:creationId xmlns:a16="http://schemas.microsoft.com/office/drawing/2014/main" id="{3EA11E8B-46B7-A032-7F6A-83123F2B02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B249BB11-03CB-2D8D-518A-5DED4C2BFB94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Öğretmen Sınav Görüntüleme Ekranı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90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56</Words>
  <Application>Microsoft Office PowerPoint</Application>
  <PresentationFormat>Geniş ekran</PresentationFormat>
  <Paragraphs>17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ANIL KARABULUT</dc:creator>
  <cp:lastModifiedBy>ANIL KARABULUT</cp:lastModifiedBy>
  <cp:revision>2</cp:revision>
  <dcterms:created xsi:type="dcterms:W3CDTF">2024-06-27T07:10:53Z</dcterms:created>
  <dcterms:modified xsi:type="dcterms:W3CDTF">2024-06-27T07:33:59Z</dcterms:modified>
</cp:coreProperties>
</file>