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30275213" cy="21383625"/>
  <p:notesSz cx="6858000" cy="9144000"/>
  <p:defaultTextStyle>
    <a:defPPr>
      <a:defRPr lang="en-US"/>
    </a:defPPr>
    <a:lvl1pPr marL="0" algn="l" defTabSz="614934" rtl="0" eaLnBrk="1" latinLnBrk="0" hangingPunct="1">
      <a:defRPr sz="1211" kern="1200">
        <a:solidFill>
          <a:schemeClr val="tx1"/>
        </a:solidFill>
        <a:latin typeface="+mn-lt"/>
        <a:ea typeface="+mn-ea"/>
        <a:cs typeface="+mn-cs"/>
      </a:defRPr>
    </a:lvl1pPr>
    <a:lvl2pPr marL="307467" algn="l" defTabSz="614934" rtl="0" eaLnBrk="1" latinLnBrk="0" hangingPunct="1">
      <a:defRPr sz="1211" kern="1200">
        <a:solidFill>
          <a:schemeClr val="tx1"/>
        </a:solidFill>
        <a:latin typeface="+mn-lt"/>
        <a:ea typeface="+mn-ea"/>
        <a:cs typeface="+mn-cs"/>
      </a:defRPr>
    </a:lvl2pPr>
    <a:lvl3pPr marL="614934" algn="l" defTabSz="614934" rtl="0" eaLnBrk="1" latinLnBrk="0" hangingPunct="1">
      <a:defRPr sz="1211" kern="1200">
        <a:solidFill>
          <a:schemeClr val="tx1"/>
        </a:solidFill>
        <a:latin typeface="+mn-lt"/>
        <a:ea typeface="+mn-ea"/>
        <a:cs typeface="+mn-cs"/>
      </a:defRPr>
    </a:lvl3pPr>
    <a:lvl4pPr marL="922401" algn="l" defTabSz="614934" rtl="0" eaLnBrk="1" latinLnBrk="0" hangingPunct="1">
      <a:defRPr sz="1211" kern="1200">
        <a:solidFill>
          <a:schemeClr val="tx1"/>
        </a:solidFill>
        <a:latin typeface="+mn-lt"/>
        <a:ea typeface="+mn-ea"/>
        <a:cs typeface="+mn-cs"/>
      </a:defRPr>
    </a:lvl4pPr>
    <a:lvl5pPr marL="1229868" algn="l" defTabSz="614934" rtl="0" eaLnBrk="1" latinLnBrk="0" hangingPunct="1">
      <a:defRPr sz="1211" kern="1200">
        <a:solidFill>
          <a:schemeClr val="tx1"/>
        </a:solidFill>
        <a:latin typeface="+mn-lt"/>
        <a:ea typeface="+mn-ea"/>
        <a:cs typeface="+mn-cs"/>
      </a:defRPr>
    </a:lvl5pPr>
    <a:lvl6pPr marL="1537335" algn="l" defTabSz="614934" rtl="0" eaLnBrk="1" latinLnBrk="0" hangingPunct="1">
      <a:defRPr sz="1211" kern="1200">
        <a:solidFill>
          <a:schemeClr val="tx1"/>
        </a:solidFill>
        <a:latin typeface="+mn-lt"/>
        <a:ea typeface="+mn-ea"/>
        <a:cs typeface="+mn-cs"/>
      </a:defRPr>
    </a:lvl6pPr>
    <a:lvl7pPr marL="1844802" algn="l" defTabSz="614934" rtl="0" eaLnBrk="1" latinLnBrk="0" hangingPunct="1">
      <a:defRPr sz="1211" kern="1200">
        <a:solidFill>
          <a:schemeClr val="tx1"/>
        </a:solidFill>
        <a:latin typeface="+mn-lt"/>
        <a:ea typeface="+mn-ea"/>
        <a:cs typeface="+mn-cs"/>
      </a:defRPr>
    </a:lvl7pPr>
    <a:lvl8pPr marL="2152269" algn="l" defTabSz="614934" rtl="0" eaLnBrk="1" latinLnBrk="0" hangingPunct="1">
      <a:defRPr sz="1211" kern="1200">
        <a:solidFill>
          <a:schemeClr val="tx1"/>
        </a:solidFill>
        <a:latin typeface="+mn-lt"/>
        <a:ea typeface="+mn-ea"/>
        <a:cs typeface="+mn-cs"/>
      </a:defRPr>
    </a:lvl8pPr>
    <a:lvl9pPr marL="2459736" algn="l" defTabSz="614934" rtl="0" eaLnBrk="1" latinLnBrk="0" hangingPunct="1">
      <a:defRPr sz="121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3" userDrawn="1">
          <p15:clr>
            <a:srgbClr val="A4A3A4"/>
          </p15:clr>
        </p15:guide>
        <p15:guide id="2" pos="19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1979" autoAdjust="0"/>
  </p:normalViewPr>
  <p:slideViewPr>
    <p:cSldViewPr>
      <p:cViewPr varScale="1">
        <p:scale>
          <a:sx n="20" d="100"/>
          <a:sy n="20" d="100"/>
        </p:scale>
        <p:origin x="1324" y="112"/>
      </p:cViewPr>
      <p:guideLst>
        <p:guide orient="horz" pos="1403"/>
        <p:guide pos="1987"/>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B08C9-15F5-4E37-BA1D-7B343237E457}" type="datetimeFigureOut">
              <a:rPr lang="en-IN" smtClean="0"/>
              <a:t>18-09-2024</a:t>
            </a:fld>
            <a:endParaRPr lang="en-IN"/>
          </a:p>
        </p:txBody>
      </p:sp>
      <p:sp>
        <p:nvSpPr>
          <p:cNvPr id="4" name="Slide Image Placeholder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10537-69B9-4069-A9A6-C3A692E23D83}" type="slidenum">
              <a:rPr lang="en-IN" smtClean="0"/>
              <a:t>‹#›</a:t>
            </a:fld>
            <a:endParaRPr lang="en-IN"/>
          </a:p>
        </p:txBody>
      </p:sp>
    </p:spTree>
    <p:extLst>
      <p:ext uri="{BB962C8B-B14F-4D97-AF65-F5344CB8AC3E}">
        <p14:creationId xmlns:p14="http://schemas.microsoft.com/office/powerpoint/2010/main" val="1710073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C10537-69B9-4069-A9A6-C3A692E23D83}" type="slidenum">
              <a:rPr lang="en-IN" smtClean="0"/>
              <a:t>1</a:t>
            </a:fld>
            <a:endParaRPr lang="en-IN"/>
          </a:p>
        </p:txBody>
      </p:sp>
    </p:spTree>
    <p:extLst>
      <p:ext uri="{BB962C8B-B14F-4D97-AF65-F5344CB8AC3E}">
        <p14:creationId xmlns:p14="http://schemas.microsoft.com/office/powerpoint/2010/main" val="799187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73050" y="1383913"/>
            <a:ext cx="5361236" cy="954921"/>
          </a:xfrm>
        </p:spPr>
        <p:txBody>
          <a:bodyPr/>
          <a:lstStyle/>
          <a:p>
            <a:r>
              <a:rPr lang="en-US"/>
              <a:t>Click to edit Master title style</a:t>
            </a:r>
          </a:p>
        </p:txBody>
      </p:sp>
      <p:sp>
        <p:nvSpPr>
          <p:cNvPr id="3" name="Subtitle 2"/>
          <p:cNvSpPr>
            <a:spLocks noGrp="1"/>
          </p:cNvSpPr>
          <p:nvPr>
            <p:ph type="subTitle" idx="1"/>
          </p:nvPr>
        </p:nvSpPr>
        <p:spPr>
          <a:xfrm>
            <a:off x="946101" y="2524456"/>
            <a:ext cx="4415135" cy="1138480"/>
          </a:xfrm>
        </p:spPr>
        <p:txBody>
          <a:bodyPr/>
          <a:lstStyle>
            <a:lvl1pPr marL="0" indent="0" algn="ctr">
              <a:buNone/>
              <a:defRPr>
                <a:solidFill>
                  <a:schemeClr val="tx1">
                    <a:tint val="75000"/>
                  </a:schemeClr>
                </a:solidFill>
              </a:defRPr>
            </a:lvl1pPr>
            <a:lvl2pPr marL="296997" indent="0" algn="ctr">
              <a:buNone/>
              <a:defRPr>
                <a:solidFill>
                  <a:schemeClr val="tx1">
                    <a:tint val="75000"/>
                  </a:schemeClr>
                </a:solidFill>
              </a:defRPr>
            </a:lvl2pPr>
            <a:lvl3pPr marL="593994" indent="0" algn="ctr">
              <a:buNone/>
              <a:defRPr>
                <a:solidFill>
                  <a:schemeClr val="tx1">
                    <a:tint val="75000"/>
                  </a:schemeClr>
                </a:solidFill>
              </a:defRPr>
            </a:lvl3pPr>
            <a:lvl4pPr marL="890991" indent="0" algn="ctr">
              <a:buNone/>
              <a:defRPr>
                <a:solidFill>
                  <a:schemeClr val="tx1">
                    <a:tint val="75000"/>
                  </a:schemeClr>
                </a:solidFill>
              </a:defRPr>
            </a:lvl4pPr>
            <a:lvl5pPr marL="1187988" indent="0" algn="ctr">
              <a:buNone/>
              <a:defRPr>
                <a:solidFill>
                  <a:schemeClr val="tx1">
                    <a:tint val="75000"/>
                  </a:schemeClr>
                </a:solidFill>
              </a:defRPr>
            </a:lvl5pPr>
            <a:lvl6pPr marL="1484986" indent="0" algn="ctr">
              <a:buNone/>
              <a:defRPr>
                <a:solidFill>
                  <a:schemeClr val="tx1">
                    <a:tint val="75000"/>
                  </a:schemeClr>
                </a:solidFill>
              </a:defRPr>
            </a:lvl6pPr>
            <a:lvl7pPr marL="1781983" indent="0" algn="ctr">
              <a:buNone/>
              <a:defRPr>
                <a:solidFill>
                  <a:schemeClr val="tx1">
                    <a:tint val="75000"/>
                  </a:schemeClr>
                </a:solidFill>
              </a:defRPr>
            </a:lvl7pPr>
            <a:lvl8pPr marL="2078980" indent="0" algn="ctr">
              <a:buNone/>
              <a:defRPr>
                <a:solidFill>
                  <a:schemeClr val="tx1">
                    <a:tint val="75000"/>
                  </a:schemeClr>
                </a:solidFill>
              </a:defRPr>
            </a:lvl8pPr>
            <a:lvl9pPr marL="237597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72818" y="178404"/>
            <a:ext cx="1419151" cy="38011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5367" y="178404"/>
            <a:ext cx="4152330" cy="38011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8236" y="2862700"/>
            <a:ext cx="5361236" cy="884797"/>
          </a:xfrm>
        </p:spPr>
        <p:txBody>
          <a:bodyPr anchor="t"/>
          <a:lstStyle>
            <a:lvl1pPr algn="l">
              <a:defRPr sz="2598" b="1" cap="all"/>
            </a:lvl1pPr>
          </a:lstStyle>
          <a:p>
            <a:r>
              <a:rPr lang="en-US"/>
              <a:t>Click to edit Master title style</a:t>
            </a:r>
          </a:p>
        </p:txBody>
      </p:sp>
      <p:sp>
        <p:nvSpPr>
          <p:cNvPr id="3" name="Text Placeholder 2"/>
          <p:cNvSpPr>
            <a:spLocks noGrp="1"/>
          </p:cNvSpPr>
          <p:nvPr>
            <p:ph type="body" idx="1"/>
          </p:nvPr>
        </p:nvSpPr>
        <p:spPr>
          <a:xfrm>
            <a:off x="498236" y="1888186"/>
            <a:ext cx="5361236" cy="974514"/>
          </a:xfrm>
        </p:spPr>
        <p:txBody>
          <a:bodyPr anchor="b"/>
          <a:lstStyle>
            <a:lvl1pPr marL="0" indent="0">
              <a:buNone/>
              <a:defRPr sz="1299">
                <a:solidFill>
                  <a:schemeClr val="tx1">
                    <a:tint val="75000"/>
                  </a:schemeClr>
                </a:solidFill>
              </a:defRPr>
            </a:lvl1pPr>
            <a:lvl2pPr marL="296997" indent="0">
              <a:buNone/>
              <a:defRPr sz="1169">
                <a:solidFill>
                  <a:schemeClr val="tx1">
                    <a:tint val="75000"/>
                  </a:schemeClr>
                </a:solidFill>
              </a:defRPr>
            </a:lvl2pPr>
            <a:lvl3pPr marL="593994" indent="0">
              <a:buNone/>
              <a:defRPr sz="1039">
                <a:solidFill>
                  <a:schemeClr val="tx1">
                    <a:tint val="75000"/>
                  </a:schemeClr>
                </a:solidFill>
              </a:defRPr>
            </a:lvl3pPr>
            <a:lvl4pPr marL="890991" indent="0">
              <a:buNone/>
              <a:defRPr sz="909">
                <a:solidFill>
                  <a:schemeClr val="tx1">
                    <a:tint val="75000"/>
                  </a:schemeClr>
                </a:solidFill>
              </a:defRPr>
            </a:lvl4pPr>
            <a:lvl5pPr marL="1187988" indent="0">
              <a:buNone/>
              <a:defRPr sz="909">
                <a:solidFill>
                  <a:schemeClr val="tx1">
                    <a:tint val="75000"/>
                  </a:schemeClr>
                </a:solidFill>
              </a:defRPr>
            </a:lvl5pPr>
            <a:lvl6pPr marL="1484986" indent="0">
              <a:buNone/>
              <a:defRPr sz="909">
                <a:solidFill>
                  <a:schemeClr val="tx1">
                    <a:tint val="75000"/>
                  </a:schemeClr>
                </a:solidFill>
              </a:defRPr>
            </a:lvl6pPr>
            <a:lvl7pPr marL="1781983" indent="0">
              <a:buNone/>
              <a:defRPr sz="909">
                <a:solidFill>
                  <a:schemeClr val="tx1">
                    <a:tint val="75000"/>
                  </a:schemeClr>
                </a:solidFill>
              </a:defRPr>
            </a:lvl7pPr>
            <a:lvl8pPr marL="2078980" indent="0">
              <a:buNone/>
              <a:defRPr sz="909">
                <a:solidFill>
                  <a:schemeClr val="tx1">
                    <a:tint val="75000"/>
                  </a:schemeClr>
                </a:solidFill>
              </a:defRPr>
            </a:lvl8pPr>
            <a:lvl9pPr marL="2375977" indent="0">
              <a:buNone/>
              <a:defRPr sz="9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5367" y="1039482"/>
            <a:ext cx="2785740" cy="2940043"/>
          </a:xfrm>
        </p:spPr>
        <p:txBody>
          <a:bodyPr/>
          <a:lstStyle>
            <a:lvl1pPr>
              <a:defRPr sz="1819"/>
            </a:lvl1pPr>
            <a:lvl2pPr>
              <a:defRPr sz="1559"/>
            </a:lvl2pPr>
            <a:lvl3pPr>
              <a:defRPr sz="1299"/>
            </a:lvl3pPr>
            <a:lvl4pPr>
              <a:defRPr sz="1169"/>
            </a:lvl4pPr>
            <a:lvl5pPr>
              <a:defRPr sz="1169"/>
            </a:lvl5pPr>
            <a:lvl6pPr>
              <a:defRPr sz="1169"/>
            </a:lvl6pPr>
            <a:lvl7pPr>
              <a:defRPr sz="1169"/>
            </a:lvl7pPr>
            <a:lvl8pPr>
              <a:defRPr sz="1169"/>
            </a:lvl8pPr>
            <a:lvl9pPr>
              <a:defRPr sz="11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206229" y="1039482"/>
            <a:ext cx="2785740" cy="2940043"/>
          </a:xfrm>
        </p:spPr>
        <p:txBody>
          <a:bodyPr/>
          <a:lstStyle>
            <a:lvl1pPr>
              <a:defRPr sz="1819"/>
            </a:lvl1pPr>
            <a:lvl2pPr>
              <a:defRPr sz="1559"/>
            </a:lvl2pPr>
            <a:lvl3pPr>
              <a:defRPr sz="1299"/>
            </a:lvl3pPr>
            <a:lvl4pPr>
              <a:defRPr sz="1169"/>
            </a:lvl4pPr>
            <a:lvl5pPr>
              <a:defRPr sz="1169"/>
            </a:lvl5pPr>
            <a:lvl6pPr>
              <a:defRPr sz="1169"/>
            </a:lvl6pPr>
            <a:lvl7pPr>
              <a:defRPr sz="1169"/>
            </a:lvl7pPr>
            <a:lvl8pPr>
              <a:defRPr sz="1169"/>
            </a:lvl8pPr>
            <a:lvl9pPr>
              <a:defRPr sz="11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15367" y="997202"/>
            <a:ext cx="2786835" cy="415586"/>
          </a:xfrm>
        </p:spPr>
        <p:txBody>
          <a:bodyPr anchor="b"/>
          <a:lstStyle>
            <a:lvl1pPr marL="0" indent="0">
              <a:buNone/>
              <a:defRPr sz="1559" b="1"/>
            </a:lvl1pPr>
            <a:lvl2pPr marL="296997" indent="0">
              <a:buNone/>
              <a:defRPr sz="1299" b="1"/>
            </a:lvl2pPr>
            <a:lvl3pPr marL="593994" indent="0">
              <a:buNone/>
              <a:defRPr sz="1169" b="1"/>
            </a:lvl3pPr>
            <a:lvl4pPr marL="890991" indent="0">
              <a:buNone/>
              <a:defRPr sz="1039" b="1"/>
            </a:lvl4pPr>
            <a:lvl5pPr marL="1187988" indent="0">
              <a:buNone/>
              <a:defRPr sz="1039" b="1"/>
            </a:lvl5pPr>
            <a:lvl6pPr marL="1484986" indent="0">
              <a:buNone/>
              <a:defRPr sz="1039" b="1"/>
            </a:lvl6pPr>
            <a:lvl7pPr marL="1781983" indent="0">
              <a:buNone/>
              <a:defRPr sz="1039" b="1"/>
            </a:lvl7pPr>
            <a:lvl8pPr marL="2078980" indent="0">
              <a:buNone/>
              <a:defRPr sz="1039" b="1"/>
            </a:lvl8pPr>
            <a:lvl9pPr marL="2375977" indent="0">
              <a:buNone/>
              <a:defRPr sz="1039" b="1"/>
            </a:lvl9pPr>
          </a:lstStyle>
          <a:p>
            <a:pPr lvl="0"/>
            <a:r>
              <a:rPr lang="en-US"/>
              <a:t>Click to edit Master text styles</a:t>
            </a:r>
          </a:p>
        </p:txBody>
      </p:sp>
      <p:sp>
        <p:nvSpPr>
          <p:cNvPr id="4" name="Content Placeholder 3"/>
          <p:cNvSpPr>
            <a:spLocks noGrp="1"/>
          </p:cNvSpPr>
          <p:nvPr>
            <p:ph sz="half" idx="2"/>
          </p:nvPr>
        </p:nvSpPr>
        <p:spPr>
          <a:xfrm>
            <a:off x="315367" y="1412788"/>
            <a:ext cx="2786835" cy="2566737"/>
          </a:xfrm>
        </p:spPr>
        <p:txBody>
          <a:bodyPr/>
          <a:lstStyle>
            <a:lvl1pPr>
              <a:defRPr sz="1559"/>
            </a:lvl1pPr>
            <a:lvl2pPr>
              <a:defRPr sz="1299"/>
            </a:lvl2pPr>
            <a:lvl3pPr>
              <a:defRPr sz="1169"/>
            </a:lvl3pPr>
            <a:lvl4pPr>
              <a:defRPr sz="1039"/>
            </a:lvl4pPr>
            <a:lvl5pPr>
              <a:defRPr sz="1039"/>
            </a:lvl5pPr>
            <a:lvl6pPr>
              <a:defRPr sz="1039"/>
            </a:lvl6pPr>
            <a:lvl7pPr>
              <a:defRPr sz="1039"/>
            </a:lvl7pPr>
            <a:lvl8pPr>
              <a:defRPr sz="1039"/>
            </a:lvl8pPr>
            <a:lvl9pPr>
              <a:defRPr sz="10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204040" y="997202"/>
            <a:ext cx="2787930" cy="415586"/>
          </a:xfrm>
        </p:spPr>
        <p:txBody>
          <a:bodyPr anchor="b"/>
          <a:lstStyle>
            <a:lvl1pPr marL="0" indent="0">
              <a:buNone/>
              <a:defRPr sz="1559" b="1"/>
            </a:lvl1pPr>
            <a:lvl2pPr marL="296997" indent="0">
              <a:buNone/>
              <a:defRPr sz="1299" b="1"/>
            </a:lvl2pPr>
            <a:lvl3pPr marL="593994" indent="0">
              <a:buNone/>
              <a:defRPr sz="1169" b="1"/>
            </a:lvl3pPr>
            <a:lvl4pPr marL="890991" indent="0">
              <a:buNone/>
              <a:defRPr sz="1039" b="1"/>
            </a:lvl4pPr>
            <a:lvl5pPr marL="1187988" indent="0">
              <a:buNone/>
              <a:defRPr sz="1039" b="1"/>
            </a:lvl5pPr>
            <a:lvl6pPr marL="1484986" indent="0">
              <a:buNone/>
              <a:defRPr sz="1039" b="1"/>
            </a:lvl6pPr>
            <a:lvl7pPr marL="1781983" indent="0">
              <a:buNone/>
              <a:defRPr sz="1039" b="1"/>
            </a:lvl7pPr>
            <a:lvl8pPr marL="2078980" indent="0">
              <a:buNone/>
              <a:defRPr sz="1039" b="1"/>
            </a:lvl8pPr>
            <a:lvl9pPr marL="2375977" indent="0">
              <a:buNone/>
              <a:defRPr sz="1039" b="1"/>
            </a:lvl9pPr>
          </a:lstStyle>
          <a:p>
            <a:pPr lvl="0"/>
            <a:r>
              <a:rPr lang="en-US"/>
              <a:t>Click to edit Master text styles</a:t>
            </a:r>
          </a:p>
        </p:txBody>
      </p:sp>
      <p:sp>
        <p:nvSpPr>
          <p:cNvPr id="6" name="Content Placeholder 5"/>
          <p:cNvSpPr>
            <a:spLocks noGrp="1"/>
          </p:cNvSpPr>
          <p:nvPr>
            <p:ph sz="quarter" idx="4"/>
          </p:nvPr>
        </p:nvSpPr>
        <p:spPr>
          <a:xfrm>
            <a:off x="3204040" y="1412788"/>
            <a:ext cx="2787930" cy="2566737"/>
          </a:xfrm>
        </p:spPr>
        <p:txBody>
          <a:bodyPr/>
          <a:lstStyle>
            <a:lvl1pPr>
              <a:defRPr sz="1559"/>
            </a:lvl1pPr>
            <a:lvl2pPr>
              <a:defRPr sz="1299"/>
            </a:lvl2pPr>
            <a:lvl3pPr>
              <a:defRPr sz="1169"/>
            </a:lvl3pPr>
            <a:lvl4pPr>
              <a:defRPr sz="1039"/>
            </a:lvl4pPr>
            <a:lvl5pPr>
              <a:defRPr sz="1039"/>
            </a:lvl5pPr>
            <a:lvl6pPr>
              <a:defRPr sz="1039"/>
            </a:lvl6pPr>
            <a:lvl7pPr>
              <a:defRPr sz="1039"/>
            </a:lvl7pPr>
            <a:lvl8pPr>
              <a:defRPr sz="1039"/>
            </a:lvl8pPr>
            <a:lvl9pPr>
              <a:defRPr sz="103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5367" y="177372"/>
            <a:ext cx="2075070" cy="754862"/>
          </a:xfrm>
        </p:spPr>
        <p:txBody>
          <a:bodyPr anchor="b"/>
          <a:lstStyle>
            <a:lvl1pPr algn="l">
              <a:defRPr sz="1299" b="1"/>
            </a:lvl1pPr>
          </a:lstStyle>
          <a:p>
            <a:r>
              <a:rPr lang="en-US"/>
              <a:t>Click to edit Master title style</a:t>
            </a:r>
          </a:p>
        </p:txBody>
      </p:sp>
      <p:sp>
        <p:nvSpPr>
          <p:cNvPr id="3" name="Content Placeholder 2"/>
          <p:cNvSpPr>
            <a:spLocks noGrp="1"/>
          </p:cNvSpPr>
          <p:nvPr>
            <p:ph idx="1"/>
          </p:nvPr>
        </p:nvSpPr>
        <p:spPr>
          <a:xfrm>
            <a:off x="2465993" y="177372"/>
            <a:ext cx="3525976" cy="3802152"/>
          </a:xfrm>
        </p:spPr>
        <p:txBody>
          <a:bodyPr/>
          <a:lstStyle>
            <a:lvl1pPr>
              <a:defRPr sz="2079"/>
            </a:lvl1pPr>
            <a:lvl2pPr>
              <a:defRPr sz="1819"/>
            </a:lvl2pPr>
            <a:lvl3pPr>
              <a:defRPr sz="1559"/>
            </a:lvl3pPr>
            <a:lvl4pPr>
              <a:defRPr sz="1299"/>
            </a:lvl4pPr>
            <a:lvl5pPr>
              <a:defRPr sz="1299"/>
            </a:lvl5pPr>
            <a:lvl6pPr>
              <a:defRPr sz="1299"/>
            </a:lvl6pPr>
            <a:lvl7pPr>
              <a:defRPr sz="1299"/>
            </a:lvl7pPr>
            <a:lvl8pPr>
              <a:defRPr sz="1299"/>
            </a:lvl8pPr>
            <a:lvl9pPr>
              <a:defRPr sz="12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15367" y="932234"/>
            <a:ext cx="2075070" cy="3047291"/>
          </a:xfrm>
        </p:spPr>
        <p:txBody>
          <a:bodyPr/>
          <a:lstStyle>
            <a:lvl1pPr marL="0" indent="0">
              <a:buNone/>
              <a:defRPr sz="909"/>
            </a:lvl1pPr>
            <a:lvl2pPr marL="296997" indent="0">
              <a:buNone/>
              <a:defRPr sz="780"/>
            </a:lvl2pPr>
            <a:lvl3pPr marL="593994" indent="0">
              <a:buNone/>
              <a:defRPr sz="650"/>
            </a:lvl3pPr>
            <a:lvl4pPr marL="890991" indent="0">
              <a:buNone/>
              <a:defRPr sz="585"/>
            </a:lvl4pPr>
            <a:lvl5pPr marL="1187988" indent="0">
              <a:buNone/>
              <a:defRPr sz="585"/>
            </a:lvl5pPr>
            <a:lvl6pPr marL="1484986" indent="0">
              <a:buNone/>
              <a:defRPr sz="585"/>
            </a:lvl6pPr>
            <a:lvl7pPr marL="1781983" indent="0">
              <a:buNone/>
              <a:defRPr sz="585"/>
            </a:lvl7pPr>
            <a:lvl8pPr marL="2078980" indent="0">
              <a:buNone/>
              <a:defRPr sz="585"/>
            </a:lvl8pPr>
            <a:lvl9pPr marL="2375977" indent="0">
              <a:buNone/>
              <a:defRPr sz="5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6282" y="3118445"/>
            <a:ext cx="3784402" cy="368150"/>
          </a:xfrm>
        </p:spPr>
        <p:txBody>
          <a:bodyPr anchor="b"/>
          <a:lstStyle>
            <a:lvl1pPr algn="l">
              <a:defRPr sz="1299" b="1"/>
            </a:lvl1pPr>
          </a:lstStyle>
          <a:p>
            <a:r>
              <a:rPr lang="en-US"/>
              <a:t>Click to edit Master title style</a:t>
            </a:r>
          </a:p>
        </p:txBody>
      </p:sp>
      <p:sp>
        <p:nvSpPr>
          <p:cNvPr id="3" name="Picture Placeholder 2"/>
          <p:cNvSpPr>
            <a:spLocks noGrp="1"/>
          </p:cNvSpPr>
          <p:nvPr>
            <p:ph type="pic" idx="1"/>
          </p:nvPr>
        </p:nvSpPr>
        <p:spPr>
          <a:xfrm>
            <a:off x="1236282" y="398056"/>
            <a:ext cx="3784402" cy="2672953"/>
          </a:xfrm>
        </p:spPr>
        <p:txBody>
          <a:bodyPr/>
          <a:lstStyle>
            <a:lvl1pPr marL="0" indent="0">
              <a:buNone/>
              <a:defRPr sz="2079"/>
            </a:lvl1pPr>
            <a:lvl2pPr marL="296997" indent="0">
              <a:buNone/>
              <a:defRPr sz="1819"/>
            </a:lvl2pPr>
            <a:lvl3pPr marL="593994" indent="0">
              <a:buNone/>
              <a:defRPr sz="1559"/>
            </a:lvl3pPr>
            <a:lvl4pPr marL="890991" indent="0">
              <a:buNone/>
              <a:defRPr sz="1299"/>
            </a:lvl4pPr>
            <a:lvl5pPr marL="1187988" indent="0">
              <a:buNone/>
              <a:defRPr sz="1299"/>
            </a:lvl5pPr>
            <a:lvl6pPr marL="1484986" indent="0">
              <a:buNone/>
              <a:defRPr sz="1299"/>
            </a:lvl6pPr>
            <a:lvl7pPr marL="1781983" indent="0">
              <a:buNone/>
              <a:defRPr sz="1299"/>
            </a:lvl7pPr>
            <a:lvl8pPr marL="2078980" indent="0">
              <a:buNone/>
              <a:defRPr sz="1299"/>
            </a:lvl8pPr>
            <a:lvl9pPr marL="2375977" indent="0">
              <a:buNone/>
              <a:defRPr sz="1299"/>
            </a:lvl9pPr>
          </a:lstStyle>
          <a:p>
            <a:endParaRPr lang="en-US"/>
          </a:p>
        </p:txBody>
      </p:sp>
      <p:sp>
        <p:nvSpPr>
          <p:cNvPr id="4" name="Text Placeholder 3"/>
          <p:cNvSpPr>
            <a:spLocks noGrp="1"/>
          </p:cNvSpPr>
          <p:nvPr>
            <p:ph type="body" sz="half" idx="2"/>
          </p:nvPr>
        </p:nvSpPr>
        <p:spPr>
          <a:xfrm>
            <a:off x="1236282" y="3486596"/>
            <a:ext cx="3784402" cy="522834"/>
          </a:xfrm>
        </p:spPr>
        <p:txBody>
          <a:bodyPr/>
          <a:lstStyle>
            <a:lvl1pPr marL="0" indent="0">
              <a:buNone/>
              <a:defRPr sz="909"/>
            </a:lvl1pPr>
            <a:lvl2pPr marL="296997" indent="0">
              <a:buNone/>
              <a:defRPr sz="780"/>
            </a:lvl2pPr>
            <a:lvl3pPr marL="593994" indent="0">
              <a:buNone/>
              <a:defRPr sz="650"/>
            </a:lvl3pPr>
            <a:lvl4pPr marL="890991" indent="0">
              <a:buNone/>
              <a:defRPr sz="585"/>
            </a:lvl4pPr>
            <a:lvl5pPr marL="1187988" indent="0">
              <a:buNone/>
              <a:defRPr sz="585"/>
            </a:lvl5pPr>
            <a:lvl6pPr marL="1484986" indent="0">
              <a:buNone/>
              <a:defRPr sz="585"/>
            </a:lvl6pPr>
            <a:lvl7pPr marL="1781983" indent="0">
              <a:buNone/>
              <a:defRPr sz="585"/>
            </a:lvl7pPr>
            <a:lvl8pPr marL="2078980" indent="0">
              <a:buNone/>
              <a:defRPr sz="585"/>
            </a:lvl8pPr>
            <a:lvl9pPr marL="2375977" indent="0">
              <a:buNone/>
              <a:defRPr sz="58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5367" y="178403"/>
            <a:ext cx="5676602" cy="7424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15367" y="1039482"/>
            <a:ext cx="5676602" cy="29400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15367" y="4129053"/>
            <a:ext cx="1471712" cy="237183"/>
          </a:xfrm>
          <a:prstGeom prst="rect">
            <a:avLst/>
          </a:prstGeom>
        </p:spPr>
        <p:txBody>
          <a:bodyPr vert="horz" lIns="91440" tIns="45720" rIns="91440" bIns="45720" rtlCol="0" anchor="ctr"/>
          <a:lstStyle>
            <a:lvl1pPr algn="l">
              <a:defRPr sz="780">
                <a:solidFill>
                  <a:schemeClr val="tx1">
                    <a:tint val="75000"/>
                  </a:schemeClr>
                </a:solidFill>
              </a:defRPr>
            </a:lvl1pPr>
          </a:lstStyle>
          <a:p>
            <a:fld id="{1D8BD707-D9CF-40AE-B4C6-C98DA3205C09}" type="datetimeFigureOut">
              <a:rPr lang="en-US" smtClean="0"/>
              <a:pPr/>
              <a:t>9/18/2024</a:t>
            </a:fld>
            <a:endParaRPr lang="en-US"/>
          </a:p>
        </p:txBody>
      </p:sp>
      <p:sp>
        <p:nvSpPr>
          <p:cNvPr id="5" name="Footer Placeholder 4"/>
          <p:cNvSpPr>
            <a:spLocks noGrp="1"/>
          </p:cNvSpPr>
          <p:nvPr>
            <p:ph type="ftr" sz="quarter" idx="3"/>
          </p:nvPr>
        </p:nvSpPr>
        <p:spPr>
          <a:xfrm>
            <a:off x="2155007" y="4129053"/>
            <a:ext cx="1997323" cy="237183"/>
          </a:xfrm>
          <a:prstGeom prst="rect">
            <a:avLst/>
          </a:prstGeom>
        </p:spPr>
        <p:txBody>
          <a:bodyPr vert="horz" lIns="91440" tIns="45720" rIns="91440" bIns="45720" rtlCol="0" anchor="ctr"/>
          <a:lstStyle>
            <a:lvl1pPr algn="ctr">
              <a:defRPr sz="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520257" y="4129053"/>
            <a:ext cx="1471712" cy="237183"/>
          </a:xfrm>
          <a:prstGeom prst="rect">
            <a:avLst/>
          </a:prstGeom>
        </p:spPr>
        <p:txBody>
          <a:bodyPr vert="horz" lIns="91440" tIns="45720" rIns="91440" bIns="45720" rtlCol="0" anchor="ctr"/>
          <a:lstStyle>
            <a:lvl1pPr algn="r">
              <a:defRPr sz="78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93994" rtl="0" eaLnBrk="1" latinLnBrk="0" hangingPunct="1">
        <a:spcBef>
          <a:spcPct val="0"/>
        </a:spcBef>
        <a:buNone/>
        <a:defRPr sz="2858" kern="1200">
          <a:solidFill>
            <a:schemeClr val="tx1"/>
          </a:solidFill>
          <a:latin typeface="+mj-lt"/>
          <a:ea typeface="+mj-ea"/>
          <a:cs typeface="+mj-cs"/>
        </a:defRPr>
      </a:lvl1pPr>
    </p:titleStyle>
    <p:bodyStyle>
      <a:lvl1pPr marL="222748" indent="-222748" algn="l" defTabSz="593994" rtl="0" eaLnBrk="1" latinLnBrk="0" hangingPunct="1">
        <a:spcBef>
          <a:spcPct val="20000"/>
        </a:spcBef>
        <a:buFont typeface="Arial" pitchFamily="34" charset="0"/>
        <a:buChar char="•"/>
        <a:defRPr sz="2079" kern="1200">
          <a:solidFill>
            <a:schemeClr val="tx1"/>
          </a:solidFill>
          <a:latin typeface="+mn-lt"/>
          <a:ea typeface="+mn-ea"/>
          <a:cs typeface="+mn-cs"/>
        </a:defRPr>
      </a:lvl1pPr>
      <a:lvl2pPr marL="482620" indent="-185623" algn="l" defTabSz="593994" rtl="0" eaLnBrk="1" latinLnBrk="0" hangingPunct="1">
        <a:spcBef>
          <a:spcPct val="20000"/>
        </a:spcBef>
        <a:buFont typeface="Arial" pitchFamily="34" charset="0"/>
        <a:buChar char="–"/>
        <a:defRPr sz="1819" kern="1200">
          <a:solidFill>
            <a:schemeClr val="tx1"/>
          </a:solidFill>
          <a:latin typeface="+mn-lt"/>
          <a:ea typeface="+mn-ea"/>
          <a:cs typeface="+mn-cs"/>
        </a:defRPr>
      </a:lvl2pPr>
      <a:lvl3pPr marL="742493" indent="-148499" algn="l" defTabSz="593994" rtl="0" eaLnBrk="1" latinLnBrk="0" hangingPunct="1">
        <a:spcBef>
          <a:spcPct val="20000"/>
        </a:spcBef>
        <a:buFont typeface="Arial" pitchFamily="34" charset="0"/>
        <a:buChar char="•"/>
        <a:defRPr sz="1559" kern="1200">
          <a:solidFill>
            <a:schemeClr val="tx1"/>
          </a:solidFill>
          <a:latin typeface="+mn-lt"/>
          <a:ea typeface="+mn-ea"/>
          <a:cs typeface="+mn-cs"/>
        </a:defRPr>
      </a:lvl3pPr>
      <a:lvl4pPr marL="1039490"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4pPr>
      <a:lvl5pPr marL="1336487"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5pPr>
      <a:lvl6pPr marL="1633484"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6pPr>
      <a:lvl7pPr marL="1930481"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7pPr>
      <a:lvl8pPr marL="2227478"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8pPr>
      <a:lvl9pPr marL="2524476" indent="-148499" algn="l" defTabSz="593994" rtl="0" eaLnBrk="1" latinLnBrk="0" hangingPunct="1">
        <a:spcBef>
          <a:spcPct val="20000"/>
        </a:spcBef>
        <a:buFont typeface="Arial" pitchFamily="34" charset="0"/>
        <a:buChar char="•"/>
        <a:defRPr sz="1299" kern="1200">
          <a:solidFill>
            <a:schemeClr val="tx1"/>
          </a:solidFill>
          <a:latin typeface="+mn-lt"/>
          <a:ea typeface="+mn-ea"/>
          <a:cs typeface="+mn-cs"/>
        </a:defRPr>
      </a:lvl9pPr>
    </p:bodyStyle>
    <p:otherStyle>
      <a:defPPr>
        <a:defRPr lang="en-US"/>
      </a:defPPr>
      <a:lvl1pPr marL="0" algn="l" defTabSz="593994" rtl="0" eaLnBrk="1" latinLnBrk="0" hangingPunct="1">
        <a:defRPr sz="1169" kern="1200">
          <a:solidFill>
            <a:schemeClr val="tx1"/>
          </a:solidFill>
          <a:latin typeface="+mn-lt"/>
          <a:ea typeface="+mn-ea"/>
          <a:cs typeface="+mn-cs"/>
        </a:defRPr>
      </a:lvl1pPr>
      <a:lvl2pPr marL="296997" algn="l" defTabSz="593994" rtl="0" eaLnBrk="1" latinLnBrk="0" hangingPunct="1">
        <a:defRPr sz="1169" kern="1200">
          <a:solidFill>
            <a:schemeClr val="tx1"/>
          </a:solidFill>
          <a:latin typeface="+mn-lt"/>
          <a:ea typeface="+mn-ea"/>
          <a:cs typeface="+mn-cs"/>
        </a:defRPr>
      </a:lvl2pPr>
      <a:lvl3pPr marL="593994" algn="l" defTabSz="593994" rtl="0" eaLnBrk="1" latinLnBrk="0" hangingPunct="1">
        <a:defRPr sz="1169" kern="1200">
          <a:solidFill>
            <a:schemeClr val="tx1"/>
          </a:solidFill>
          <a:latin typeface="+mn-lt"/>
          <a:ea typeface="+mn-ea"/>
          <a:cs typeface="+mn-cs"/>
        </a:defRPr>
      </a:lvl3pPr>
      <a:lvl4pPr marL="890991" algn="l" defTabSz="593994" rtl="0" eaLnBrk="1" latinLnBrk="0" hangingPunct="1">
        <a:defRPr sz="1169" kern="1200">
          <a:solidFill>
            <a:schemeClr val="tx1"/>
          </a:solidFill>
          <a:latin typeface="+mn-lt"/>
          <a:ea typeface="+mn-ea"/>
          <a:cs typeface="+mn-cs"/>
        </a:defRPr>
      </a:lvl4pPr>
      <a:lvl5pPr marL="1187988" algn="l" defTabSz="593994" rtl="0" eaLnBrk="1" latinLnBrk="0" hangingPunct="1">
        <a:defRPr sz="1169" kern="1200">
          <a:solidFill>
            <a:schemeClr val="tx1"/>
          </a:solidFill>
          <a:latin typeface="+mn-lt"/>
          <a:ea typeface="+mn-ea"/>
          <a:cs typeface="+mn-cs"/>
        </a:defRPr>
      </a:lvl5pPr>
      <a:lvl6pPr marL="1484986" algn="l" defTabSz="593994" rtl="0" eaLnBrk="1" latinLnBrk="0" hangingPunct="1">
        <a:defRPr sz="1169" kern="1200">
          <a:solidFill>
            <a:schemeClr val="tx1"/>
          </a:solidFill>
          <a:latin typeface="+mn-lt"/>
          <a:ea typeface="+mn-ea"/>
          <a:cs typeface="+mn-cs"/>
        </a:defRPr>
      </a:lvl6pPr>
      <a:lvl7pPr marL="1781983" algn="l" defTabSz="593994" rtl="0" eaLnBrk="1" latinLnBrk="0" hangingPunct="1">
        <a:defRPr sz="1169" kern="1200">
          <a:solidFill>
            <a:schemeClr val="tx1"/>
          </a:solidFill>
          <a:latin typeface="+mn-lt"/>
          <a:ea typeface="+mn-ea"/>
          <a:cs typeface="+mn-cs"/>
        </a:defRPr>
      </a:lvl7pPr>
      <a:lvl8pPr marL="2078980" algn="l" defTabSz="593994" rtl="0" eaLnBrk="1" latinLnBrk="0" hangingPunct="1">
        <a:defRPr sz="1169" kern="1200">
          <a:solidFill>
            <a:schemeClr val="tx1"/>
          </a:solidFill>
          <a:latin typeface="+mn-lt"/>
          <a:ea typeface="+mn-ea"/>
          <a:cs typeface="+mn-cs"/>
        </a:defRPr>
      </a:lvl8pPr>
      <a:lvl9pPr marL="2375977" algn="l" defTabSz="593994" rtl="0" eaLnBrk="1" latinLnBrk="0" hangingPunct="1">
        <a:defRPr sz="11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functions-lab/COSMOS-EDFA-Dataset"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0F0"/>
        </a:solidFill>
        <a:effectLst/>
      </p:bgPr>
    </p:bg>
    <p:spTree>
      <p:nvGrpSpPr>
        <p:cNvPr id="1" name=""/>
        <p:cNvGrpSpPr/>
        <p:nvPr/>
      </p:nvGrpSpPr>
      <p:grpSpPr>
        <a:xfrm>
          <a:off x="0" y="0"/>
          <a:ext cx="0" cy="0"/>
          <a:chOff x="0" y="0"/>
          <a:chExt cx="0" cy="0"/>
        </a:xfrm>
      </p:grpSpPr>
      <p:sp>
        <p:nvSpPr>
          <p:cNvPr id="5" name="AutoShape 5"/>
          <p:cNvSpPr/>
          <p:nvPr/>
        </p:nvSpPr>
        <p:spPr>
          <a:xfrm>
            <a:off x="0" y="23812"/>
            <a:ext cx="30275210" cy="4542061"/>
          </a:xfrm>
          <a:prstGeom prst="rect">
            <a:avLst/>
          </a:prstGeom>
          <a:solidFill>
            <a:srgbClr val="FFFFFF"/>
          </a:solidFill>
        </p:spPr>
        <p:txBody>
          <a:bodyPr/>
          <a:lstStyle/>
          <a:p>
            <a:endParaRPr lang="en-IN" sz="787"/>
          </a:p>
        </p:txBody>
      </p:sp>
      <p:sp>
        <p:nvSpPr>
          <p:cNvPr id="6" name="AutoShape 6"/>
          <p:cNvSpPr/>
          <p:nvPr/>
        </p:nvSpPr>
        <p:spPr>
          <a:xfrm>
            <a:off x="0" y="4565871"/>
            <a:ext cx="30275205" cy="40315"/>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8" name="AutoShape 8"/>
          <p:cNvSpPr/>
          <p:nvPr/>
        </p:nvSpPr>
        <p:spPr>
          <a:xfrm rot="5400000">
            <a:off x="1952474" y="12935232"/>
            <a:ext cx="16787812" cy="108974"/>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9" name="AutoShape 9"/>
          <p:cNvSpPr/>
          <p:nvPr/>
        </p:nvSpPr>
        <p:spPr>
          <a:xfrm rot="5400000" flipV="1">
            <a:off x="16276014" y="6267622"/>
            <a:ext cx="1" cy="11591582"/>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10" name="AutoShape 10"/>
          <p:cNvSpPr/>
          <p:nvPr/>
        </p:nvSpPr>
        <p:spPr>
          <a:xfrm rot="5400000" flipV="1">
            <a:off x="13937220" y="13011891"/>
            <a:ext cx="16737120" cy="6349"/>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13" name="AutoShape 13"/>
          <p:cNvSpPr/>
          <p:nvPr/>
        </p:nvSpPr>
        <p:spPr>
          <a:xfrm flipV="1">
            <a:off x="170042" y="9625012"/>
            <a:ext cx="10058401" cy="31000"/>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33" name="TextBox 33"/>
          <p:cNvSpPr txBox="1"/>
          <p:nvPr/>
        </p:nvSpPr>
        <p:spPr>
          <a:xfrm>
            <a:off x="6604364" y="1034458"/>
            <a:ext cx="17066485" cy="1683731"/>
          </a:xfrm>
          <a:prstGeom prst="rect">
            <a:avLst/>
          </a:prstGeom>
        </p:spPr>
        <p:txBody>
          <a:bodyPr lIns="0" tIns="0" rIns="0" bIns="0" rtlCol="0" anchor="t">
            <a:spAutoFit/>
          </a:bodyPr>
          <a:lstStyle/>
          <a:p>
            <a:pPr algn="ctr">
              <a:lnSpc>
                <a:spcPts val="6791"/>
              </a:lnSpc>
            </a:pPr>
            <a:r>
              <a:rPr lang="en-US" sz="5400" b="1" dirty="0">
                <a:solidFill>
                  <a:srgbClr val="000000"/>
                </a:solidFill>
                <a:latin typeface="Arial" panose="020B0604020202020204" pitchFamily="34" charset="0"/>
                <a:ea typeface="Arial Bold"/>
                <a:cs typeface="Arial" panose="020B0604020202020204" pitchFamily="34" charset="0"/>
                <a:sym typeface="Arial Bold"/>
              </a:rPr>
              <a:t>Erbium Doped Fiber Amplifier (EDFA) Gain</a:t>
            </a:r>
          </a:p>
          <a:p>
            <a:pPr algn="ctr">
              <a:lnSpc>
                <a:spcPts val="6791"/>
              </a:lnSpc>
            </a:pPr>
            <a:r>
              <a:rPr lang="en-US" sz="5400" b="1" dirty="0">
                <a:solidFill>
                  <a:srgbClr val="000000"/>
                </a:solidFill>
                <a:latin typeface="Arial" panose="020B0604020202020204" pitchFamily="34" charset="0"/>
                <a:ea typeface="Arial Bold"/>
                <a:cs typeface="Arial" panose="020B0604020202020204" pitchFamily="34" charset="0"/>
                <a:sym typeface="Arial Bold"/>
              </a:rPr>
              <a:t>Modeling by Machine Learning</a:t>
            </a:r>
          </a:p>
        </p:txBody>
      </p:sp>
      <p:grpSp>
        <p:nvGrpSpPr>
          <p:cNvPr id="35" name="Group 35"/>
          <p:cNvGrpSpPr/>
          <p:nvPr/>
        </p:nvGrpSpPr>
        <p:grpSpPr>
          <a:xfrm>
            <a:off x="540394" y="5053012"/>
            <a:ext cx="9263210" cy="4459039"/>
            <a:chOff x="-92980" y="57151"/>
            <a:chExt cx="15806978" cy="6112157"/>
          </a:xfrm>
        </p:grpSpPr>
        <p:sp>
          <p:nvSpPr>
            <p:cNvPr id="36" name="TextBox 36"/>
            <p:cNvSpPr txBox="1"/>
            <p:nvPr/>
          </p:nvSpPr>
          <p:spPr>
            <a:xfrm>
              <a:off x="0" y="57151"/>
              <a:ext cx="15713998" cy="483844"/>
            </a:xfrm>
            <a:prstGeom prst="rect">
              <a:avLst/>
            </a:prstGeom>
          </p:spPr>
          <p:txBody>
            <a:bodyPr lIns="0" tIns="0" rIns="0" bIns="0" rtlCol="0" anchor="t">
              <a:spAutoFit/>
            </a:bodyPr>
            <a:lstStyle/>
            <a:p>
              <a:pPr>
                <a:lnSpc>
                  <a:spcPts val="2728"/>
                </a:lnSpc>
                <a:spcBef>
                  <a:spcPct val="0"/>
                </a:spcBef>
              </a:pPr>
              <a:r>
                <a:rPr lang="en-US" sz="3000" b="1" spc="103" dirty="0">
                  <a:solidFill>
                    <a:srgbClr val="000000"/>
                  </a:solidFill>
                  <a:latin typeface="Arial" panose="020B0604020202020204" pitchFamily="34" charset="0"/>
                  <a:ea typeface="Didact Gothic"/>
                  <a:cs typeface="Arial" panose="020B0604020202020204" pitchFamily="34" charset="0"/>
                  <a:sym typeface="Didact Gothic"/>
                </a:rPr>
                <a:t>Introduction</a:t>
              </a:r>
            </a:p>
          </p:txBody>
        </p:sp>
        <p:sp>
          <p:nvSpPr>
            <p:cNvPr id="37" name="TextBox 37"/>
            <p:cNvSpPr txBox="1"/>
            <p:nvPr/>
          </p:nvSpPr>
          <p:spPr>
            <a:xfrm>
              <a:off x="-92980" y="579401"/>
              <a:ext cx="15713998" cy="5589907"/>
            </a:xfrm>
            <a:prstGeom prst="rect">
              <a:avLst/>
            </a:prstGeom>
          </p:spPr>
          <p:txBody>
            <a:bodyPr lIns="0" tIns="0" rIns="0" bIns="0" rtlCol="0" anchor="t">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EDFA gain is crucial for amplifying optical signals in communication networks, ensuring efficient data transmission over long distances.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Machine learning models are powerful tools that can predict complex behaviors like EDFA gain by learning patterns from large datasets.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In this study, a deep neural network was developed to model EDFA gain, achieving high accuracy with MAE of 0.0151 and MSE of 0.0005.</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grpSp>
      <p:sp>
        <p:nvSpPr>
          <p:cNvPr id="39" name="TextBox 39"/>
          <p:cNvSpPr txBox="1"/>
          <p:nvPr/>
        </p:nvSpPr>
        <p:spPr>
          <a:xfrm>
            <a:off x="594881" y="10110230"/>
            <a:ext cx="9140403" cy="352982"/>
          </a:xfrm>
          <a:prstGeom prst="rect">
            <a:avLst/>
          </a:prstGeom>
        </p:spPr>
        <p:txBody>
          <a:bodyPr lIns="0" tIns="0" rIns="0" bIns="0" rtlCol="0" anchor="t">
            <a:spAutoFit/>
          </a:bodyPr>
          <a:lstStyle/>
          <a:p>
            <a:pPr>
              <a:lnSpc>
                <a:spcPts val="2728"/>
              </a:lnSpc>
              <a:spcBef>
                <a:spcPct val="0"/>
              </a:spcBef>
            </a:pPr>
            <a:r>
              <a:rPr lang="en-US" sz="3000" b="1" spc="103" dirty="0">
                <a:solidFill>
                  <a:srgbClr val="000000"/>
                </a:solidFill>
                <a:latin typeface="Arial" panose="020B0604020202020204" pitchFamily="34" charset="0"/>
                <a:ea typeface="Didact Gothic"/>
                <a:cs typeface="Arial" panose="020B0604020202020204" pitchFamily="34" charset="0"/>
                <a:sym typeface="Didact Gothic"/>
              </a:rPr>
              <a:t>Objective</a:t>
            </a:r>
          </a:p>
        </p:txBody>
      </p:sp>
      <p:sp>
        <p:nvSpPr>
          <p:cNvPr id="46" name="TextBox 46"/>
          <p:cNvSpPr txBox="1"/>
          <p:nvPr/>
        </p:nvSpPr>
        <p:spPr>
          <a:xfrm>
            <a:off x="10676699" y="4856772"/>
            <a:ext cx="11090307" cy="2080057"/>
          </a:xfrm>
          <a:prstGeom prst="rect">
            <a:avLst/>
          </a:prstGeom>
        </p:spPr>
        <p:txBody>
          <a:bodyPr wrap="square" lIns="0" tIns="0" rIns="0" bIns="0" rtlCol="0" anchor="t">
            <a:spAutoFit/>
          </a:bodyPr>
          <a:lstStyle/>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Training &amp; Optimization</a:t>
            </a:r>
            <a:r>
              <a:rPr kumimoji="0" lang="en-US" altLang="en-US" sz="2400" b="0" i="0" u="none" strike="noStrike" cap="none" normalizeH="0" baseline="0" dirty="0">
                <a:ln>
                  <a:noFill/>
                </a:ln>
                <a:solidFill>
                  <a:schemeClr val="tx1"/>
                </a:solidFill>
                <a:effectLst/>
                <a:latin typeface="Arial" panose="020B0604020202020204" pitchFamily="34" charset="0"/>
              </a:rPr>
              <a:t>: Train the model using RMSprop and Adam optimizers, applying a LeakyReLU with alpha=0.1 to prevent overfitting.</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Model Evaluation</a:t>
            </a:r>
            <a:r>
              <a:rPr kumimoji="0" lang="en-US" altLang="en-US" sz="2400" b="0" i="0" u="none" strike="noStrike" cap="none" normalizeH="0" baseline="0" dirty="0">
                <a:ln>
                  <a:noFill/>
                </a:ln>
                <a:solidFill>
                  <a:schemeClr val="tx1"/>
                </a:solidFill>
                <a:effectLst/>
                <a:latin typeface="Arial" panose="020B0604020202020204" pitchFamily="34" charset="0"/>
              </a:rPr>
              <a:t>: Assess model performance through calculate metrics like MAE and MSE and Losses across multiple test datasets.</a:t>
            </a:r>
          </a:p>
          <a:p>
            <a:pPr marL="342900" indent="-342900" algn="just">
              <a:lnSpc>
                <a:spcPts val="2286"/>
              </a:lnSpc>
              <a:spcBef>
                <a:spcPct val="0"/>
              </a:spcBef>
              <a:spcAft>
                <a:spcPts val="1200"/>
              </a:spcAft>
              <a:buFont typeface="Wingdings" panose="05000000000000000000" pitchFamily="2" charset="2"/>
              <a:buChar char="q"/>
            </a:pPr>
            <a:endParaRPr lang="en-US" sz="2200" spc="57" dirty="0">
              <a:solidFill>
                <a:srgbClr val="000000"/>
              </a:solidFill>
              <a:latin typeface="Arial" panose="020B0604020202020204" pitchFamily="34" charset="0"/>
              <a:ea typeface="Didact Gothic"/>
              <a:cs typeface="Arial" panose="020B0604020202020204" pitchFamily="34" charset="0"/>
              <a:sym typeface="Didact Gothic"/>
            </a:endParaRPr>
          </a:p>
        </p:txBody>
      </p:sp>
      <p:grpSp>
        <p:nvGrpSpPr>
          <p:cNvPr id="55" name="Group 55"/>
          <p:cNvGrpSpPr/>
          <p:nvPr/>
        </p:nvGrpSpPr>
        <p:grpSpPr>
          <a:xfrm>
            <a:off x="10784112" y="12444412"/>
            <a:ext cx="10982892" cy="4333696"/>
            <a:chOff x="-27624" y="1382599"/>
            <a:chExt cx="20807585" cy="8895174"/>
          </a:xfrm>
        </p:grpSpPr>
        <p:sp>
          <p:nvSpPr>
            <p:cNvPr id="56" name="TextBox 56"/>
            <p:cNvSpPr txBox="1"/>
            <p:nvPr/>
          </p:nvSpPr>
          <p:spPr>
            <a:xfrm>
              <a:off x="-27624" y="1382599"/>
              <a:ext cx="20663225" cy="724517"/>
            </a:xfrm>
            <a:prstGeom prst="rect">
              <a:avLst/>
            </a:prstGeom>
          </p:spPr>
          <p:txBody>
            <a:bodyPr lIns="0" tIns="0" rIns="0" bIns="0" rtlCol="0" anchor="t">
              <a:spAutoFit/>
            </a:bodyPr>
            <a:lstStyle/>
            <a:p>
              <a:pPr>
                <a:lnSpc>
                  <a:spcPts val="2694"/>
                </a:lnSpc>
                <a:spcBef>
                  <a:spcPct val="0"/>
                </a:spcBef>
              </a:pPr>
              <a:r>
                <a:rPr lang="en-US" sz="3000" b="1" spc="102" dirty="0">
                  <a:solidFill>
                    <a:srgbClr val="000000"/>
                  </a:solidFill>
                  <a:latin typeface="Arial" panose="020B0604020202020204" pitchFamily="34" charset="0"/>
                  <a:ea typeface="Didact Gothic"/>
                  <a:cs typeface="Arial" panose="020B0604020202020204" pitchFamily="34" charset="0"/>
                  <a:sym typeface="Didact Gothic"/>
                </a:rPr>
                <a:t>Result and Discussion</a:t>
              </a:r>
            </a:p>
          </p:txBody>
        </p:sp>
        <p:sp>
          <p:nvSpPr>
            <p:cNvPr id="57" name="TextBox 57"/>
            <p:cNvSpPr txBox="1"/>
            <p:nvPr/>
          </p:nvSpPr>
          <p:spPr>
            <a:xfrm>
              <a:off x="-27624" y="2633840"/>
              <a:ext cx="20807585" cy="7643933"/>
            </a:xfrm>
            <a:prstGeom prst="rect">
              <a:avLst/>
            </a:prstGeom>
          </p:spPr>
          <p:txBody>
            <a:bodyPr wrap="square" lIns="0" tIns="0" rIns="0" bIns="0" rtlCol="0" anchor="t">
              <a:spAutoFit/>
            </a:bodyPr>
            <a:lstStyle/>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Achieved high accuracy in predicting EDFA gain across 95 channels using a Deep Neural Network (DNN).</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Demonstrated improved performance and strong generalization on test datasets.</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Training accuracy</a:t>
              </a:r>
              <a:r>
                <a:rPr kumimoji="0" lang="en-US" altLang="en-US" sz="2400" b="0" i="0" u="none" strike="noStrike" cap="none" normalizeH="0" baseline="0" dirty="0">
                  <a:ln>
                    <a:noFill/>
                  </a:ln>
                  <a:solidFill>
                    <a:schemeClr val="tx1"/>
                  </a:solidFill>
                  <a:effectLst/>
                  <a:latin typeface="Arial" panose="020B0604020202020204" pitchFamily="34" charset="0"/>
                </a:rPr>
                <a:t>: 98.5%, with MAE of 0.0151 and MSE of 0.0005.</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Test accuracy</a:t>
              </a:r>
              <a:r>
                <a:rPr kumimoji="0" lang="en-US" altLang="en-US" sz="2400" b="0" i="0" u="none" strike="noStrike" cap="none" normalizeH="0" baseline="0" dirty="0">
                  <a:ln>
                    <a:noFill/>
                  </a:ln>
                  <a:solidFill>
                    <a:schemeClr val="tx1"/>
                  </a:solidFill>
                  <a:effectLst/>
                  <a:latin typeface="Arial" panose="020B0604020202020204" pitchFamily="34" charset="0"/>
                </a:rPr>
                <a:t>: 97.8% on unseen data, showing minimal performance drop.</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Error metrics</a:t>
              </a:r>
              <a:r>
                <a:rPr kumimoji="0" lang="en-US" altLang="en-US" sz="2400" b="0" i="0" u="none" strike="noStrike" cap="none" normalizeH="0" baseline="0" dirty="0">
                  <a:ln>
                    <a:noFill/>
                  </a:ln>
                  <a:solidFill>
                    <a:schemeClr val="tx1"/>
                  </a:solidFill>
                  <a:effectLst/>
                  <a:latin typeface="Arial" panose="020B0604020202020204" pitchFamily="34" charset="0"/>
                </a:rPr>
                <a:t>: Low and consistent errors across 15-27 dB gain levels.</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Gain prediction</a:t>
              </a:r>
              <a:r>
                <a:rPr kumimoji="0" lang="en-US" altLang="en-US" sz="2400" b="0" i="0" u="none" strike="noStrike" cap="none" normalizeH="0" baseline="0" dirty="0">
                  <a:ln>
                    <a:noFill/>
                  </a:ln>
                  <a:solidFill>
                    <a:schemeClr val="tx1"/>
                  </a:solidFill>
                  <a:effectLst/>
                  <a:latin typeface="Arial" panose="020B0604020202020204" pitchFamily="34" charset="0"/>
                </a:rPr>
                <a:t>: Accurate across all tested gain levels, ensuring reliability. </a:t>
              </a:r>
            </a:p>
          </p:txBody>
        </p:sp>
      </p:grpSp>
      <p:grpSp>
        <p:nvGrpSpPr>
          <p:cNvPr id="58" name="Group 58"/>
          <p:cNvGrpSpPr/>
          <p:nvPr/>
        </p:nvGrpSpPr>
        <p:grpSpPr>
          <a:xfrm>
            <a:off x="22681406" y="16178212"/>
            <a:ext cx="6998919" cy="2611636"/>
            <a:chOff x="0" y="57151"/>
            <a:chExt cx="9840634" cy="5360542"/>
          </a:xfrm>
        </p:grpSpPr>
        <p:sp>
          <p:nvSpPr>
            <p:cNvPr id="59" name="TextBox 59"/>
            <p:cNvSpPr txBox="1"/>
            <p:nvPr/>
          </p:nvSpPr>
          <p:spPr>
            <a:xfrm>
              <a:off x="0" y="57151"/>
              <a:ext cx="9820003" cy="724517"/>
            </a:xfrm>
            <a:prstGeom prst="rect">
              <a:avLst/>
            </a:prstGeom>
          </p:spPr>
          <p:txBody>
            <a:bodyPr lIns="0" tIns="0" rIns="0" bIns="0" rtlCol="0" anchor="t">
              <a:spAutoFit/>
            </a:bodyPr>
            <a:lstStyle/>
            <a:p>
              <a:pPr>
                <a:lnSpc>
                  <a:spcPts val="2694"/>
                </a:lnSpc>
                <a:spcBef>
                  <a:spcPct val="0"/>
                </a:spcBef>
              </a:pPr>
              <a:r>
                <a:rPr lang="en-US" sz="3000" b="1" spc="102" dirty="0">
                  <a:solidFill>
                    <a:srgbClr val="000000"/>
                  </a:solidFill>
                  <a:latin typeface="Arial" panose="020B0604020202020204" pitchFamily="34" charset="0"/>
                  <a:ea typeface="Didact Gothic"/>
                  <a:cs typeface="Arial" panose="020B0604020202020204" pitchFamily="34" charset="0"/>
                  <a:sym typeface="Didact Gothic"/>
                </a:rPr>
                <a:t>Conclusion</a:t>
              </a:r>
            </a:p>
          </p:txBody>
        </p:sp>
        <p:sp>
          <p:nvSpPr>
            <p:cNvPr id="60" name="TextBox 60"/>
            <p:cNvSpPr txBox="1"/>
            <p:nvPr/>
          </p:nvSpPr>
          <p:spPr>
            <a:xfrm>
              <a:off x="0" y="995582"/>
              <a:ext cx="9840634" cy="4422111"/>
            </a:xfrm>
            <a:prstGeom prst="rect">
              <a:avLst/>
            </a:prstGeom>
          </p:spPr>
          <p:txBody>
            <a:bodyPr wrap="square" lIns="0" tIns="0" rIns="0" bIns="0" rtlCol="0" anchor="t">
              <a:spAutoFit/>
            </a:bodyPr>
            <a:lstStyle/>
            <a:p>
              <a:pPr marL="342900" indent="-342900" algn="just">
                <a:spcAft>
                  <a:spcPts val="1200"/>
                </a:spcAft>
                <a:buFont typeface="Wingdings" panose="05000000000000000000" pitchFamily="2" charset="2"/>
                <a:buChar char="q"/>
              </a:pPr>
              <a:r>
                <a:rPr lang="en-US" sz="2400" dirty="0">
                  <a:solidFill>
                    <a:srgbClr val="000000"/>
                  </a:solidFill>
                  <a:latin typeface="Arial" panose="020B0604020202020204" pitchFamily="34" charset="0"/>
                  <a:ea typeface="Arial Bold"/>
                  <a:cs typeface="Arial" panose="020B0604020202020204" pitchFamily="34" charset="0"/>
                  <a:sym typeface="Arial Bold"/>
                </a:rPr>
                <a:t>Successfully modeled EDFA gain with improved prediction accuracy.</a:t>
              </a:r>
            </a:p>
            <a:p>
              <a:pPr marL="457200" indent="-457200" algn="just">
                <a:spcAft>
                  <a:spcPts val="1200"/>
                </a:spcAft>
                <a:buFont typeface="Wingdings" panose="05000000000000000000" pitchFamily="2" charset="2"/>
                <a:buChar char="q"/>
              </a:pPr>
              <a:r>
                <a:rPr lang="en-US" sz="2400" dirty="0">
                  <a:solidFill>
                    <a:srgbClr val="000000"/>
                  </a:solidFill>
                  <a:latin typeface="Arial" panose="020B0604020202020204" pitchFamily="34" charset="0"/>
                  <a:ea typeface="Arial Bold"/>
                  <a:cs typeface="Arial" panose="020B0604020202020204" pitchFamily="34" charset="0"/>
                  <a:sym typeface="Arial Bold"/>
                </a:rPr>
                <a:t>Achieved MAE of 0.0151 and MSE of 0.0005.</a:t>
              </a:r>
            </a:p>
            <a:p>
              <a:pPr marL="457200" indent="-457200" algn="just">
                <a:spcAft>
                  <a:spcPts val="1200"/>
                </a:spcAft>
                <a:buFont typeface="Wingdings" panose="05000000000000000000" pitchFamily="2" charset="2"/>
                <a:buChar char="q"/>
              </a:pPr>
              <a:r>
                <a:rPr lang="en-US" sz="2400" dirty="0">
                  <a:solidFill>
                    <a:srgbClr val="000000"/>
                  </a:solidFill>
                  <a:latin typeface="Arial" panose="020B0604020202020204" pitchFamily="34" charset="0"/>
                  <a:ea typeface="Arial Bold"/>
                  <a:cs typeface="Arial" panose="020B0604020202020204" pitchFamily="34" charset="0"/>
                  <a:sym typeface="Arial Bold"/>
                </a:rPr>
                <a:t>Future work will explore LSTM and Transformers for more accurate predictions. </a:t>
              </a:r>
            </a:p>
          </p:txBody>
        </p:sp>
      </p:grpSp>
      <p:sp>
        <p:nvSpPr>
          <p:cNvPr id="63" name="TextBox 63"/>
          <p:cNvSpPr txBox="1"/>
          <p:nvPr/>
        </p:nvSpPr>
        <p:spPr>
          <a:xfrm>
            <a:off x="10784112" y="20674012"/>
            <a:ext cx="10906694" cy="461665"/>
          </a:xfrm>
          <a:prstGeom prst="rect">
            <a:avLst/>
          </a:prstGeom>
        </p:spPr>
        <p:txBody>
          <a:bodyPr wrap="square" lIns="0" tIns="0" rIns="0" bIns="0" rtlCol="0" anchor="t">
            <a:spAutoFit/>
          </a:bodyPr>
          <a:lstStyle/>
          <a:p>
            <a:pPr marL="0" lvl="1" algn="just">
              <a:lnSpc>
                <a:spcPts val="1819"/>
              </a:lnSpc>
            </a:pPr>
            <a:r>
              <a:rPr lang="en-US" sz="1500" spc="52" dirty="0">
                <a:solidFill>
                  <a:srgbClr val="000000"/>
                </a:solidFill>
                <a:latin typeface="Arial" panose="020B0604020202020204" pitchFamily="34" charset="0"/>
                <a:ea typeface="Didact Gothic"/>
                <a:cs typeface="Arial" panose="020B0604020202020204" pitchFamily="34" charset="0"/>
                <a:sym typeface="Didact Gothic"/>
              </a:rPr>
              <a:t>This figure shows the MAE and MSE for training, random, and goalpost datasets across different EDFA gain levels. The model performs well, with lower errors observed in the random and goalpost tests.</a:t>
            </a:r>
          </a:p>
        </p:txBody>
      </p:sp>
      <p:pic>
        <p:nvPicPr>
          <p:cNvPr id="65" name="Picture 64" descr="A logo with a lion and a shield&#10;&#10;Description automatically generated with medium confidence">
            <a:extLst>
              <a:ext uri="{FF2B5EF4-FFF2-40B4-BE49-F238E27FC236}">
                <a16:creationId xmlns:a16="http://schemas.microsoft.com/office/drawing/2014/main" id="{7BCFDBF1-1FBC-EE6A-24A0-BF2B6C3266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91927" y="1085932"/>
            <a:ext cx="3123856" cy="2520000"/>
          </a:xfrm>
          <a:prstGeom prst="rect">
            <a:avLst/>
          </a:prstGeom>
        </p:spPr>
      </p:pic>
      <p:sp>
        <p:nvSpPr>
          <p:cNvPr id="16" name="TextBox 15">
            <a:extLst>
              <a:ext uri="{FF2B5EF4-FFF2-40B4-BE49-F238E27FC236}">
                <a16:creationId xmlns:a16="http://schemas.microsoft.com/office/drawing/2014/main" id="{B8D18176-410F-AABF-4236-18C5BF93F583}"/>
              </a:ext>
            </a:extLst>
          </p:cNvPr>
          <p:cNvSpPr txBox="1"/>
          <p:nvPr/>
        </p:nvSpPr>
        <p:spPr>
          <a:xfrm>
            <a:off x="6056811" y="2767012"/>
            <a:ext cx="18059400" cy="1651671"/>
          </a:xfrm>
          <a:prstGeom prst="rect">
            <a:avLst/>
          </a:prstGeom>
          <a:noFill/>
        </p:spPr>
        <p:txBody>
          <a:bodyPr wrap="square" rtlCol="0">
            <a:spAutoFit/>
          </a:bodyPr>
          <a:lstStyle/>
          <a:p>
            <a:pPr algn="ctr">
              <a:lnSpc>
                <a:spcPct val="150000"/>
              </a:lnSpc>
            </a:pPr>
            <a:r>
              <a:rPr lang="en-IN" sz="3600" b="1" dirty="0">
                <a:latin typeface="Arial" panose="020B0604020202020204" pitchFamily="34" charset="0"/>
                <a:cs typeface="Arial" panose="020B0604020202020204" pitchFamily="34" charset="0"/>
              </a:rPr>
              <a:t>Anil Kumar Raigar (nlr23rks@bangor.ac.uk), Supervisor: Md Saifuddin Faruk</a:t>
            </a:r>
          </a:p>
          <a:p>
            <a:pPr algn="ctr">
              <a:lnSpc>
                <a:spcPct val="150000"/>
              </a:lnSpc>
            </a:pPr>
            <a:r>
              <a:rPr lang="en-US" sz="3600" b="1" dirty="0">
                <a:latin typeface="Arial" panose="020B0604020202020204" pitchFamily="34" charset="0"/>
                <a:cs typeface="Arial" panose="020B0604020202020204" pitchFamily="34" charset="0"/>
              </a:rPr>
              <a:t>School of Computer Science and Electronic Engineering</a:t>
            </a:r>
            <a:endParaRPr lang="en-IN" sz="3600" b="1" dirty="0">
              <a:latin typeface="Arial" panose="020B0604020202020204" pitchFamily="34" charset="0"/>
              <a:cs typeface="Arial" panose="020B0604020202020204" pitchFamily="34" charset="0"/>
            </a:endParaRPr>
          </a:p>
        </p:txBody>
      </p:sp>
      <p:sp>
        <p:nvSpPr>
          <p:cNvPr id="21" name="AutoShape 15">
            <a:extLst>
              <a:ext uri="{FF2B5EF4-FFF2-40B4-BE49-F238E27FC236}">
                <a16:creationId xmlns:a16="http://schemas.microsoft.com/office/drawing/2014/main" id="{13F3AA77-ED53-2F21-9D6E-A32CBDE771BC}"/>
              </a:ext>
            </a:extLst>
          </p:cNvPr>
          <p:cNvSpPr/>
          <p:nvPr/>
        </p:nvSpPr>
        <p:spPr>
          <a:xfrm>
            <a:off x="22329419" y="15949612"/>
            <a:ext cx="7945785" cy="40315"/>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27" name="TextBox 60">
            <a:extLst>
              <a:ext uri="{FF2B5EF4-FFF2-40B4-BE49-F238E27FC236}">
                <a16:creationId xmlns:a16="http://schemas.microsoft.com/office/drawing/2014/main" id="{963671ED-F812-AB20-2AB7-59EDD36DDC56}"/>
              </a:ext>
            </a:extLst>
          </p:cNvPr>
          <p:cNvSpPr txBox="1"/>
          <p:nvPr/>
        </p:nvSpPr>
        <p:spPr>
          <a:xfrm>
            <a:off x="22973081" y="14197012"/>
            <a:ext cx="6707249" cy="1453603"/>
          </a:xfrm>
          <a:prstGeom prst="rect">
            <a:avLst/>
          </a:prstGeom>
        </p:spPr>
        <p:txBody>
          <a:bodyPr wrap="square" lIns="0" tIns="0" rIns="0" bIns="0" rtlCol="0" anchor="t">
            <a:spAutoFit/>
          </a:bodyPr>
          <a:lstStyle/>
          <a:p>
            <a:pPr algn="just">
              <a:lnSpc>
                <a:spcPts val="2301"/>
              </a:lnSpc>
              <a:spcBef>
                <a:spcPct val="0"/>
              </a:spcBef>
            </a:pPr>
            <a:r>
              <a:rPr lang="en-US" sz="1800" spc="57" dirty="0">
                <a:solidFill>
                  <a:srgbClr val="000000"/>
                </a:solidFill>
                <a:latin typeface="Arial" panose="020B0604020202020204" pitchFamily="34" charset="0"/>
                <a:ea typeface="Didact Gothic"/>
                <a:cs typeface="Arial" panose="020B0604020202020204" pitchFamily="34" charset="0"/>
                <a:sym typeface="Didact Gothic"/>
              </a:rPr>
              <a:t>These plots compare the actual and predicted gain spectra at 15 dB, 21 dB, and 27 dB across the wavelength range of 1548 nm to 1553 nm. The DNN model consistently aligns with the actual data, demonstrating high accuracy in predicting EDFA gain across varying gain levels.</a:t>
            </a:r>
          </a:p>
        </p:txBody>
      </p:sp>
      <p:pic>
        <p:nvPicPr>
          <p:cNvPr id="7" name="Picture 6" descr="A qr code with a cat in the middle&#10;&#10;Description automatically generated">
            <a:extLst>
              <a:ext uri="{FF2B5EF4-FFF2-40B4-BE49-F238E27FC236}">
                <a16:creationId xmlns:a16="http://schemas.microsoft.com/office/drawing/2014/main" id="{8A2FFD90-DE02-C6A9-6FCF-E1A840C6A1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42182" y="688510"/>
            <a:ext cx="2520000" cy="2520000"/>
          </a:xfrm>
          <a:prstGeom prst="rect">
            <a:avLst/>
          </a:prstGeom>
        </p:spPr>
      </p:pic>
      <p:sp>
        <p:nvSpPr>
          <p:cNvPr id="12" name="TextBox 63">
            <a:extLst>
              <a:ext uri="{FF2B5EF4-FFF2-40B4-BE49-F238E27FC236}">
                <a16:creationId xmlns:a16="http://schemas.microsoft.com/office/drawing/2014/main" id="{5C6A8FD1-B35D-7078-1210-EA2325BC0AA7}"/>
              </a:ext>
            </a:extLst>
          </p:cNvPr>
          <p:cNvSpPr txBox="1"/>
          <p:nvPr/>
        </p:nvSpPr>
        <p:spPr>
          <a:xfrm>
            <a:off x="1574006" y="3467002"/>
            <a:ext cx="3722326" cy="692497"/>
          </a:xfrm>
          <a:prstGeom prst="rect">
            <a:avLst/>
          </a:prstGeom>
        </p:spPr>
        <p:txBody>
          <a:bodyPr wrap="square" lIns="0" tIns="0" rIns="0" bIns="0" rtlCol="0" anchor="t">
            <a:spAutoFit/>
          </a:bodyPr>
          <a:lstStyle/>
          <a:p>
            <a:pPr marL="0" lvl="1" algn="just">
              <a:lnSpc>
                <a:spcPts val="1819"/>
              </a:lnSpc>
            </a:pPr>
            <a:r>
              <a:rPr lang="en-US" sz="1800" spc="52" dirty="0">
                <a:solidFill>
                  <a:srgbClr val="000000"/>
                </a:solidFill>
                <a:latin typeface="Arial" panose="020B0604020202020204" pitchFamily="34" charset="0"/>
                <a:ea typeface="Didact Gothic"/>
                <a:cs typeface="Arial" panose="020B0604020202020204" pitchFamily="34" charset="0"/>
                <a:sym typeface="Didact Gothic"/>
              </a:rPr>
              <a:t>https://github.com/anilkrp/EDFA_Gain_Modelling_Dissertation/tree/main</a:t>
            </a:r>
          </a:p>
        </p:txBody>
      </p:sp>
      <p:sp>
        <p:nvSpPr>
          <p:cNvPr id="14" name="TextBox 13">
            <a:extLst>
              <a:ext uri="{FF2B5EF4-FFF2-40B4-BE49-F238E27FC236}">
                <a16:creationId xmlns:a16="http://schemas.microsoft.com/office/drawing/2014/main" id="{DC6755A0-2D4E-CC31-FC61-4D3CFE2562C3}"/>
              </a:ext>
            </a:extLst>
          </p:cNvPr>
          <p:cNvSpPr txBox="1"/>
          <p:nvPr/>
        </p:nvSpPr>
        <p:spPr>
          <a:xfrm>
            <a:off x="348315" y="10735032"/>
            <a:ext cx="9455289" cy="4985980"/>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Develop a deep neural network to accurately predict EDFA gain, achieving high precision with performance metrics such as MAE and MSE.</a:t>
            </a:r>
          </a:p>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Optimize the neural network architecture by implementing Leaky ReLU activation with alpha=0.1 applying to minimize overfitting and enhance generalization.</a:t>
            </a:r>
          </a:p>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Evaluate the model's performance by comparing predicted vs. actual EDFA gain, calculating MSE, MAE, and analyzing prediction error across various channels and wavelengths.</a:t>
            </a:r>
          </a:p>
          <a:p>
            <a:pPr marL="457200" marR="0" lvl="0" indent="-4572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Integrate the model into an optical communication system and assess its reliability by testing under different network conditions, channel configurations, and noise levels.</a:t>
            </a:r>
          </a:p>
        </p:txBody>
      </p:sp>
      <p:sp>
        <p:nvSpPr>
          <p:cNvPr id="19" name="AutoShape 13">
            <a:extLst>
              <a:ext uri="{FF2B5EF4-FFF2-40B4-BE49-F238E27FC236}">
                <a16:creationId xmlns:a16="http://schemas.microsoft.com/office/drawing/2014/main" id="{51136FBD-9F90-48E4-00F8-179C05E7E2B4}"/>
              </a:ext>
            </a:extLst>
          </p:cNvPr>
          <p:cNvSpPr/>
          <p:nvPr/>
        </p:nvSpPr>
        <p:spPr>
          <a:xfrm flipV="1">
            <a:off x="126205" y="15918612"/>
            <a:ext cx="10058401" cy="31000"/>
          </a:xfrm>
          <a:prstGeom prst="line">
            <a:avLst/>
          </a:prstGeom>
          <a:ln w="38100" cap="flat">
            <a:solidFill>
              <a:srgbClr val="F13223"/>
            </a:solidFill>
            <a:prstDash val="solid"/>
            <a:headEnd type="none" w="sm" len="sm"/>
            <a:tailEnd type="none" w="sm" len="sm"/>
          </a:ln>
        </p:spPr>
        <p:txBody>
          <a:bodyPr/>
          <a:lstStyle/>
          <a:p>
            <a:endParaRPr lang="en-IN" sz="787"/>
          </a:p>
        </p:txBody>
      </p:sp>
      <p:grpSp>
        <p:nvGrpSpPr>
          <p:cNvPr id="22" name="Group 44">
            <a:extLst>
              <a:ext uri="{FF2B5EF4-FFF2-40B4-BE49-F238E27FC236}">
                <a16:creationId xmlns:a16="http://schemas.microsoft.com/office/drawing/2014/main" id="{64108A16-069D-58E1-0040-A9C1C0907284}"/>
              </a:ext>
            </a:extLst>
          </p:cNvPr>
          <p:cNvGrpSpPr/>
          <p:nvPr/>
        </p:nvGrpSpPr>
        <p:grpSpPr>
          <a:xfrm>
            <a:off x="487480" y="16462635"/>
            <a:ext cx="9316124" cy="4592377"/>
            <a:chOff x="0" y="57149"/>
            <a:chExt cx="6032826" cy="10076548"/>
          </a:xfrm>
        </p:grpSpPr>
        <p:sp>
          <p:nvSpPr>
            <p:cNvPr id="24" name="TextBox 45">
              <a:extLst>
                <a:ext uri="{FF2B5EF4-FFF2-40B4-BE49-F238E27FC236}">
                  <a16:creationId xmlns:a16="http://schemas.microsoft.com/office/drawing/2014/main" id="{FF51C188-C83E-D661-D7E5-C9C1FC811AAC}"/>
                </a:ext>
              </a:extLst>
            </p:cNvPr>
            <p:cNvSpPr txBox="1"/>
            <p:nvPr/>
          </p:nvSpPr>
          <p:spPr>
            <a:xfrm>
              <a:off x="0" y="57149"/>
              <a:ext cx="6032826" cy="761847"/>
            </a:xfrm>
            <a:prstGeom prst="rect">
              <a:avLst/>
            </a:prstGeom>
          </p:spPr>
          <p:txBody>
            <a:bodyPr lIns="0" tIns="0" rIns="0" bIns="0" rtlCol="0" anchor="t">
              <a:spAutoFit/>
            </a:bodyPr>
            <a:lstStyle/>
            <a:p>
              <a:pPr>
                <a:lnSpc>
                  <a:spcPts val="2694"/>
                </a:lnSpc>
                <a:spcBef>
                  <a:spcPct val="0"/>
                </a:spcBef>
              </a:pPr>
              <a:r>
                <a:rPr lang="en-US" sz="3000" b="1" spc="102" dirty="0">
                  <a:solidFill>
                    <a:srgbClr val="000000"/>
                  </a:solidFill>
                  <a:latin typeface="Arial" panose="020B0604020202020204" pitchFamily="34" charset="0"/>
                  <a:ea typeface="Didact Gothic"/>
                  <a:cs typeface="Arial" panose="020B0604020202020204" pitchFamily="34" charset="0"/>
                  <a:sym typeface="Didact Gothic"/>
                </a:rPr>
                <a:t>Methodology</a:t>
              </a:r>
            </a:p>
          </p:txBody>
        </p:sp>
        <p:sp>
          <p:nvSpPr>
            <p:cNvPr id="29" name="TextBox 46">
              <a:extLst>
                <a:ext uri="{FF2B5EF4-FFF2-40B4-BE49-F238E27FC236}">
                  <a16:creationId xmlns:a16="http://schemas.microsoft.com/office/drawing/2014/main" id="{4E3104FE-BCF6-352F-A1A7-2A91DBE3B692}"/>
                </a:ext>
              </a:extLst>
            </p:cNvPr>
            <p:cNvSpPr txBox="1"/>
            <p:nvPr/>
          </p:nvSpPr>
          <p:spPr>
            <a:xfrm>
              <a:off x="0" y="1354534"/>
              <a:ext cx="6032826" cy="8779163"/>
            </a:xfrm>
            <a:prstGeom prst="rect">
              <a:avLst/>
            </a:prstGeom>
          </p:spPr>
          <p:txBody>
            <a:bodyPr lIns="0" tIns="0" rIns="0" bIns="0" rtlCol="0" anchor="t">
              <a:spAutoFit/>
            </a:bodyPr>
            <a:lstStyle/>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Data Preprocessing</a:t>
              </a:r>
              <a:r>
                <a:rPr kumimoji="0" lang="en-US" altLang="en-US" sz="2400" b="0" i="0" u="none" strike="noStrike" cap="none" normalizeH="0" baseline="0" dirty="0">
                  <a:ln>
                    <a:noFill/>
                  </a:ln>
                  <a:solidFill>
                    <a:schemeClr val="tx1"/>
                  </a:solidFill>
                  <a:effectLst/>
                  <a:latin typeface="Arial" panose="020B0604020202020204" pitchFamily="34" charset="0"/>
                </a:rPr>
                <a:t>: Convert raw data from JSON to CSV format, normalize the features between 0 and 1, and handle missing values using mean imputation for consistent model training input.</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Feature Engineering</a:t>
              </a:r>
              <a:r>
                <a:rPr kumimoji="0" lang="en-US" altLang="en-US" sz="2400" b="0" i="0" u="none" strike="noStrike" cap="none" normalizeH="0" baseline="0" dirty="0">
                  <a:ln>
                    <a:noFill/>
                  </a:ln>
                  <a:solidFill>
                    <a:schemeClr val="tx1"/>
                  </a:solidFill>
                  <a:effectLst/>
                  <a:latin typeface="Arial" panose="020B0604020202020204" pitchFamily="34" charset="0"/>
                </a:rPr>
                <a:t>: Design new features such as effective input power, combining channel states and signal strength, to enhance prediction accuracy.</a:t>
              </a:r>
            </a:p>
            <a:p>
              <a:pPr marL="342900" marR="0" lvl="0" indent="-342900" algn="just" defTabSz="914400" rtl="0" eaLnBrk="0" fontAlgn="base" latinLnBrk="0" hangingPunct="0">
                <a:lnSpc>
                  <a:spcPct val="100000"/>
                </a:lnSpc>
                <a:spcBef>
                  <a:spcPct val="0"/>
                </a:spcBef>
                <a:spcAft>
                  <a:spcPts val="1200"/>
                </a:spcAft>
                <a:buClrTx/>
                <a:buSzTx/>
                <a:buFont typeface="Wingdings" panose="05000000000000000000" pitchFamily="2" charset="2"/>
                <a:buChar char="q"/>
                <a:tabLst/>
              </a:pPr>
              <a:r>
                <a:rPr kumimoji="0" lang="en-US" altLang="en-US" sz="2400" b="1" i="0" u="none" strike="noStrike" cap="none" normalizeH="0" baseline="0" dirty="0">
                  <a:ln>
                    <a:noFill/>
                  </a:ln>
                  <a:solidFill>
                    <a:schemeClr val="tx1"/>
                  </a:solidFill>
                  <a:effectLst/>
                  <a:latin typeface="Arial" panose="020B0604020202020204" pitchFamily="34" charset="0"/>
                </a:rPr>
                <a:t>Model Development</a:t>
              </a:r>
              <a:r>
                <a:rPr kumimoji="0" lang="en-US" altLang="en-US" sz="2400" b="0" i="0" u="none" strike="noStrike" cap="none" normalizeH="0" baseline="0" dirty="0">
                  <a:ln>
                    <a:noFill/>
                  </a:ln>
                  <a:solidFill>
                    <a:schemeClr val="tx1"/>
                  </a:solidFill>
                  <a:effectLst/>
                  <a:latin typeface="Arial" panose="020B0604020202020204" pitchFamily="34" charset="0"/>
                </a:rPr>
                <a:t>: Construct a Deep Neural Network (DNN) with four hidden layers, using Leaky ReLU activation to capture non-linear relationships</a:t>
              </a:r>
            </a:p>
          </p:txBody>
        </p:sp>
      </p:grpSp>
      <p:pic>
        <p:nvPicPr>
          <p:cNvPr id="43" name="Picture 42" descr="A diagram of a machine&#10;&#10;Description automatically generated">
            <a:extLst>
              <a:ext uri="{FF2B5EF4-FFF2-40B4-BE49-F238E27FC236}">
                <a16:creationId xmlns:a16="http://schemas.microsoft.com/office/drawing/2014/main" id="{8E64D926-8896-BC19-70AD-CF27F85AC2A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458518" y="6805612"/>
            <a:ext cx="5308488" cy="3139208"/>
          </a:xfrm>
          <a:prstGeom prst="rect">
            <a:avLst/>
          </a:prstGeom>
        </p:spPr>
      </p:pic>
      <p:sp>
        <p:nvSpPr>
          <p:cNvPr id="54" name="TextBox 57">
            <a:extLst>
              <a:ext uri="{FF2B5EF4-FFF2-40B4-BE49-F238E27FC236}">
                <a16:creationId xmlns:a16="http://schemas.microsoft.com/office/drawing/2014/main" id="{22411FED-3247-C28A-B07F-471E7A36244C}"/>
              </a:ext>
            </a:extLst>
          </p:cNvPr>
          <p:cNvSpPr txBox="1"/>
          <p:nvPr/>
        </p:nvSpPr>
        <p:spPr>
          <a:xfrm>
            <a:off x="10676699" y="10234612"/>
            <a:ext cx="11090306" cy="1514517"/>
          </a:xfrm>
          <a:prstGeom prst="rect">
            <a:avLst/>
          </a:prstGeom>
        </p:spPr>
        <p:txBody>
          <a:bodyPr wrap="square" lIns="0" tIns="0" rIns="0" bIns="0" rtlCol="0" anchor="t">
            <a:spAutoFit/>
          </a:bodyPr>
          <a:lstStyle/>
          <a:p>
            <a:pPr algn="just">
              <a:lnSpc>
                <a:spcPts val="2361"/>
              </a:lnSpc>
              <a:spcBef>
                <a:spcPct val="0"/>
              </a:spcBef>
            </a:pPr>
            <a:r>
              <a:rPr lang="en-US" sz="1800" spc="58" dirty="0">
                <a:solidFill>
                  <a:srgbClr val="000000"/>
                </a:solidFill>
                <a:latin typeface="Arial" panose="020B0604020202020204" pitchFamily="34" charset="0"/>
                <a:ea typeface="Didact Gothic"/>
                <a:cs typeface="Arial" panose="020B0604020202020204" pitchFamily="34" charset="0"/>
                <a:sym typeface="Didact Gothic"/>
              </a:rPr>
              <a:t>The images illustrate a 95-channel wavelength division multiplexing (WDM) system. On the left, a WDM multiplexer combines 95 input signals, amplifies them, and then sends them through a demultiplexer to produce the output signals. On the right, a deep neural network with four hidden layers is used to predict the output power of each channel. It does this by taking the input power, channel status, and calculated gain as inputs, producing the output for all 95 channels.</a:t>
            </a:r>
          </a:p>
        </p:txBody>
      </p:sp>
      <p:sp>
        <p:nvSpPr>
          <p:cNvPr id="2" name="AutoShape 15">
            <a:extLst>
              <a:ext uri="{FF2B5EF4-FFF2-40B4-BE49-F238E27FC236}">
                <a16:creationId xmlns:a16="http://schemas.microsoft.com/office/drawing/2014/main" id="{DBA74C97-066C-8ED3-E31C-E81D4EBD03E3}"/>
              </a:ext>
            </a:extLst>
          </p:cNvPr>
          <p:cNvSpPr/>
          <p:nvPr/>
        </p:nvSpPr>
        <p:spPr>
          <a:xfrm>
            <a:off x="22355621" y="19073812"/>
            <a:ext cx="7945785" cy="40315"/>
          </a:xfrm>
          <a:prstGeom prst="line">
            <a:avLst/>
          </a:prstGeom>
          <a:ln w="38100" cap="flat">
            <a:solidFill>
              <a:srgbClr val="F13223"/>
            </a:solidFill>
            <a:prstDash val="solid"/>
            <a:headEnd type="none" w="sm" len="sm"/>
            <a:tailEnd type="none" w="sm" len="sm"/>
          </a:ln>
        </p:spPr>
        <p:txBody>
          <a:bodyPr/>
          <a:lstStyle/>
          <a:p>
            <a:endParaRPr lang="en-IN" sz="787"/>
          </a:p>
        </p:txBody>
      </p:sp>
      <p:sp>
        <p:nvSpPr>
          <p:cNvPr id="15" name="TextBox 60">
            <a:extLst>
              <a:ext uri="{FF2B5EF4-FFF2-40B4-BE49-F238E27FC236}">
                <a16:creationId xmlns:a16="http://schemas.microsoft.com/office/drawing/2014/main" id="{52584EC4-AC82-B12F-697D-16A56CAA9B82}"/>
              </a:ext>
            </a:extLst>
          </p:cNvPr>
          <p:cNvSpPr txBox="1"/>
          <p:nvPr/>
        </p:nvSpPr>
        <p:spPr>
          <a:xfrm>
            <a:off x="22570280" y="19378612"/>
            <a:ext cx="6998919" cy="1846659"/>
          </a:xfrm>
          <a:prstGeom prst="rect">
            <a:avLst/>
          </a:prstGeom>
        </p:spPr>
        <p:txBody>
          <a:bodyPr wrap="square" lIns="0" tIns="0" rIns="0" bIns="0" rtlCol="0" anchor="t">
            <a:spAutoFit/>
          </a:bodyPr>
          <a:lstStyle/>
          <a:p>
            <a:pPr algn="just">
              <a:spcAft>
                <a:spcPts val="1200"/>
              </a:spcAft>
            </a:pPr>
            <a:r>
              <a:rPr lang="en-US" sz="2400" b="1" dirty="0">
                <a:latin typeface="Arial" panose="020B0604020202020204" pitchFamily="34" charset="0"/>
                <a:cs typeface="Arial" panose="020B0604020202020204" pitchFamily="34" charset="0"/>
              </a:rPr>
              <a:t>Reference</a:t>
            </a:r>
            <a:r>
              <a:rPr lang="en-US" sz="2400" dirty="0">
                <a:latin typeface="Arial" panose="020B0604020202020204" pitchFamily="34" charset="0"/>
                <a:cs typeface="Arial" panose="020B0604020202020204" pitchFamily="34" charset="0"/>
              </a:rPr>
              <a:t>: Wang, Z., Kilper, D.C., &amp; Chen, T. (2023). Open </a:t>
            </a:r>
            <a:r>
              <a:rPr lang="en-US" sz="2400" dirty="0">
                <a:latin typeface="Arial" panose="020B0604020202020204" pitchFamily="34" charset="0"/>
                <a:cs typeface="Arial" panose="020B0604020202020204" pitchFamily="34" charset="0"/>
                <a:hlinkClick r:id="rId6"/>
              </a:rPr>
              <a:t>EDFA gain spectrum dataset </a:t>
            </a:r>
            <a:r>
              <a:rPr lang="en-US" sz="2400" dirty="0">
                <a:latin typeface="Arial" panose="020B0604020202020204" pitchFamily="34" charset="0"/>
                <a:cs typeface="Arial" panose="020B0604020202020204" pitchFamily="34" charset="0"/>
              </a:rPr>
              <a:t>and its applications in data-driven EDFA gain modeling. </a:t>
            </a:r>
            <a:r>
              <a:rPr lang="en-US" sz="2400" i="1" dirty="0">
                <a:latin typeface="Arial" panose="020B0604020202020204" pitchFamily="34" charset="0"/>
                <a:cs typeface="Arial" panose="020B0604020202020204" pitchFamily="34" charset="0"/>
              </a:rPr>
              <a:t>Journal of Optical Communications and Networking</a:t>
            </a:r>
            <a:r>
              <a:rPr lang="en-US" sz="2400" dirty="0">
                <a:latin typeface="Arial" panose="020B0604020202020204" pitchFamily="34" charset="0"/>
                <a:cs typeface="Arial" panose="020B0604020202020204" pitchFamily="34" charset="0"/>
              </a:rPr>
              <a:t>, 15(9), 588-599.</a:t>
            </a:r>
            <a:endParaRPr lang="en-US" sz="2400" dirty="0">
              <a:solidFill>
                <a:srgbClr val="000000"/>
              </a:solidFill>
              <a:latin typeface="Arial" panose="020B0604020202020204" pitchFamily="34" charset="0"/>
              <a:ea typeface="Arial Bold"/>
              <a:cs typeface="Arial" panose="020B0604020202020204" pitchFamily="34" charset="0"/>
              <a:sym typeface="Arial Bold"/>
            </a:endParaRPr>
          </a:p>
        </p:txBody>
      </p:sp>
      <p:pic>
        <p:nvPicPr>
          <p:cNvPr id="20" name="Picture 19" descr="A diagram of a computer&#10;&#10;Description automatically generated">
            <a:extLst>
              <a:ext uri="{FF2B5EF4-FFF2-40B4-BE49-F238E27FC236}">
                <a16:creationId xmlns:a16="http://schemas.microsoft.com/office/drawing/2014/main" id="{9791D0B3-0D28-940C-1847-56CA86E7BD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31284" y="6805612"/>
            <a:ext cx="5473417" cy="3139208"/>
          </a:xfrm>
          <a:prstGeom prst="rect">
            <a:avLst/>
          </a:prstGeom>
        </p:spPr>
      </p:pic>
      <p:grpSp>
        <p:nvGrpSpPr>
          <p:cNvPr id="32" name="Group 31">
            <a:extLst>
              <a:ext uri="{FF2B5EF4-FFF2-40B4-BE49-F238E27FC236}">
                <a16:creationId xmlns:a16="http://schemas.microsoft.com/office/drawing/2014/main" id="{ED38C987-C7B7-2017-FB76-64D03CD2810A}"/>
              </a:ext>
            </a:extLst>
          </p:cNvPr>
          <p:cNvGrpSpPr/>
          <p:nvPr/>
        </p:nvGrpSpPr>
        <p:grpSpPr>
          <a:xfrm>
            <a:off x="22800437" y="4748212"/>
            <a:ext cx="7052535" cy="9248303"/>
            <a:chOff x="22800437" y="4924800"/>
            <a:chExt cx="7052535" cy="9387112"/>
          </a:xfrm>
        </p:grpSpPr>
        <p:pic>
          <p:nvPicPr>
            <p:cNvPr id="25" name="Picture 24" descr="A graph showing a graph&#10;&#10;Description automatically generated">
              <a:extLst>
                <a:ext uri="{FF2B5EF4-FFF2-40B4-BE49-F238E27FC236}">
                  <a16:creationId xmlns:a16="http://schemas.microsoft.com/office/drawing/2014/main" id="{836FAF34-D7FE-EC63-7FA1-F049ED364A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00437" y="4924800"/>
              <a:ext cx="7052535" cy="3019382"/>
            </a:xfrm>
            <a:prstGeom prst="rect">
              <a:avLst/>
            </a:prstGeom>
          </p:spPr>
        </p:pic>
        <p:pic>
          <p:nvPicPr>
            <p:cNvPr id="28" name="Picture 27" descr="A graph with red and blue dots&#10;&#10;Description automatically generated">
              <a:extLst>
                <a:ext uri="{FF2B5EF4-FFF2-40B4-BE49-F238E27FC236}">
                  <a16:creationId xmlns:a16="http://schemas.microsoft.com/office/drawing/2014/main" id="{D538B416-EF53-759B-D2DA-9B260F1AED5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00437" y="8193747"/>
              <a:ext cx="7052535" cy="2934300"/>
            </a:xfrm>
            <a:prstGeom prst="rect">
              <a:avLst/>
            </a:prstGeom>
          </p:spPr>
        </p:pic>
        <p:pic>
          <p:nvPicPr>
            <p:cNvPr id="31" name="Picture 30" descr="A graph with red and blue dots&#10;&#10;Description automatically generated">
              <a:extLst>
                <a:ext uri="{FF2B5EF4-FFF2-40B4-BE49-F238E27FC236}">
                  <a16:creationId xmlns:a16="http://schemas.microsoft.com/office/drawing/2014/main" id="{4C604DB1-7DC2-BF60-233C-855365110C6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800437" y="11377612"/>
              <a:ext cx="7046186" cy="2934300"/>
            </a:xfrm>
            <a:prstGeom prst="rect">
              <a:avLst/>
            </a:prstGeom>
          </p:spPr>
        </p:pic>
      </p:grpSp>
      <p:pic>
        <p:nvPicPr>
          <p:cNvPr id="38" name="Picture 37" descr="A graph of different colored bars&#10;&#10;Description automatically generated with medium confidence">
            <a:extLst>
              <a:ext uri="{FF2B5EF4-FFF2-40B4-BE49-F238E27FC236}">
                <a16:creationId xmlns:a16="http://schemas.microsoft.com/office/drawing/2014/main" id="{D9F77158-C8E7-4B2A-818A-181BDCE775E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73319" y="17092612"/>
            <a:ext cx="11156041" cy="33316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1881</TotalTime>
  <Words>691</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Calibri</vt:lpstr>
      <vt:lpstr>Aptos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White Contemporary Editorial Landscape University Research Poster</dc:title>
  <dc:creator>Anil_Kr_R</dc:creator>
  <cp:lastModifiedBy>Anil Kumar Raigar</cp:lastModifiedBy>
  <cp:revision>22</cp:revision>
  <dcterms:created xsi:type="dcterms:W3CDTF">2006-08-16T00:00:00Z</dcterms:created>
  <dcterms:modified xsi:type="dcterms:W3CDTF">2024-09-18T20:17:32Z</dcterms:modified>
  <dc:identifier>DAGPOLmKc0U</dc:identifier>
</cp:coreProperties>
</file>