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608A7-A348-42CB-A975-1572283C91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5FAAE7-B659-4C74-8F09-BA51872EC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Common risk factors: Age, gender, cholesterol levels, blood pressure, smoking, etc.</a:t>
          </a:r>
        </a:p>
      </dgm:t>
    </dgm:pt>
    <dgm:pt modelId="{65A702C6-A13C-45B5-9B75-0E4484ABC7D3}" type="parTrans" cxnId="{CEE8B8CE-98B0-47CD-82FD-36A15175783D}">
      <dgm:prSet/>
      <dgm:spPr/>
      <dgm:t>
        <a:bodyPr/>
        <a:lstStyle/>
        <a:p>
          <a:endParaRPr lang="en-US"/>
        </a:p>
      </dgm:t>
    </dgm:pt>
    <dgm:pt modelId="{15F04F70-7B66-4A10-A151-27680FEC4EB0}" type="sibTrans" cxnId="{CEE8B8CE-98B0-47CD-82FD-36A15175783D}">
      <dgm:prSet/>
      <dgm:spPr/>
      <dgm:t>
        <a:bodyPr/>
        <a:lstStyle/>
        <a:p>
          <a:endParaRPr lang="en-US"/>
        </a:p>
      </dgm:t>
    </dgm:pt>
    <dgm:pt modelId="{07731FAE-759D-4574-AD98-9D3FC8F3DB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features typically used in machine learning models.</a:t>
          </a:r>
        </a:p>
      </dgm:t>
    </dgm:pt>
    <dgm:pt modelId="{AA4D2888-313E-4B78-BA9C-4EB3DD93E8EB}" type="parTrans" cxnId="{218D5031-EEA9-46C5-BE79-915DA1F34B5C}">
      <dgm:prSet/>
      <dgm:spPr/>
      <dgm:t>
        <a:bodyPr/>
        <a:lstStyle/>
        <a:p>
          <a:endParaRPr lang="en-US"/>
        </a:p>
      </dgm:t>
    </dgm:pt>
    <dgm:pt modelId="{567E0E8C-791D-4100-AF6C-0C197261F0FE}" type="sibTrans" cxnId="{218D5031-EEA9-46C5-BE79-915DA1F34B5C}">
      <dgm:prSet/>
      <dgm:spPr/>
      <dgm:t>
        <a:bodyPr/>
        <a:lstStyle/>
        <a:p>
          <a:endParaRPr lang="en-US"/>
        </a:p>
      </dgm:t>
    </dgm:pt>
    <dgm:pt modelId="{EB2D0483-E789-402E-AE99-448601BC6389}" type="pres">
      <dgm:prSet presAssocID="{AD9608A7-A348-42CB-A975-1572283C91C1}" presName="root" presStyleCnt="0">
        <dgm:presLayoutVars>
          <dgm:dir/>
          <dgm:resizeHandles val="exact"/>
        </dgm:presLayoutVars>
      </dgm:prSet>
      <dgm:spPr/>
    </dgm:pt>
    <dgm:pt modelId="{44798D18-36C2-4BD9-9311-896FBF603A33}" type="pres">
      <dgm:prSet presAssocID="{475FAAE7-B659-4C74-8F09-BA51872ECD79}" presName="compNode" presStyleCnt="0"/>
      <dgm:spPr/>
    </dgm:pt>
    <dgm:pt modelId="{1F73A27A-03A7-493A-874C-3A2A2AFCD0F5}" type="pres">
      <dgm:prSet presAssocID="{475FAAE7-B659-4C74-8F09-BA51872ECD79}" presName="iconBgRect" presStyleLbl="bgShp" presStyleIdx="0" presStyleCnt="2"/>
      <dgm:spPr/>
    </dgm:pt>
    <dgm:pt modelId="{CC64B5E0-ABB1-418F-B929-F2FC677EF70E}" type="pres">
      <dgm:prSet presAssocID="{475FAAE7-B659-4C74-8F09-BA51872ECD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EE042BB4-0C47-49C2-8EE1-9C37EB5759E9}" type="pres">
      <dgm:prSet presAssocID="{475FAAE7-B659-4C74-8F09-BA51872ECD79}" presName="spaceRect" presStyleCnt="0"/>
      <dgm:spPr/>
    </dgm:pt>
    <dgm:pt modelId="{71EA8E11-397A-4ABB-A7AC-9A1BFDE1CFED}" type="pres">
      <dgm:prSet presAssocID="{475FAAE7-B659-4C74-8F09-BA51872ECD79}" presName="textRect" presStyleLbl="revTx" presStyleIdx="0" presStyleCnt="2">
        <dgm:presLayoutVars>
          <dgm:chMax val="1"/>
          <dgm:chPref val="1"/>
        </dgm:presLayoutVars>
      </dgm:prSet>
      <dgm:spPr/>
    </dgm:pt>
    <dgm:pt modelId="{965E53C0-B463-4FB1-91F0-FDC529AD92D1}" type="pres">
      <dgm:prSet presAssocID="{15F04F70-7B66-4A10-A151-27680FEC4EB0}" presName="sibTrans" presStyleCnt="0"/>
      <dgm:spPr/>
    </dgm:pt>
    <dgm:pt modelId="{54D7ADF8-4E8A-4421-8BC8-5B666BEF66F1}" type="pres">
      <dgm:prSet presAssocID="{07731FAE-759D-4574-AD98-9D3FC8F3DBC9}" presName="compNode" presStyleCnt="0"/>
      <dgm:spPr/>
    </dgm:pt>
    <dgm:pt modelId="{0A4B0D82-F26C-4AB3-8DBD-78B0AFBF7375}" type="pres">
      <dgm:prSet presAssocID="{07731FAE-759D-4574-AD98-9D3FC8F3DBC9}" presName="iconBgRect" presStyleLbl="bgShp" presStyleIdx="1" presStyleCnt="2"/>
      <dgm:spPr/>
    </dgm:pt>
    <dgm:pt modelId="{F880F0C8-4969-4066-83A4-51CBCF521FC8}" type="pres">
      <dgm:prSet presAssocID="{07731FAE-759D-4574-AD98-9D3FC8F3DB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AFA6365-AF48-4292-828B-F5F085804C82}" type="pres">
      <dgm:prSet presAssocID="{07731FAE-759D-4574-AD98-9D3FC8F3DBC9}" presName="spaceRect" presStyleCnt="0"/>
      <dgm:spPr/>
    </dgm:pt>
    <dgm:pt modelId="{CDB085A9-749C-4647-B29E-A804E24F28F2}" type="pres">
      <dgm:prSet presAssocID="{07731FAE-759D-4574-AD98-9D3FC8F3DB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8D5031-EEA9-46C5-BE79-915DA1F34B5C}" srcId="{AD9608A7-A348-42CB-A975-1572283C91C1}" destId="{07731FAE-759D-4574-AD98-9D3FC8F3DBC9}" srcOrd="1" destOrd="0" parTransId="{AA4D2888-313E-4B78-BA9C-4EB3DD93E8EB}" sibTransId="{567E0E8C-791D-4100-AF6C-0C197261F0FE}"/>
    <dgm:cxn modelId="{938FDCC3-B6B3-42FE-AE6E-6A57F520686E}" type="presOf" srcId="{AD9608A7-A348-42CB-A975-1572283C91C1}" destId="{EB2D0483-E789-402E-AE99-448601BC6389}" srcOrd="0" destOrd="0" presId="urn:microsoft.com/office/officeart/2018/5/layout/IconCircleLabelList"/>
    <dgm:cxn modelId="{CEE8B8CE-98B0-47CD-82FD-36A15175783D}" srcId="{AD9608A7-A348-42CB-A975-1572283C91C1}" destId="{475FAAE7-B659-4C74-8F09-BA51872ECD79}" srcOrd="0" destOrd="0" parTransId="{65A702C6-A13C-45B5-9B75-0E4484ABC7D3}" sibTransId="{15F04F70-7B66-4A10-A151-27680FEC4EB0}"/>
    <dgm:cxn modelId="{8CAAD9ED-1107-4E1E-9176-FC485C46D521}" type="presOf" srcId="{07731FAE-759D-4574-AD98-9D3FC8F3DBC9}" destId="{CDB085A9-749C-4647-B29E-A804E24F28F2}" srcOrd="0" destOrd="0" presId="urn:microsoft.com/office/officeart/2018/5/layout/IconCircleLabelList"/>
    <dgm:cxn modelId="{B87CEEF8-9059-4C0E-A677-0DF060BD08E7}" type="presOf" srcId="{475FAAE7-B659-4C74-8F09-BA51872ECD79}" destId="{71EA8E11-397A-4ABB-A7AC-9A1BFDE1CFED}" srcOrd="0" destOrd="0" presId="urn:microsoft.com/office/officeart/2018/5/layout/IconCircleLabelList"/>
    <dgm:cxn modelId="{1E151DE1-29E0-41E0-AD50-195048692757}" type="presParOf" srcId="{EB2D0483-E789-402E-AE99-448601BC6389}" destId="{44798D18-36C2-4BD9-9311-896FBF603A33}" srcOrd="0" destOrd="0" presId="urn:microsoft.com/office/officeart/2018/5/layout/IconCircleLabelList"/>
    <dgm:cxn modelId="{9F81C7FF-9108-47AB-8920-5FE498F03B29}" type="presParOf" srcId="{44798D18-36C2-4BD9-9311-896FBF603A33}" destId="{1F73A27A-03A7-493A-874C-3A2A2AFCD0F5}" srcOrd="0" destOrd="0" presId="urn:microsoft.com/office/officeart/2018/5/layout/IconCircleLabelList"/>
    <dgm:cxn modelId="{9EFCFDFD-8498-440F-A3FF-6938082D150F}" type="presParOf" srcId="{44798D18-36C2-4BD9-9311-896FBF603A33}" destId="{CC64B5E0-ABB1-418F-B929-F2FC677EF70E}" srcOrd="1" destOrd="0" presId="urn:microsoft.com/office/officeart/2018/5/layout/IconCircleLabelList"/>
    <dgm:cxn modelId="{91B4DFA7-9B8C-462E-8E6D-D9E08A9A3301}" type="presParOf" srcId="{44798D18-36C2-4BD9-9311-896FBF603A33}" destId="{EE042BB4-0C47-49C2-8EE1-9C37EB5759E9}" srcOrd="2" destOrd="0" presId="urn:microsoft.com/office/officeart/2018/5/layout/IconCircleLabelList"/>
    <dgm:cxn modelId="{DB2BC4A9-25CE-41D4-9391-81D488F47B3B}" type="presParOf" srcId="{44798D18-36C2-4BD9-9311-896FBF603A33}" destId="{71EA8E11-397A-4ABB-A7AC-9A1BFDE1CFED}" srcOrd="3" destOrd="0" presId="urn:microsoft.com/office/officeart/2018/5/layout/IconCircleLabelList"/>
    <dgm:cxn modelId="{BDA91F31-4E37-4C1A-A39C-4196F7DB52F0}" type="presParOf" srcId="{EB2D0483-E789-402E-AE99-448601BC6389}" destId="{965E53C0-B463-4FB1-91F0-FDC529AD92D1}" srcOrd="1" destOrd="0" presId="urn:microsoft.com/office/officeart/2018/5/layout/IconCircleLabelList"/>
    <dgm:cxn modelId="{E1961391-0297-47A5-BF9F-368CF955EA29}" type="presParOf" srcId="{EB2D0483-E789-402E-AE99-448601BC6389}" destId="{54D7ADF8-4E8A-4421-8BC8-5B666BEF66F1}" srcOrd="2" destOrd="0" presId="urn:microsoft.com/office/officeart/2018/5/layout/IconCircleLabelList"/>
    <dgm:cxn modelId="{BE883259-EB89-4B20-9D1A-21155DDB649D}" type="presParOf" srcId="{54D7ADF8-4E8A-4421-8BC8-5B666BEF66F1}" destId="{0A4B0D82-F26C-4AB3-8DBD-78B0AFBF7375}" srcOrd="0" destOrd="0" presId="urn:microsoft.com/office/officeart/2018/5/layout/IconCircleLabelList"/>
    <dgm:cxn modelId="{73F1D4BE-10D2-4BF2-8F84-9128C3BE083A}" type="presParOf" srcId="{54D7ADF8-4E8A-4421-8BC8-5B666BEF66F1}" destId="{F880F0C8-4969-4066-83A4-51CBCF521FC8}" srcOrd="1" destOrd="0" presId="urn:microsoft.com/office/officeart/2018/5/layout/IconCircleLabelList"/>
    <dgm:cxn modelId="{55632E4D-FE9B-4590-8122-9DDE8F488E8B}" type="presParOf" srcId="{54D7ADF8-4E8A-4421-8BC8-5B666BEF66F1}" destId="{3AFA6365-AF48-4292-828B-F5F085804C82}" srcOrd="2" destOrd="0" presId="urn:microsoft.com/office/officeart/2018/5/layout/IconCircleLabelList"/>
    <dgm:cxn modelId="{62D46CA2-C306-483E-845F-FDAA2617B355}" type="presParOf" srcId="{54D7ADF8-4E8A-4421-8BC8-5B666BEF66F1}" destId="{CDB085A9-749C-4647-B29E-A804E24F28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BEF10-7BE4-4490-B332-15B13AE1BC16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5888C1-CCE3-495C-A69C-307E173C7933}">
      <dgm:prSet/>
      <dgm:spPr/>
      <dgm:t>
        <a:bodyPr/>
        <a:lstStyle/>
        <a:p>
          <a:r>
            <a:rPr lang="en-US"/>
            <a:t>Sources of heart disease data (e.g., Cleveland dataset, Framingham Heart Study).</a:t>
          </a:r>
        </a:p>
      </dgm:t>
    </dgm:pt>
    <dgm:pt modelId="{327844BC-820B-4ABC-997A-05C8B6482871}" type="parTrans" cxnId="{2565152F-DDDC-4DC4-ACD3-70E82A9342B4}">
      <dgm:prSet/>
      <dgm:spPr/>
      <dgm:t>
        <a:bodyPr/>
        <a:lstStyle/>
        <a:p>
          <a:endParaRPr lang="en-US"/>
        </a:p>
      </dgm:t>
    </dgm:pt>
    <dgm:pt modelId="{36051164-425E-476A-A7BA-39C00470143F}" type="sibTrans" cxnId="{2565152F-DDDC-4DC4-ACD3-70E82A9342B4}">
      <dgm:prSet/>
      <dgm:spPr/>
      <dgm:t>
        <a:bodyPr/>
        <a:lstStyle/>
        <a:p>
          <a:endParaRPr lang="en-US"/>
        </a:p>
      </dgm:t>
    </dgm:pt>
    <dgm:pt modelId="{6BB9210C-3ABE-47B6-A210-C2F0BB234797}">
      <dgm:prSet/>
      <dgm:spPr/>
      <dgm:t>
        <a:bodyPr/>
        <a:lstStyle/>
        <a:p>
          <a:r>
            <a:rPr lang="en-US"/>
            <a:t>Importance of data cleaning and preprocessing.</a:t>
          </a:r>
        </a:p>
      </dgm:t>
    </dgm:pt>
    <dgm:pt modelId="{BBD6B630-5365-4F95-8697-6B2590708B77}" type="parTrans" cxnId="{E330149C-BA3B-444D-A712-5E96CE8AF9A4}">
      <dgm:prSet/>
      <dgm:spPr/>
      <dgm:t>
        <a:bodyPr/>
        <a:lstStyle/>
        <a:p>
          <a:endParaRPr lang="en-US"/>
        </a:p>
      </dgm:t>
    </dgm:pt>
    <dgm:pt modelId="{7E16E4DF-CBCD-490C-9D19-FC4ACE2C19A0}" type="sibTrans" cxnId="{E330149C-BA3B-444D-A712-5E96CE8AF9A4}">
      <dgm:prSet/>
      <dgm:spPr/>
      <dgm:t>
        <a:bodyPr/>
        <a:lstStyle/>
        <a:p>
          <a:endParaRPr lang="en-US"/>
        </a:p>
      </dgm:t>
    </dgm:pt>
    <dgm:pt modelId="{CE9642E8-FE3D-467C-BB78-77335C1748BE}" type="pres">
      <dgm:prSet presAssocID="{E12BEF10-7BE4-4490-B332-15B13AE1BC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899A60-76D2-4297-B868-AB41E8DB84DC}" type="pres">
      <dgm:prSet presAssocID="{F45888C1-CCE3-495C-A69C-307E173C7933}" presName="hierRoot1" presStyleCnt="0"/>
      <dgm:spPr/>
    </dgm:pt>
    <dgm:pt modelId="{90633E57-E0F6-475D-A041-00008F454688}" type="pres">
      <dgm:prSet presAssocID="{F45888C1-CCE3-495C-A69C-307E173C7933}" presName="composite" presStyleCnt="0"/>
      <dgm:spPr/>
    </dgm:pt>
    <dgm:pt modelId="{7A4D5D4F-1EA5-4165-81FE-FEE615EE00CE}" type="pres">
      <dgm:prSet presAssocID="{F45888C1-CCE3-495C-A69C-307E173C7933}" presName="background" presStyleLbl="node0" presStyleIdx="0" presStyleCnt="2"/>
      <dgm:spPr/>
    </dgm:pt>
    <dgm:pt modelId="{EEF96F65-8AC9-4A69-B80E-F39CAFA29FA3}" type="pres">
      <dgm:prSet presAssocID="{F45888C1-CCE3-495C-A69C-307E173C7933}" presName="text" presStyleLbl="fgAcc0" presStyleIdx="0" presStyleCnt="2">
        <dgm:presLayoutVars>
          <dgm:chPref val="3"/>
        </dgm:presLayoutVars>
      </dgm:prSet>
      <dgm:spPr/>
    </dgm:pt>
    <dgm:pt modelId="{A8E98920-1A2D-44EE-B2BC-23B64B6B80F5}" type="pres">
      <dgm:prSet presAssocID="{F45888C1-CCE3-495C-A69C-307E173C7933}" presName="hierChild2" presStyleCnt="0"/>
      <dgm:spPr/>
    </dgm:pt>
    <dgm:pt modelId="{D6C8DD4A-6BFD-414B-9604-2BE2B56E3A2C}" type="pres">
      <dgm:prSet presAssocID="{6BB9210C-3ABE-47B6-A210-C2F0BB234797}" presName="hierRoot1" presStyleCnt="0"/>
      <dgm:spPr/>
    </dgm:pt>
    <dgm:pt modelId="{2E848A6F-E067-4F4F-B232-1471E11C8684}" type="pres">
      <dgm:prSet presAssocID="{6BB9210C-3ABE-47B6-A210-C2F0BB234797}" presName="composite" presStyleCnt="0"/>
      <dgm:spPr/>
    </dgm:pt>
    <dgm:pt modelId="{B9853145-D8F6-4F96-BBAC-C04C2E285590}" type="pres">
      <dgm:prSet presAssocID="{6BB9210C-3ABE-47B6-A210-C2F0BB234797}" presName="background" presStyleLbl="node0" presStyleIdx="1" presStyleCnt="2"/>
      <dgm:spPr/>
    </dgm:pt>
    <dgm:pt modelId="{A59B469A-71F5-4364-94CA-A9946B16CA37}" type="pres">
      <dgm:prSet presAssocID="{6BB9210C-3ABE-47B6-A210-C2F0BB234797}" presName="text" presStyleLbl="fgAcc0" presStyleIdx="1" presStyleCnt="2">
        <dgm:presLayoutVars>
          <dgm:chPref val="3"/>
        </dgm:presLayoutVars>
      </dgm:prSet>
      <dgm:spPr/>
    </dgm:pt>
    <dgm:pt modelId="{6CC92BA9-CD57-44EE-9B68-6A9C2B926FD6}" type="pres">
      <dgm:prSet presAssocID="{6BB9210C-3ABE-47B6-A210-C2F0BB234797}" presName="hierChild2" presStyleCnt="0"/>
      <dgm:spPr/>
    </dgm:pt>
  </dgm:ptLst>
  <dgm:cxnLst>
    <dgm:cxn modelId="{D4E5AF19-7321-4A97-8A74-922902A7172C}" type="presOf" srcId="{6BB9210C-3ABE-47B6-A210-C2F0BB234797}" destId="{A59B469A-71F5-4364-94CA-A9946B16CA37}" srcOrd="0" destOrd="0" presId="urn:microsoft.com/office/officeart/2005/8/layout/hierarchy1"/>
    <dgm:cxn modelId="{2565152F-DDDC-4DC4-ACD3-70E82A9342B4}" srcId="{E12BEF10-7BE4-4490-B332-15B13AE1BC16}" destId="{F45888C1-CCE3-495C-A69C-307E173C7933}" srcOrd="0" destOrd="0" parTransId="{327844BC-820B-4ABC-997A-05C8B6482871}" sibTransId="{36051164-425E-476A-A7BA-39C00470143F}"/>
    <dgm:cxn modelId="{5E31E034-91C0-455F-BDED-0274C011E1BB}" type="presOf" srcId="{F45888C1-CCE3-495C-A69C-307E173C7933}" destId="{EEF96F65-8AC9-4A69-B80E-F39CAFA29FA3}" srcOrd="0" destOrd="0" presId="urn:microsoft.com/office/officeart/2005/8/layout/hierarchy1"/>
    <dgm:cxn modelId="{E330149C-BA3B-444D-A712-5E96CE8AF9A4}" srcId="{E12BEF10-7BE4-4490-B332-15B13AE1BC16}" destId="{6BB9210C-3ABE-47B6-A210-C2F0BB234797}" srcOrd="1" destOrd="0" parTransId="{BBD6B630-5365-4F95-8697-6B2590708B77}" sibTransId="{7E16E4DF-CBCD-490C-9D19-FC4ACE2C19A0}"/>
    <dgm:cxn modelId="{A12E33DB-E73F-4915-85D4-60848E23C5AB}" type="presOf" srcId="{E12BEF10-7BE4-4490-B332-15B13AE1BC16}" destId="{CE9642E8-FE3D-467C-BB78-77335C1748BE}" srcOrd="0" destOrd="0" presId="urn:microsoft.com/office/officeart/2005/8/layout/hierarchy1"/>
    <dgm:cxn modelId="{C6284193-4217-4742-926A-0C809A5CEA45}" type="presParOf" srcId="{CE9642E8-FE3D-467C-BB78-77335C1748BE}" destId="{85899A60-76D2-4297-B868-AB41E8DB84DC}" srcOrd="0" destOrd="0" presId="urn:microsoft.com/office/officeart/2005/8/layout/hierarchy1"/>
    <dgm:cxn modelId="{D5670C73-D2D2-4798-B691-7E30F3118DE0}" type="presParOf" srcId="{85899A60-76D2-4297-B868-AB41E8DB84DC}" destId="{90633E57-E0F6-475D-A041-00008F454688}" srcOrd="0" destOrd="0" presId="urn:microsoft.com/office/officeart/2005/8/layout/hierarchy1"/>
    <dgm:cxn modelId="{0B673A20-6557-4B3D-B7AB-38654B66EDBD}" type="presParOf" srcId="{90633E57-E0F6-475D-A041-00008F454688}" destId="{7A4D5D4F-1EA5-4165-81FE-FEE615EE00CE}" srcOrd="0" destOrd="0" presId="urn:microsoft.com/office/officeart/2005/8/layout/hierarchy1"/>
    <dgm:cxn modelId="{E58B8F95-D291-4B9F-8D17-4032A14F79BE}" type="presParOf" srcId="{90633E57-E0F6-475D-A041-00008F454688}" destId="{EEF96F65-8AC9-4A69-B80E-F39CAFA29FA3}" srcOrd="1" destOrd="0" presId="urn:microsoft.com/office/officeart/2005/8/layout/hierarchy1"/>
    <dgm:cxn modelId="{C4E54E09-43CF-4DC8-84C5-3599A0660DDB}" type="presParOf" srcId="{85899A60-76D2-4297-B868-AB41E8DB84DC}" destId="{A8E98920-1A2D-44EE-B2BC-23B64B6B80F5}" srcOrd="1" destOrd="0" presId="urn:microsoft.com/office/officeart/2005/8/layout/hierarchy1"/>
    <dgm:cxn modelId="{0446FCFD-6A04-4294-9B91-FB2CCB3844A2}" type="presParOf" srcId="{CE9642E8-FE3D-467C-BB78-77335C1748BE}" destId="{D6C8DD4A-6BFD-414B-9604-2BE2B56E3A2C}" srcOrd="1" destOrd="0" presId="urn:microsoft.com/office/officeart/2005/8/layout/hierarchy1"/>
    <dgm:cxn modelId="{2FECC5A3-62C4-4C6B-87A9-DE9A550A2838}" type="presParOf" srcId="{D6C8DD4A-6BFD-414B-9604-2BE2B56E3A2C}" destId="{2E848A6F-E067-4F4F-B232-1471E11C8684}" srcOrd="0" destOrd="0" presId="urn:microsoft.com/office/officeart/2005/8/layout/hierarchy1"/>
    <dgm:cxn modelId="{B68661F3-819D-421F-8A03-BE7DA4370A38}" type="presParOf" srcId="{2E848A6F-E067-4F4F-B232-1471E11C8684}" destId="{B9853145-D8F6-4F96-BBAC-C04C2E285590}" srcOrd="0" destOrd="0" presId="urn:microsoft.com/office/officeart/2005/8/layout/hierarchy1"/>
    <dgm:cxn modelId="{D3D413AE-DBC7-4356-8E2D-1AF1E894565A}" type="presParOf" srcId="{2E848A6F-E067-4F4F-B232-1471E11C8684}" destId="{A59B469A-71F5-4364-94CA-A9946B16CA37}" srcOrd="1" destOrd="0" presId="urn:microsoft.com/office/officeart/2005/8/layout/hierarchy1"/>
    <dgm:cxn modelId="{C4103705-AE96-40E6-B059-0213C2123D7F}" type="presParOf" srcId="{D6C8DD4A-6BFD-414B-9604-2BE2B56E3A2C}" destId="{6CC92BA9-CD57-44EE-9B68-6A9C2B926F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6E7AA2-743B-4A75-9476-18CC61FED9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5369515-A2C0-4B00-B69E-71C7FC3BEFE1}">
      <dgm:prSet/>
      <dgm:spPr/>
      <dgm:t>
        <a:bodyPr/>
        <a:lstStyle/>
        <a:p>
          <a:r>
            <a:rPr lang="en-US" b="1" i="0" baseline="0"/>
            <a:t>Accuracy</a:t>
          </a:r>
          <a:r>
            <a:rPr lang="en-US" b="0" i="0" baseline="0"/>
            <a:t>: Measures the overall percentage of correct predictions made by the model.</a:t>
          </a:r>
          <a:endParaRPr lang="en-US"/>
        </a:p>
      </dgm:t>
    </dgm:pt>
    <dgm:pt modelId="{EA66F9F8-69A1-41CC-852B-E893B374B8C4}" type="parTrans" cxnId="{20EFCF8B-D80B-4455-AC66-F038B8415DAB}">
      <dgm:prSet/>
      <dgm:spPr/>
      <dgm:t>
        <a:bodyPr/>
        <a:lstStyle/>
        <a:p>
          <a:endParaRPr lang="en-US"/>
        </a:p>
      </dgm:t>
    </dgm:pt>
    <dgm:pt modelId="{C5487C68-2830-43A2-A88E-998DC1DAEDCF}" type="sibTrans" cxnId="{20EFCF8B-D80B-4455-AC66-F038B8415DAB}">
      <dgm:prSet/>
      <dgm:spPr/>
      <dgm:t>
        <a:bodyPr/>
        <a:lstStyle/>
        <a:p>
          <a:endParaRPr lang="en-US"/>
        </a:p>
      </dgm:t>
    </dgm:pt>
    <dgm:pt modelId="{38843B7D-D0F2-4230-8802-745F4A25CBEA}">
      <dgm:prSet/>
      <dgm:spPr/>
      <dgm:t>
        <a:bodyPr/>
        <a:lstStyle/>
        <a:p>
          <a:r>
            <a:rPr lang="en-US" b="1" i="0" baseline="0"/>
            <a:t>Precision</a:t>
          </a:r>
          <a:r>
            <a:rPr lang="en-US" b="0" i="0" baseline="0"/>
            <a:t>: Indicates the proportion of positive predictions that are actually correct.</a:t>
          </a:r>
          <a:endParaRPr lang="en-US"/>
        </a:p>
      </dgm:t>
    </dgm:pt>
    <dgm:pt modelId="{C1E9407E-B526-47C2-BF74-8BE73399B2E9}" type="parTrans" cxnId="{3A32B890-489C-45D9-B40F-ABFF7957DB7B}">
      <dgm:prSet/>
      <dgm:spPr/>
      <dgm:t>
        <a:bodyPr/>
        <a:lstStyle/>
        <a:p>
          <a:endParaRPr lang="en-US"/>
        </a:p>
      </dgm:t>
    </dgm:pt>
    <dgm:pt modelId="{D9E0F09B-3512-4AFC-BFE1-2F89DC2C8979}" type="sibTrans" cxnId="{3A32B890-489C-45D9-B40F-ABFF7957DB7B}">
      <dgm:prSet/>
      <dgm:spPr/>
      <dgm:t>
        <a:bodyPr/>
        <a:lstStyle/>
        <a:p>
          <a:endParaRPr lang="en-US"/>
        </a:p>
      </dgm:t>
    </dgm:pt>
    <dgm:pt modelId="{326FFF57-4FBF-485F-BFEA-176120054EA2}">
      <dgm:prSet/>
      <dgm:spPr/>
      <dgm:t>
        <a:bodyPr/>
        <a:lstStyle/>
        <a:p>
          <a:r>
            <a:rPr lang="en-US" b="1" i="0" baseline="0"/>
            <a:t>Recall</a:t>
          </a:r>
          <a:r>
            <a:rPr lang="en-US" b="0" i="0" baseline="0"/>
            <a:t>: Measures the ability of the model to identify all relevant positive cases.</a:t>
          </a:r>
          <a:endParaRPr lang="en-US"/>
        </a:p>
      </dgm:t>
    </dgm:pt>
    <dgm:pt modelId="{0C9A43D6-14FF-4B9D-A926-A57669CED1C6}" type="parTrans" cxnId="{4BBEF72C-1649-4EA0-8F5A-6E4C372AADB5}">
      <dgm:prSet/>
      <dgm:spPr/>
      <dgm:t>
        <a:bodyPr/>
        <a:lstStyle/>
        <a:p>
          <a:endParaRPr lang="en-US"/>
        </a:p>
      </dgm:t>
    </dgm:pt>
    <dgm:pt modelId="{9CF4CF53-274E-4532-B451-2761CD36BCC1}" type="sibTrans" cxnId="{4BBEF72C-1649-4EA0-8F5A-6E4C372AADB5}">
      <dgm:prSet/>
      <dgm:spPr/>
      <dgm:t>
        <a:bodyPr/>
        <a:lstStyle/>
        <a:p>
          <a:endParaRPr lang="en-US"/>
        </a:p>
      </dgm:t>
    </dgm:pt>
    <dgm:pt modelId="{0FFC6668-4D55-4375-8A5C-862A48A6CDC9}">
      <dgm:prSet/>
      <dgm:spPr/>
      <dgm:t>
        <a:bodyPr/>
        <a:lstStyle/>
        <a:p>
          <a:r>
            <a:rPr lang="en-US" b="1" i="0" baseline="0"/>
            <a:t>F1 Score</a:t>
          </a:r>
          <a:r>
            <a:rPr lang="en-US" b="0" i="0" baseline="0"/>
            <a:t>: The harmonic mean of precision and recall, balancing both metrics.</a:t>
          </a:r>
          <a:endParaRPr lang="en-US"/>
        </a:p>
      </dgm:t>
    </dgm:pt>
    <dgm:pt modelId="{EFCAC235-706C-43CF-BDB0-B81CBD64FFE6}" type="parTrans" cxnId="{1CD65B27-E0A5-4E5B-AAFC-83A30872CC1A}">
      <dgm:prSet/>
      <dgm:spPr/>
      <dgm:t>
        <a:bodyPr/>
        <a:lstStyle/>
        <a:p>
          <a:endParaRPr lang="en-US"/>
        </a:p>
      </dgm:t>
    </dgm:pt>
    <dgm:pt modelId="{70F1A2D2-C52E-4025-86F7-97AF5B4AB6AA}" type="sibTrans" cxnId="{1CD65B27-E0A5-4E5B-AAFC-83A30872CC1A}">
      <dgm:prSet/>
      <dgm:spPr/>
      <dgm:t>
        <a:bodyPr/>
        <a:lstStyle/>
        <a:p>
          <a:endParaRPr lang="en-US"/>
        </a:p>
      </dgm:t>
    </dgm:pt>
    <dgm:pt modelId="{82608A0E-D7F0-4847-B337-A04726296CCC}">
      <dgm:prSet/>
      <dgm:spPr/>
      <dgm:t>
        <a:bodyPr/>
        <a:lstStyle/>
        <a:p>
          <a:r>
            <a:rPr lang="en-US" b="1" i="0" baseline="0"/>
            <a:t>AUC-ROC</a:t>
          </a:r>
          <a:r>
            <a:rPr lang="en-US" b="0" i="0" baseline="0"/>
            <a:t>: Evaluates the model’s ability to distinguish between positive and negative classes at various thresholds.</a:t>
          </a:r>
          <a:endParaRPr lang="en-US"/>
        </a:p>
      </dgm:t>
    </dgm:pt>
    <dgm:pt modelId="{5249C5B2-89A2-40ED-BC58-8D9838BB89F3}" type="parTrans" cxnId="{8537262D-EC88-4F65-A1DA-25383405E6CF}">
      <dgm:prSet/>
      <dgm:spPr/>
      <dgm:t>
        <a:bodyPr/>
        <a:lstStyle/>
        <a:p>
          <a:endParaRPr lang="en-US"/>
        </a:p>
      </dgm:t>
    </dgm:pt>
    <dgm:pt modelId="{24A2CB80-B8A4-4EB7-9FEF-021F85F1D98C}" type="sibTrans" cxnId="{8537262D-EC88-4F65-A1DA-25383405E6CF}">
      <dgm:prSet/>
      <dgm:spPr/>
      <dgm:t>
        <a:bodyPr/>
        <a:lstStyle/>
        <a:p>
          <a:endParaRPr lang="en-US"/>
        </a:p>
      </dgm:t>
    </dgm:pt>
    <dgm:pt modelId="{2325416B-CD03-4118-B4A5-A17B5CFAFC53}">
      <dgm:prSet/>
      <dgm:spPr/>
      <dgm:t>
        <a:bodyPr/>
        <a:lstStyle/>
        <a:p>
          <a:r>
            <a:rPr lang="en-US" b="1" i="0" baseline="0"/>
            <a:t>Cross-Validation</a:t>
          </a:r>
          <a:r>
            <a:rPr lang="en-US" b="0" i="0" baseline="0"/>
            <a:t>: Technique to assess the model’s generalization by training and testing on different data splits. </a:t>
          </a:r>
          <a:endParaRPr lang="en-US"/>
        </a:p>
      </dgm:t>
    </dgm:pt>
    <dgm:pt modelId="{20B0FC0A-EFDF-4D3D-AA94-1978C36EF7AD}" type="parTrans" cxnId="{B6F9D937-17C9-4CD5-95A1-756E8909EDE7}">
      <dgm:prSet/>
      <dgm:spPr/>
      <dgm:t>
        <a:bodyPr/>
        <a:lstStyle/>
        <a:p>
          <a:endParaRPr lang="en-US"/>
        </a:p>
      </dgm:t>
    </dgm:pt>
    <dgm:pt modelId="{7F57CB4E-6190-4E18-881E-FE6F3E429869}" type="sibTrans" cxnId="{B6F9D937-17C9-4CD5-95A1-756E8909EDE7}">
      <dgm:prSet/>
      <dgm:spPr/>
      <dgm:t>
        <a:bodyPr/>
        <a:lstStyle/>
        <a:p>
          <a:endParaRPr lang="en-US"/>
        </a:p>
      </dgm:t>
    </dgm:pt>
    <dgm:pt modelId="{D4C7E12B-F0A4-41C6-8C5D-B76A7C0801EF}" type="pres">
      <dgm:prSet presAssocID="{2D6E7AA2-743B-4A75-9476-18CC61FED9D0}" presName="root" presStyleCnt="0">
        <dgm:presLayoutVars>
          <dgm:dir/>
          <dgm:resizeHandles val="exact"/>
        </dgm:presLayoutVars>
      </dgm:prSet>
      <dgm:spPr/>
    </dgm:pt>
    <dgm:pt modelId="{B0F58ACE-15E0-4815-9E97-935526F9EF32}" type="pres">
      <dgm:prSet presAssocID="{45369515-A2C0-4B00-B69E-71C7FC3BEFE1}" presName="compNode" presStyleCnt="0"/>
      <dgm:spPr/>
    </dgm:pt>
    <dgm:pt modelId="{B0156525-154D-49ED-AAEE-B369ED568BBD}" type="pres">
      <dgm:prSet presAssocID="{45369515-A2C0-4B00-B69E-71C7FC3BEF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18D2A8-0FE2-43F2-82B5-E936700E603F}" type="pres">
      <dgm:prSet presAssocID="{45369515-A2C0-4B00-B69E-71C7FC3BEFE1}" presName="spaceRect" presStyleCnt="0"/>
      <dgm:spPr/>
    </dgm:pt>
    <dgm:pt modelId="{B9A40778-1A39-4C77-A9B1-4E4917EB6406}" type="pres">
      <dgm:prSet presAssocID="{45369515-A2C0-4B00-B69E-71C7FC3BEFE1}" presName="textRect" presStyleLbl="revTx" presStyleIdx="0" presStyleCnt="6">
        <dgm:presLayoutVars>
          <dgm:chMax val="1"/>
          <dgm:chPref val="1"/>
        </dgm:presLayoutVars>
      </dgm:prSet>
      <dgm:spPr/>
    </dgm:pt>
    <dgm:pt modelId="{701632AB-BF96-4AF7-B543-49F4DCA838C6}" type="pres">
      <dgm:prSet presAssocID="{C5487C68-2830-43A2-A88E-998DC1DAEDCF}" presName="sibTrans" presStyleCnt="0"/>
      <dgm:spPr/>
    </dgm:pt>
    <dgm:pt modelId="{4914EE1F-2726-4386-A520-DDC174243AF9}" type="pres">
      <dgm:prSet presAssocID="{38843B7D-D0F2-4230-8802-745F4A25CBEA}" presName="compNode" presStyleCnt="0"/>
      <dgm:spPr/>
    </dgm:pt>
    <dgm:pt modelId="{C75C1F61-148D-4582-905F-E553B4D37757}" type="pres">
      <dgm:prSet presAssocID="{38843B7D-D0F2-4230-8802-745F4A25CB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37A7194-5D59-4787-806C-9EA8DB19B818}" type="pres">
      <dgm:prSet presAssocID="{38843B7D-D0F2-4230-8802-745F4A25CBEA}" presName="spaceRect" presStyleCnt="0"/>
      <dgm:spPr/>
    </dgm:pt>
    <dgm:pt modelId="{B94A4DA3-9C2F-4FE1-ACC2-9A9186DC9026}" type="pres">
      <dgm:prSet presAssocID="{38843B7D-D0F2-4230-8802-745F4A25CBEA}" presName="textRect" presStyleLbl="revTx" presStyleIdx="1" presStyleCnt="6">
        <dgm:presLayoutVars>
          <dgm:chMax val="1"/>
          <dgm:chPref val="1"/>
        </dgm:presLayoutVars>
      </dgm:prSet>
      <dgm:spPr/>
    </dgm:pt>
    <dgm:pt modelId="{289160FD-101A-432C-AF24-8E65E7978FB5}" type="pres">
      <dgm:prSet presAssocID="{D9E0F09B-3512-4AFC-BFE1-2F89DC2C8979}" presName="sibTrans" presStyleCnt="0"/>
      <dgm:spPr/>
    </dgm:pt>
    <dgm:pt modelId="{B5050A68-3B6A-48F8-B290-1D0C3AAF278F}" type="pres">
      <dgm:prSet presAssocID="{326FFF57-4FBF-485F-BFEA-176120054EA2}" presName="compNode" presStyleCnt="0"/>
      <dgm:spPr/>
    </dgm:pt>
    <dgm:pt modelId="{B6410285-60D4-4C95-B9BF-7F3604F7B427}" type="pres">
      <dgm:prSet presAssocID="{326FFF57-4FBF-485F-BFEA-176120054E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B99C62F-42BF-4D8B-9B54-B9B94D8A6108}" type="pres">
      <dgm:prSet presAssocID="{326FFF57-4FBF-485F-BFEA-176120054EA2}" presName="spaceRect" presStyleCnt="0"/>
      <dgm:spPr/>
    </dgm:pt>
    <dgm:pt modelId="{27538245-26F4-4B21-93A7-D32E8684D0BF}" type="pres">
      <dgm:prSet presAssocID="{326FFF57-4FBF-485F-BFEA-176120054EA2}" presName="textRect" presStyleLbl="revTx" presStyleIdx="2" presStyleCnt="6">
        <dgm:presLayoutVars>
          <dgm:chMax val="1"/>
          <dgm:chPref val="1"/>
        </dgm:presLayoutVars>
      </dgm:prSet>
      <dgm:spPr/>
    </dgm:pt>
    <dgm:pt modelId="{6467DA87-B56E-4A3C-9165-07356E875145}" type="pres">
      <dgm:prSet presAssocID="{9CF4CF53-274E-4532-B451-2761CD36BCC1}" presName="sibTrans" presStyleCnt="0"/>
      <dgm:spPr/>
    </dgm:pt>
    <dgm:pt modelId="{93DCC322-BE3B-4543-A260-BF833A5B1E99}" type="pres">
      <dgm:prSet presAssocID="{0FFC6668-4D55-4375-8A5C-862A48A6CDC9}" presName="compNode" presStyleCnt="0"/>
      <dgm:spPr/>
    </dgm:pt>
    <dgm:pt modelId="{D4AC8C18-DBA0-43A1-A4FD-2B51F78328C2}" type="pres">
      <dgm:prSet presAssocID="{0FFC6668-4D55-4375-8A5C-862A48A6CD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E275A3-A728-4274-BA56-6A7AEEDCA675}" type="pres">
      <dgm:prSet presAssocID="{0FFC6668-4D55-4375-8A5C-862A48A6CDC9}" presName="spaceRect" presStyleCnt="0"/>
      <dgm:spPr/>
    </dgm:pt>
    <dgm:pt modelId="{1AC7883A-2C08-46D1-9941-959B9E193C86}" type="pres">
      <dgm:prSet presAssocID="{0FFC6668-4D55-4375-8A5C-862A48A6CDC9}" presName="textRect" presStyleLbl="revTx" presStyleIdx="3" presStyleCnt="6">
        <dgm:presLayoutVars>
          <dgm:chMax val="1"/>
          <dgm:chPref val="1"/>
        </dgm:presLayoutVars>
      </dgm:prSet>
      <dgm:spPr/>
    </dgm:pt>
    <dgm:pt modelId="{6D32CC4E-BDA6-468D-9B92-885486AB170C}" type="pres">
      <dgm:prSet presAssocID="{70F1A2D2-C52E-4025-86F7-97AF5B4AB6AA}" presName="sibTrans" presStyleCnt="0"/>
      <dgm:spPr/>
    </dgm:pt>
    <dgm:pt modelId="{91D62EF3-7626-4DBE-8616-0F78ACAFAC50}" type="pres">
      <dgm:prSet presAssocID="{82608A0E-D7F0-4847-B337-A04726296CCC}" presName="compNode" presStyleCnt="0"/>
      <dgm:spPr/>
    </dgm:pt>
    <dgm:pt modelId="{05208E36-C888-4340-AAC6-CA2CBBB4264F}" type="pres">
      <dgm:prSet presAssocID="{82608A0E-D7F0-4847-B337-A04726296C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9E3B2C-6649-49B2-B127-0F169D3C5776}" type="pres">
      <dgm:prSet presAssocID="{82608A0E-D7F0-4847-B337-A04726296CCC}" presName="spaceRect" presStyleCnt="0"/>
      <dgm:spPr/>
    </dgm:pt>
    <dgm:pt modelId="{4006BFBA-6390-48B8-88EE-07B12FE53526}" type="pres">
      <dgm:prSet presAssocID="{82608A0E-D7F0-4847-B337-A04726296CCC}" presName="textRect" presStyleLbl="revTx" presStyleIdx="4" presStyleCnt="6">
        <dgm:presLayoutVars>
          <dgm:chMax val="1"/>
          <dgm:chPref val="1"/>
        </dgm:presLayoutVars>
      </dgm:prSet>
      <dgm:spPr/>
    </dgm:pt>
    <dgm:pt modelId="{638E3A53-AF5F-44B2-ACF1-118CC6069A4C}" type="pres">
      <dgm:prSet presAssocID="{24A2CB80-B8A4-4EB7-9FEF-021F85F1D98C}" presName="sibTrans" presStyleCnt="0"/>
      <dgm:spPr/>
    </dgm:pt>
    <dgm:pt modelId="{FA5A6963-FDCF-43AE-A199-AC5BFD588936}" type="pres">
      <dgm:prSet presAssocID="{2325416B-CD03-4118-B4A5-A17B5CFAFC53}" presName="compNode" presStyleCnt="0"/>
      <dgm:spPr/>
    </dgm:pt>
    <dgm:pt modelId="{8037F62E-8C94-42DA-AAD5-FF238BA2EBD6}" type="pres">
      <dgm:prSet presAssocID="{2325416B-CD03-4118-B4A5-A17B5CFAF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DF768B2-EB0A-443C-863C-6F04C3812CCF}" type="pres">
      <dgm:prSet presAssocID="{2325416B-CD03-4118-B4A5-A17B5CFAFC53}" presName="spaceRect" presStyleCnt="0"/>
      <dgm:spPr/>
    </dgm:pt>
    <dgm:pt modelId="{3A6562DC-396A-4B3B-A0B2-5CDA1CEAFE0D}" type="pres">
      <dgm:prSet presAssocID="{2325416B-CD03-4118-B4A5-A17B5CFAFC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CD65B27-E0A5-4E5B-AAFC-83A30872CC1A}" srcId="{2D6E7AA2-743B-4A75-9476-18CC61FED9D0}" destId="{0FFC6668-4D55-4375-8A5C-862A48A6CDC9}" srcOrd="3" destOrd="0" parTransId="{EFCAC235-706C-43CF-BDB0-B81CBD64FFE6}" sibTransId="{70F1A2D2-C52E-4025-86F7-97AF5B4AB6AA}"/>
    <dgm:cxn modelId="{4BBEF72C-1649-4EA0-8F5A-6E4C372AADB5}" srcId="{2D6E7AA2-743B-4A75-9476-18CC61FED9D0}" destId="{326FFF57-4FBF-485F-BFEA-176120054EA2}" srcOrd="2" destOrd="0" parTransId="{0C9A43D6-14FF-4B9D-A926-A57669CED1C6}" sibTransId="{9CF4CF53-274E-4532-B451-2761CD36BCC1}"/>
    <dgm:cxn modelId="{8537262D-EC88-4F65-A1DA-25383405E6CF}" srcId="{2D6E7AA2-743B-4A75-9476-18CC61FED9D0}" destId="{82608A0E-D7F0-4847-B337-A04726296CCC}" srcOrd="4" destOrd="0" parTransId="{5249C5B2-89A2-40ED-BC58-8D9838BB89F3}" sibTransId="{24A2CB80-B8A4-4EB7-9FEF-021F85F1D98C}"/>
    <dgm:cxn modelId="{9B01ED35-DF11-43D1-A65C-0FD2F7639AAB}" type="presOf" srcId="{2D6E7AA2-743B-4A75-9476-18CC61FED9D0}" destId="{D4C7E12B-F0A4-41C6-8C5D-B76A7C0801EF}" srcOrd="0" destOrd="0" presId="urn:microsoft.com/office/officeart/2018/2/layout/IconLabelList"/>
    <dgm:cxn modelId="{B6F9D937-17C9-4CD5-95A1-756E8909EDE7}" srcId="{2D6E7AA2-743B-4A75-9476-18CC61FED9D0}" destId="{2325416B-CD03-4118-B4A5-A17B5CFAFC53}" srcOrd="5" destOrd="0" parTransId="{20B0FC0A-EFDF-4D3D-AA94-1978C36EF7AD}" sibTransId="{7F57CB4E-6190-4E18-881E-FE6F3E429869}"/>
    <dgm:cxn modelId="{A36CF053-F58E-4CD5-A945-8693F648D7EB}" type="presOf" srcId="{82608A0E-D7F0-4847-B337-A04726296CCC}" destId="{4006BFBA-6390-48B8-88EE-07B12FE53526}" srcOrd="0" destOrd="0" presId="urn:microsoft.com/office/officeart/2018/2/layout/IconLabelList"/>
    <dgm:cxn modelId="{20EFCF8B-D80B-4455-AC66-F038B8415DAB}" srcId="{2D6E7AA2-743B-4A75-9476-18CC61FED9D0}" destId="{45369515-A2C0-4B00-B69E-71C7FC3BEFE1}" srcOrd="0" destOrd="0" parTransId="{EA66F9F8-69A1-41CC-852B-E893B374B8C4}" sibTransId="{C5487C68-2830-43A2-A88E-998DC1DAEDCF}"/>
    <dgm:cxn modelId="{3A32B890-489C-45D9-B40F-ABFF7957DB7B}" srcId="{2D6E7AA2-743B-4A75-9476-18CC61FED9D0}" destId="{38843B7D-D0F2-4230-8802-745F4A25CBEA}" srcOrd="1" destOrd="0" parTransId="{C1E9407E-B526-47C2-BF74-8BE73399B2E9}" sibTransId="{D9E0F09B-3512-4AFC-BFE1-2F89DC2C8979}"/>
    <dgm:cxn modelId="{EE747BA0-F3F4-473A-89A8-8E0A366B2FBE}" type="presOf" srcId="{326FFF57-4FBF-485F-BFEA-176120054EA2}" destId="{27538245-26F4-4B21-93A7-D32E8684D0BF}" srcOrd="0" destOrd="0" presId="urn:microsoft.com/office/officeart/2018/2/layout/IconLabelList"/>
    <dgm:cxn modelId="{02371EA6-64AE-4D89-98F9-71D81FBF474A}" type="presOf" srcId="{45369515-A2C0-4B00-B69E-71C7FC3BEFE1}" destId="{B9A40778-1A39-4C77-A9B1-4E4917EB6406}" srcOrd="0" destOrd="0" presId="urn:microsoft.com/office/officeart/2018/2/layout/IconLabelList"/>
    <dgm:cxn modelId="{540D47C9-28E5-48A7-A926-F7F2458B467D}" type="presOf" srcId="{38843B7D-D0F2-4230-8802-745F4A25CBEA}" destId="{B94A4DA3-9C2F-4FE1-ACC2-9A9186DC9026}" srcOrd="0" destOrd="0" presId="urn:microsoft.com/office/officeart/2018/2/layout/IconLabelList"/>
    <dgm:cxn modelId="{4A345CD8-FECA-4EC8-889E-8A01E21A8CBC}" type="presOf" srcId="{2325416B-CD03-4118-B4A5-A17B5CFAFC53}" destId="{3A6562DC-396A-4B3B-A0B2-5CDA1CEAFE0D}" srcOrd="0" destOrd="0" presId="urn:microsoft.com/office/officeart/2018/2/layout/IconLabelList"/>
    <dgm:cxn modelId="{B191CEEC-E0DD-4F45-BDE4-5821F15FE3D3}" type="presOf" srcId="{0FFC6668-4D55-4375-8A5C-862A48A6CDC9}" destId="{1AC7883A-2C08-46D1-9941-959B9E193C86}" srcOrd="0" destOrd="0" presId="urn:microsoft.com/office/officeart/2018/2/layout/IconLabelList"/>
    <dgm:cxn modelId="{29AB8E3E-42F2-4804-8A87-4AD328701F20}" type="presParOf" srcId="{D4C7E12B-F0A4-41C6-8C5D-B76A7C0801EF}" destId="{B0F58ACE-15E0-4815-9E97-935526F9EF32}" srcOrd="0" destOrd="0" presId="urn:microsoft.com/office/officeart/2018/2/layout/IconLabelList"/>
    <dgm:cxn modelId="{7CAA2009-4E5B-4B7F-B251-A698D82272D9}" type="presParOf" srcId="{B0F58ACE-15E0-4815-9E97-935526F9EF32}" destId="{B0156525-154D-49ED-AAEE-B369ED568BBD}" srcOrd="0" destOrd="0" presId="urn:microsoft.com/office/officeart/2018/2/layout/IconLabelList"/>
    <dgm:cxn modelId="{8F4952D5-84DA-4250-B1E7-BFBAA422C6C2}" type="presParOf" srcId="{B0F58ACE-15E0-4815-9E97-935526F9EF32}" destId="{E518D2A8-0FE2-43F2-82B5-E936700E603F}" srcOrd="1" destOrd="0" presId="urn:microsoft.com/office/officeart/2018/2/layout/IconLabelList"/>
    <dgm:cxn modelId="{862115AF-7785-4476-93BD-DE32AFC414BA}" type="presParOf" srcId="{B0F58ACE-15E0-4815-9E97-935526F9EF32}" destId="{B9A40778-1A39-4C77-A9B1-4E4917EB6406}" srcOrd="2" destOrd="0" presId="urn:microsoft.com/office/officeart/2018/2/layout/IconLabelList"/>
    <dgm:cxn modelId="{F06AB483-6CAE-41CA-A1B3-A37D964ECD9A}" type="presParOf" srcId="{D4C7E12B-F0A4-41C6-8C5D-B76A7C0801EF}" destId="{701632AB-BF96-4AF7-B543-49F4DCA838C6}" srcOrd="1" destOrd="0" presId="urn:microsoft.com/office/officeart/2018/2/layout/IconLabelList"/>
    <dgm:cxn modelId="{7BC2722D-EDEA-4700-97E2-30976225B371}" type="presParOf" srcId="{D4C7E12B-F0A4-41C6-8C5D-B76A7C0801EF}" destId="{4914EE1F-2726-4386-A520-DDC174243AF9}" srcOrd="2" destOrd="0" presId="urn:microsoft.com/office/officeart/2018/2/layout/IconLabelList"/>
    <dgm:cxn modelId="{274F70F0-10F2-4CD8-A655-B82BAFEA3911}" type="presParOf" srcId="{4914EE1F-2726-4386-A520-DDC174243AF9}" destId="{C75C1F61-148D-4582-905F-E553B4D37757}" srcOrd="0" destOrd="0" presId="urn:microsoft.com/office/officeart/2018/2/layout/IconLabelList"/>
    <dgm:cxn modelId="{50BED9E9-8259-4349-A1CA-AA16166FAAE6}" type="presParOf" srcId="{4914EE1F-2726-4386-A520-DDC174243AF9}" destId="{137A7194-5D59-4787-806C-9EA8DB19B818}" srcOrd="1" destOrd="0" presId="urn:microsoft.com/office/officeart/2018/2/layout/IconLabelList"/>
    <dgm:cxn modelId="{599ED887-3107-4AD3-BF45-AA3E6D31778E}" type="presParOf" srcId="{4914EE1F-2726-4386-A520-DDC174243AF9}" destId="{B94A4DA3-9C2F-4FE1-ACC2-9A9186DC9026}" srcOrd="2" destOrd="0" presId="urn:microsoft.com/office/officeart/2018/2/layout/IconLabelList"/>
    <dgm:cxn modelId="{28D5EC8F-5AD2-4E64-A285-C5254C6715CD}" type="presParOf" srcId="{D4C7E12B-F0A4-41C6-8C5D-B76A7C0801EF}" destId="{289160FD-101A-432C-AF24-8E65E7978FB5}" srcOrd="3" destOrd="0" presId="urn:microsoft.com/office/officeart/2018/2/layout/IconLabelList"/>
    <dgm:cxn modelId="{43B3B404-EFCA-40CF-8ED6-E6257F029FAA}" type="presParOf" srcId="{D4C7E12B-F0A4-41C6-8C5D-B76A7C0801EF}" destId="{B5050A68-3B6A-48F8-B290-1D0C3AAF278F}" srcOrd="4" destOrd="0" presId="urn:microsoft.com/office/officeart/2018/2/layout/IconLabelList"/>
    <dgm:cxn modelId="{AFC3AEA9-D14F-4C66-BEDF-862EE0DD466D}" type="presParOf" srcId="{B5050A68-3B6A-48F8-B290-1D0C3AAF278F}" destId="{B6410285-60D4-4C95-B9BF-7F3604F7B427}" srcOrd="0" destOrd="0" presId="urn:microsoft.com/office/officeart/2018/2/layout/IconLabelList"/>
    <dgm:cxn modelId="{AC38A6AA-7177-4AE2-953A-235F2861A55B}" type="presParOf" srcId="{B5050A68-3B6A-48F8-B290-1D0C3AAF278F}" destId="{5B99C62F-42BF-4D8B-9B54-B9B94D8A6108}" srcOrd="1" destOrd="0" presId="urn:microsoft.com/office/officeart/2018/2/layout/IconLabelList"/>
    <dgm:cxn modelId="{8212D6B9-E740-4CC6-9060-6EA2F5BB514F}" type="presParOf" srcId="{B5050A68-3B6A-48F8-B290-1D0C3AAF278F}" destId="{27538245-26F4-4B21-93A7-D32E8684D0BF}" srcOrd="2" destOrd="0" presId="urn:microsoft.com/office/officeart/2018/2/layout/IconLabelList"/>
    <dgm:cxn modelId="{D858065A-9A2F-4D9D-BBCE-842AAC65B019}" type="presParOf" srcId="{D4C7E12B-F0A4-41C6-8C5D-B76A7C0801EF}" destId="{6467DA87-B56E-4A3C-9165-07356E875145}" srcOrd="5" destOrd="0" presId="urn:microsoft.com/office/officeart/2018/2/layout/IconLabelList"/>
    <dgm:cxn modelId="{34FB1C72-9976-4DA5-96DA-A18235029B56}" type="presParOf" srcId="{D4C7E12B-F0A4-41C6-8C5D-B76A7C0801EF}" destId="{93DCC322-BE3B-4543-A260-BF833A5B1E99}" srcOrd="6" destOrd="0" presId="urn:microsoft.com/office/officeart/2018/2/layout/IconLabelList"/>
    <dgm:cxn modelId="{7963C824-78CE-44F7-B16E-D3E866160CD5}" type="presParOf" srcId="{93DCC322-BE3B-4543-A260-BF833A5B1E99}" destId="{D4AC8C18-DBA0-43A1-A4FD-2B51F78328C2}" srcOrd="0" destOrd="0" presId="urn:microsoft.com/office/officeart/2018/2/layout/IconLabelList"/>
    <dgm:cxn modelId="{13957026-2E4E-450F-820E-8DFD232A6E76}" type="presParOf" srcId="{93DCC322-BE3B-4543-A260-BF833A5B1E99}" destId="{03E275A3-A728-4274-BA56-6A7AEEDCA675}" srcOrd="1" destOrd="0" presId="urn:microsoft.com/office/officeart/2018/2/layout/IconLabelList"/>
    <dgm:cxn modelId="{53202C46-FF73-4155-8B99-3F5AF6229908}" type="presParOf" srcId="{93DCC322-BE3B-4543-A260-BF833A5B1E99}" destId="{1AC7883A-2C08-46D1-9941-959B9E193C86}" srcOrd="2" destOrd="0" presId="urn:microsoft.com/office/officeart/2018/2/layout/IconLabelList"/>
    <dgm:cxn modelId="{A0AF0B6F-BDF3-4207-8698-6C919CB32830}" type="presParOf" srcId="{D4C7E12B-F0A4-41C6-8C5D-B76A7C0801EF}" destId="{6D32CC4E-BDA6-468D-9B92-885486AB170C}" srcOrd="7" destOrd="0" presId="urn:microsoft.com/office/officeart/2018/2/layout/IconLabelList"/>
    <dgm:cxn modelId="{7434BEB0-9D99-4839-A59F-80A5FE1E3151}" type="presParOf" srcId="{D4C7E12B-F0A4-41C6-8C5D-B76A7C0801EF}" destId="{91D62EF3-7626-4DBE-8616-0F78ACAFAC50}" srcOrd="8" destOrd="0" presId="urn:microsoft.com/office/officeart/2018/2/layout/IconLabelList"/>
    <dgm:cxn modelId="{EBC44BB1-CFB0-49A7-9301-8C73E611CDA1}" type="presParOf" srcId="{91D62EF3-7626-4DBE-8616-0F78ACAFAC50}" destId="{05208E36-C888-4340-AAC6-CA2CBBB4264F}" srcOrd="0" destOrd="0" presId="urn:microsoft.com/office/officeart/2018/2/layout/IconLabelList"/>
    <dgm:cxn modelId="{15BA2E3B-D0E8-4238-AE7E-D554D8F0E7E5}" type="presParOf" srcId="{91D62EF3-7626-4DBE-8616-0F78ACAFAC50}" destId="{4F9E3B2C-6649-49B2-B127-0F169D3C5776}" srcOrd="1" destOrd="0" presId="urn:microsoft.com/office/officeart/2018/2/layout/IconLabelList"/>
    <dgm:cxn modelId="{5F26A24B-4A48-42EF-A7B8-D5CFAB75B9AB}" type="presParOf" srcId="{91D62EF3-7626-4DBE-8616-0F78ACAFAC50}" destId="{4006BFBA-6390-48B8-88EE-07B12FE53526}" srcOrd="2" destOrd="0" presId="urn:microsoft.com/office/officeart/2018/2/layout/IconLabelList"/>
    <dgm:cxn modelId="{EF7060E5-ECEE-4832-8F68-4E39BEB06A1C}" type="presParOf" srcId="{D4C7E12B-F0A4-41C6-8C5D-B76A7C0801EF}" destId="{638E3A53-AF5F-44B2-ACF1-118CC6069A4C}" srcOrd="9" destOrd="0" presId="urn:microsoft.com/office/officeart/2018/2/layout/IconLabelList"/>
    <dgm:cxn modelId="{CFFA178E-12D2-4D77-8603-DB3FE66139D1}" type="presParOf" srcId="{D4C7E12B-F0A4-41C6-8C5D-B76A7C0801EF}" destId="{FA5A6963-FDCF-43AE-A199-AC5BFD588936}" srcOrd="10" destOrd="0" presId="urn:microsoft.com/office/officeart/2018/2/layout/IconLabelList"/>
    <dgm:cxn modelId="{5E14CF54-9966-4F8E-ABA4-0EA3D456E1A0}" type="presParOf" srcId="{FA5A6963-FDCF-43AE-A199-AC5BFD588936}" destId="{8037F62E-8C94-42DA-AAD5-FF238BA2EBD6}" srcOrd="0" destOrd="0" presId="urn:microsoft.com/office/officeart/2018/2/layout/IconLabelList"/>
    <dgm:cxn modelId="{DEC4D115-A679-473E-AA15-3B94CA68DE24}" type="presParOf" srcId="{FA5A6963-FDCF-43AE-A199-AC5BFD588936}" destId="{2DF768B2-EB0A-443C-863C-6F04C3812CCF}" srcOrd="1" destOrd="0" presId="urn:microsoft.com/office/officeart/2018/2/layout/IconLabelList"/>
    <dgm:cxn modelId="{47B9A15D-C2B6-441E-B2BA-F4E50FF83D7B}" type="presParOf" srcId="{FA5A6963-FDCF-43AE-A199-AC5BFD588936}" destId="{3A6562DC-396A-4B3B-A0B2-5CDA1CEAFE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ED3A4-511A-42E0-8286-D3CD11761D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658FBA-F3A6-465B-B9B5-835BDE435ADA}">
      <dgm:prSet/>
      <dgm:spPr/>
      <dgm:t>
        <a:bodyPr/>
        <a:lstStyle/>
        <a:p>
          <a:r>
            <a:rPr lang="en-US" b="1" i="0" baseline="0"/>
            <a:t>Heart Disease Prediction Model</a:t>
          </a:r>
          <a:r>
            <a:rPr lang="en-US" b="0" i="0" baseline="0"/>
            <a:t>: Example of a machine learning model used to predict heart disease outcomes.</a:t>
          </a:r>
          <a:endParaRPr lang="en-US"/>
        </a:p>
      </dgm:t>
    </dgm:pt>
    <dgm:pt modelId="{988D52E7-3FF3-4788-BAD8-713B38EB4C2B}" type="parTrans" cxnId="{7F54F428-3ACC-414C-BBBC-7FB00AC96128}">
      <dgm:prSet/>
      <dgm:spPr/>
      <dgm:t>
        <a:bodyPr/>
        <a:lstStyle/>
        <a:p>
          <a:endParaRPr lang="en-US"/>
        </a:p>
      </dgm:t>
    </dgm:pt>
    <dgm:pt modelId="{C26567FB-CA2B-43C7-BBAC-65AAE6DC7023}" type="sibTrans" cxnId="{7F54F428-3ACC-414C-BBBC-7FB00AC96128}">
      <dgm:prSet/>
      <dgm:spPr/>
      <dgm:t>
        <a:bodyPr/>
        <a:lstStyle/>
        <a:p>
          <a:endParaRPr lang="en-US"/>
        </a:p>
      </dgm:t>
    </dgm:pt>
    <dgm:pt modelId="{603DD1CD-3C12-4956-A086-C9AA5D4FECB4}">
      <dgm:prSet/>
      <dgm:spPr/>
      <dgm:t>
        <a:bodyPr/>
        <a:lstStyle/>
        <a:p>
          <a:r>
            <a:rPr lang="en-US" b="1" i="0" baseline="0"/>
            <a:t>Model Results</a:t>
          </a:r>
          <a:r>
            <a:rPr lang="en-US" b="0" i="0" baseline="0"/>
            <a:t>: Presentation of performance metrics (e.g., accuracy, precision) based on datasets like Cleveland or Framingham.</a:t>
          </a:r>
          <a:endParaRPr lang="en-US"/>
        </a:p>
      </dgm:t>
    </dgm:pt>
    <dgm:pt modelId="{15EEB78F-2253-4A13-A888-AEF8FF5B1717}" type="parTrans" cxnId="{C0D82A7D-1B45-4292-ACCC-081F068AA8C5}">
      <dgm:prSet/>
      <dgm:spPr/>
      <dgm:t>
        <a:bodyPr/>
        <a:lstStyle/>
        <a:p>
          <a:endParaRPr lang="en-US"/>
        </a:p>
      </dgm:t>
    </dgm:pt>
    <dgm:pt modelId="{93F3D30C-183E-4E64-B87A-766130B54FD1}" type="sibTrans" cxnId="{C0D82A7D-1B45-4292-ACCC-081F068AA8C5}">
      <dgm:prSet/>
      <dgm:spPr/>
      <dgm:t>
        <a:bodyPr/>
        <a:lstStyle/>
        <a:p>
          <a:endParaRPr lang="en-US"/>
        </a:p>
      </dgm:t>
    </dgm:pt>
    <dgm:pt modelId="{7E0523D6-68EA-4D00-96E7-7DD3986F6451}">
      <dgm:prSet/>
      <dgm:spPr/>
      <dgm:t>
        <a:bodyPr/>
        <a:lstStyle/>
        <a:p>
          <a:r>
            <a:rPr lang="en-US" b="1" i="0" baseline="0"/>
            <a:t>Visualization</a:t>
          </a:r>
          <a:r>
            <a:rPr lang="en-US" b="0" i="0" baseline="0"/>
            <a:t>: Graphs comparing various metrics or visualizing model loss and accuracy over time. </a:t>
          </a:r>
          <a:endParaRPr lang="en-US"/>
        </a:p>
      </dgm:t>
    </dgm:pt>
    <dgm:pt modelId="{85D9151C-3504-45EF-80AA-870EF98BBBEE}" type="parTrans" cxnId="{253515A2-A7D1-4891-9004-DB866CBEA745}">
      <dgm:prSet/>
      <dgm:spPr/>
      <dgm:t>
        <a:bodyPr/>
        <a:lstStyle/>
        <a:p>
          <a:endParaRPr lang="en-US"/>
        </a:p>
      </dgm:t>
    </dgm:pt>
    <dgm:pt modelId="{67B50BF6-E76C-4020-99AC-38DBD3218FA0}" type="sibTrans" cxnId="{253515A2-A7D1-4891-9004-DB866CBEA745}">
      <dgm:prSet/>
      <dgm:spPr/>
      <dgm:t>
        <a:bodyPr/>
        <a:lstStyle/>
        <a:p>
          <a:endParaRPr lang="en-US"/>
        </a:p>
      </dgm:t>
    </dgm:pt>
    <dgm:pt modelId="{C8260702-0E32-4BDB-B4FD-2E7D0EF2930A}" type="pres">
      <dgm:prSet presAssocID="{807ED3A4-511A-42E0-8286-D3CD11761DCE}" presName="root" presStyleCnt="0">
        <dgm:presLayoutVars>
          <dgm:dir/>
          <dgm:resizeHandles val="exact"/>
        </dgm:presLayoutVars>
      </dgm:prSet>
      <dgm:spPr/>
    </dgm:pt>
    <dgm:pt modelId="{5BB4D445-26B5-4CB3-992C-46B0041B3909}" type="pres">
      <dgm:prSet presAssocID="{4A658FBA-F3A6-465B-B9B5-835BDE435ADA}" presName="compNode" presStyleCnt="0"/>
      <dgm:spPr/>
    </dgm:pt>
    <dgm:pt modelId="{5453A990-A486-4F25-A01D-D9BF3D673914}" type="pres">
      <dgm:prSet presAssocID="{4A658FBA-F3A6-465B-B9B5-835BDE435A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BCA79B60-4D61-4958-B701-DF3A2EC50350}" type="pres">
      <dgm:prSet presAssocID="{4A658FBA-F3A6-465B-B9B5-835BDE435ADA}" presName="spaceRect" presStyleCnt="0"/>
      <dgm:spPr/>
    </dgm:pt>
    <dgm:pt modelId="{113CA18C-EF9E-480F-A442-C266D02AD9EB}" type="pres">
      <dgm:prSet presAssocID="{4A658FBA-F3A6-465B-B9B5-835BDE435ADA}" presName="textRect" presStyleLbl="revTx" presStyleIdx="0" presStyleCnt="3">
        <dgm:presLayoutVars>
          <dgm:chMax val="1"/>
          <dgm:chPref val="1"/>
        </dgm:presLayoutVars>
      </dgm:prSet>
      <dgm:spPr/>
    </dgm:pt>
    <dgm:pt modelId="{F967FD58-B1CE-4F1B-8C41-285FC0F6DAD8}" type="pres">
      <dgm:prSet presAssocID="{C26567FB-CA2B-43C7-BBAC-65AAE6DC7023}" presName="sibTrans" presStyleCnt="0"/>
      <dgm:spPr/>
    </dgm:pt>
    <dgm:pt modelId="{F56F63A0-7B80-4FED-B094-369F193E81C8}" type="pres">
      <dgm:prSet presAssocID="{603DD1CD-3C12-4956-A086-C9AA5D4FECB4}" presName="compNode" presStyleCnt="0"/>
      <dgm:spPr/>
    </dgm:pt>
    <dgm:pt modelId="{B86315DF-333F-4837-9969-477C16C4E803}" type="pres">
      <dgm:prSet presAssocID="{603DD1CD-3C12-4956-A086-C9AA5D4FEC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C486628-460D-4CFB-85AC-CD8BA1966163}" type="pres">
      <dgm:prSet presAssocID="{603DD1CD-3C12-4956-A086-C9AA5D4FECB4}" presName="spaceRect" presStyleCnt="0"/>
      <dgm:spPr/>
    </dgm:pt>
    <dgm:pt modelId="{54DFDE2A-9B77-4D05-BA2F-B8CED8433E2D}" type="pres">
      <dgm:prSet presAssocID="{603DD1CD-3C12-4956-A086-C9AA5D4FECB4}" presName="textRect" presStyleLbl="revTx" presStyleIdx="1" presStyleCnt="3">
        <dgm:presLayoutVars>
          <dgm:chMax val="1"/>
          <dgm:chPref val="1"/>
        </dgm:presLayoutVars>
      </dgm:prSet>
      <dgm:spPr/>
    </dgm:pt>
    <dgm:pt modelId="{B446F65D-F312-4AD0-87AF-F70B689B385D}" type="pres">
      <dgm:prSet presAssocID="{93F3D30C-183E-4E64-B87A-766130B54FD1}" presName="sibTrans" presStyleCnt="0"/>
      <dgm:spPr/>
    </dgm:pt>
    <dgm:pt modelId="{EDF93B8A-F953-4E96-ACE1-AB89B1C93297}" type="pres">
      <dgm:prSet presAssocID="{7E0523D6-68EA-4D00-96E7-7DD3986F6451}" presName="compNode" presStyleCnt="0"/>
      <dgm:spPr/>
    </dgm:pt>
    <dgm:pt modelId="{C6E91E3D-13B1-413D-8105-FB432F40E2AD}" type="pres">
      <dgm:prSet presAssocID="{7E0523D6-68EA-4D00-96E7-7DD3986F64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03E684-AE16-4FD3-8373-2F152027C76D}" type="pres">
      <dgm:prSet presAssocID="{7E0523D6-68EA-4D00-96E7-7DD3986F6451}" presName="spaceRect" presStyleCnt="0"/>
      <dgm:spPr/>
    </dgm:pt>
    <dgm:pt modelId="{55EC8FD6-BA2A-40C1-9C60-AA01863E7638}" type="pres">
      <dgm:prSet presAssocID="{7E0523D6-68EA-4D00-96E7-7DD3986F64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C82508-5F71-4045-988C-0E3D1B961624}" type="presOf" srcId="{7E0523D6-68EA-4D00-96E7-7DD3986F6451}" destId="{55EC8FD6-BA2A-40C1-9C60-AA01863E7638}" srcOrd="0" destOrd="0" presId="urn:microsoft.com/office/officeart/2018/2/layout/IconLabelList"/>
    <dgm:cxn modelId="{7F54F428-3ACC-414C-BBBC-7FB00AC96128}" srcId="{807ED3A4-511A-42E0-8286-D3CD11761DCE}" destId="{4A658FBA-F3A6-465B-B9B5-835BDE435ADA}" srcOrd="0" destOrd="0" parTransId="{988D52E7-3FF3-4788-BAD8-713B38EB4C2B}" sibTransId="{C26567FB-CA2B-43C7-BBAC-65AAE6DC7023}"/>
    <dgm:cxn modelId="{3C1A556C-A1FA-4C52-BC37-3A57A365B65D}" type="presOf" srcId="{807ED3A4-511A-42E0-8286-D3CD11761DCE}" destId="{C8260702-0E32-4BDB-B4FD-2E7D0EF2930A}" srcOrd="0" destOrd="0" presId="urn:microsoft.com/office/officeart/2018/2/layout/IconLabelList"/>
    <dgm:cxn modelId="{C0D82A7D-1B45-4292-ACCC-081F068AA8C5}" srcId="{807ED3A4-511A-42E0-8286-D3CD11761DCE}" destId="{603DD1CD-3C12-4956-A086-C9AA5D4FECB4}" srcOrd="1" destOrd="0" parTransId="{15EEB78F-2253-4A13-A888-AEF8FF5B1717}" sibTransId="{93F3D30C-183E-4E64-B87A-766130B54FD1}"/>
    <dgm:cxn modelId="{698C759B-2C9D-4726-BB00-E54098FEE6EC}" type="presOf" srcId="{603DD1CD-3C12-4956-A086-C9AA5D4FECB4}" destId="{54DFDE2A-9B77-4D05-BA2F-B8CED8433E2D}" srcOrd="0" destOrd="0" presId="urn:microsoft.com/office/officeart/2018/2/layout/IconLabelList"/>
    <dgm:cxn modelId="{253515A2-A7D1-4891-9004-DB866CBEA745}" srcId="{807ED3A4-511A-42E0-8286-D3CD11761DCE}" destId="{7E0523D6-68EA-4D00-96E7-7DD3986F6451}" srcOrd="2" destOrd="0" parTransId="{85D9151C-3504-45EF-80AA-870EF98BBBEE}" sibTransId="{67B50BF6-E76C-4020-99AC-38DBD3218FA0}"/>
    <dgm:cxn modelId="{5341AAFE-2E58-4BEE-A02A-A99442329CE0}" type="presOf" srcId="{4A658FBA-F3A6-465B-B9B5-835BDE435ADA}" destId="{113CA18C-EF9E-480F-A442-C266D02AD9EB}" srcOrd="0" destOrd="0" presId="urn:microsoft.com/office/officeart/2018/2/layout/IconLabelList"/>
    <dgm:cxn modelId="{9154A19B-31B1-4C63-9D4D-1145EE183C6A}" type="presParOf" srcId="{C8260702-0E32-4BDB-B4FD-2E7D0EF2930A}" destId="{5BB4D445-26B5-4CB3-992C-46B0041B3909}" srcOrd="0" destOrd="0" presId="urn:microsoft.com/office/officeart/2018/2/layout/IconLabelList"/>
    <dgm:cxn modelId="{3925464D-0DBA-4DBB-82EB-2DF6BBCC2E22}" type="presParOf" srcId="{5BB4D445-26B5-4CB3-992C-46B0041B3909}" destId="{5453A990-A486-4F25-A01D-D9BF3D673914}" srcOrd="0" destOrd="0" presId="urn:microsoft.com/office/officeart/2018/2/layout/IconLabelList"/>
    <dgm:cxn modelId="{1B799EDF-7D5B-4830-A085-B387623A736A}" type="presParOf" srcId="{5BB4D445-26B5-4CB3-992C-46B0041B3909}" destId="{BCA79B60-4D61-4958-B701-DF3A2EC50350}" srcOrd="1" destOrd="0" presId="urn:microsoft.com/office/officeart/2018/2/layout/IconLabelList"/>
    <dgm:cxn modelId="{F095EF7C-5D56-4C68-AE2A-E0F4E504709F}" type="presParOf" srcId="{5BB4D445-26B5-4CB3-992C-46B0041B3909}" destId="{113CA18C-EF9E-480F-A442-C266D02AD9EB}" srcOrd="2" destOrd="0" presId="urn:microsoft.com/office/officeart/2018/2/layout/IconLabelList"/>
    <dgm:cxn modelId="{0A0D9AE4-EC8B-4D33-AE7B-504E5E413582}" type="presParOf" srcId="{C8260702-0E32-4BDB-B4FD-2E7D0EF2930A}" destId="{F967FD58-B1CE-4F1B-8C41-285FC0F6DAD8}" srcOrd="1" destOrd="0" presId="urn:microsoft.com/office/officeart/2018/2/layout/IconLabelList"/>
    <dgm:cxn modelId="{A9477C67-623B-4DCA-BA9D-44A53573E484}" type="presParOf" srcId="{C8260702-0E32-4BDB-B4FD-2E7D0EF2930A}" destId="{F56F63A0-7B80-4FED-B094-369F193E81C8}" srcOrd="2" destOrd="0" presId="urn:microsoft.com/office/officeart/2018/2/layout/IconLabelList"/>
    <dgm:cxn modelId="{EA387670-B501-4A97-8FEC-72A23A846219}" type="presParOf" srcId="{F56F63A0-7B80-4FED-B094-369F193E81C8}" destId="{B86315DF-333F-4837-9969-477C16C4E803}" srcOrd="0" destOrd="0" presId="urn:microsoft.com/office/officeart/2018/2/layout/IconLabelList"/>
    <dgm:cxn modelId="{6D0D2CC6-3FB7-4AFB-A4E5-E07D33D7503F}" type="presParOf" srcId="{F56F63A0-7B80-4FED-B094-369F193E81C8}" destId="{CC486628-460D-4CFB-85AC-CD8BA1966163}" srcOrd="1" destOrd="0" presId="urn:microsoft.com/office/officeart/2018/2/layout/IconLabelList"/>
    <dgm:cxn modelId="{9734F727-207C-4C89-B5EF-2248B19EABB0}" type="presParOf" srcId="{F56F63A0-7B80-4FED-B094-369F193E81C8}" destId="{54DFDE2A-9B77-4D05-BA2F-B8CED8433E2D}" srcOrd="2" destOrd="0" presId="urn:microsoft.com/office/officeart/2018/2/layout/IconLabelList"/>
    <dgm:cxn modelId="{02AD6804-21B8-494B-85A0-8B61CFA58CF9}" type="presParOf" srcId="{C8260702-0E32-4BDB-B4FD-2E7D0EF2930A}" destId="{B446F65D-F312-4AD0-87AF-F70B689B385D}" srcOrd="3" destOrd="0" presId="urn:microsoft.com/office/officeart/2018/2/layout/IconLabelList"/>
    <dgm:cxn modelId="{379BF886-3469-4E2D-92AD-2C5036DF8C22}" type="presParOf" srcId="{C8260702-0E32-4BDB-B4FD-2E7D0EF2930A}" destId="{EDF93B8A-F953-4E96-ACE1-AB89B1C93297}" srcOrd="4" destOrd="0" presId="urn:microsoft.com/office/officeart/2018/2/layout/IconLabelList"/>
    <dgm:cxn modelId="{FA313038-906C-40E3-8E81-0C7CCB4415EC}" type="presParOf" srcId="{EDF93B8A-F953-4E96-ACE1-AB89B1C93297}" destId="{C6E91E3D-13B1-413D-8105-FB432F40E2AD}" srcOrd="0" destOrd="0" presId="urn:microsoft.com/office/officeart/2018/2/layout/IconLabelList"/>
    <dgm:cxn modelId="{1C521D12-1127-4211-B1C7-D3CD71A88FEF}" type="presParOf" srcId="{EDF93B8A-F953-4E96-ACE1-AB89B1C93297}" destId="{2903E684-AE16-4FD3-8373-2F152027C76D}" srcOrd="1" destOrd="0" presId="urn:microsoft.com/office/officeart/2018/2/layout/IconLabelList"/>
    <dgm:cxn modelId="{12C5FF8A-4634-4423-A741-FDFFCED9ECFE}" type="presParOf" srcId="{EDF93B8A-F953-4E96-ACE1-AB89B1C93297}" destId="{55EC8FD6-BA2A-40C1-9C60-AA01863E7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3A27A-03A7-493A-874C-3A2A2AFCD0F5}">
      <dsp:nvSpPr>
        <dsp:cNvPr id="0" name=""/>
        <dsp:cNvSpPr/>
      </dsp:nvSpPr>
      <dsp:spPr>
        <a:xfrm>
          <a:off x="654112" y="1122839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4B5E0-ABB1-418F-B929-F2FC677EF70E}">
      <dsp:nvSpPr>
        <dsp:cNvPr id="0" name=""/>
        <dsp:cNvSpPr/>
      </dsp:nvSpPr>
      <dsp:spPr>
        <a:xfrm>
          <a:off x="1056299" y="152502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8E11-397A-4ABB-A7AC-9A1BFDE1CFED}">
      <dsp:nvSpPr>
        <dsp:cNvPr id="0" name=""/>
        <dsp:cNvSpPr/>
      </dsp:nvSpPr>
      <dsp:spPr>
        <a:xfrm>
          <a:off x="50830" y="359784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Common risk factors: Age, gender, cholesterol levels, blood pressure, smoking, etc.</a:t>
          </a:r>
        </a:p>
      </dsp:txBody>
      <dsp:txXfrm>
        <a:off x="50830" y="3597840"/>
        <a:ext cx="3093750" cy="720000"/>
      </dsp:txXfrm>
    </dsp:sp>
    <dsp:sp modelId="{0A4B0D82-F26C-4AB3-8DBD-78B0AFBF7375}">
      <dsp:nvSpPr>
        <dsp:cNvPr id="0" name=""/>
        <dsp:cNvSpPr/>
      </dsp:nvSpPr>
      <dsp:spPr>
        <a:xfrm>
          <a:off x="4289268" y="1122839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0F0C8-4969-4066-83A4-51CBCF521FC8}">
      <dsp:nvSpPr>
        <dsp:cNvPr id="0" name=""/>
        <dsp:cNvSpPr/>
      </dsp:nvSpPr>
      <dsp:spPr>
        <a:xfrm>
          <a:off x="4691455" y="152502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085A9-749C-4647-B29E-A804E24F28F2}">
      <dsp:nvSpPr>
        <dsp:cNvPr id="0" name=""/>
        <dsp:cNvSpPr/>
      </dsp:nvSpPr>
      <dsp:spPr>
        <a:xfrm>
          <a:off x="3685987" y="359784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features typically used in machine learning models.</a:t>
          </a:r>
        </a:p>
      </dsp:txBody>
      <dsp:txXfrm>
        <a:off x="3685987" y="3597840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D5D4F-1EA5-4165-81FE-FEE615EE00CE}">
      <dsp:nvSpPr>
        <dsp:cNvPr id="0" name=""/>
        <dsp:cNvSpPr/>
      </dsp:nvSpPr>
      <dsp:spPr>
        <a:xfrm>
          <a:off x="650" y="1183332"/>
          <a:ext cx="2283400" cy="1449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F96F65-8AC9-4A69-B80E-F39CAFA29FA3}">
      <dsp:nvSpPr>
        <dsp:cNvPr id="0" name=""/>
        <dsp:cNvSpPr/>
      </dsp:nvSpPr>
      <dsp:spPr>
        <a:xfrm>
          <a:off x="254361" y="1424358"/>
          <a:ext cx="2283400" cy="1449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Sources of heart disease data (e.g., Cleveland dataset, Framingham Heart Study).</a:t>
          </a:r>
        </a:p>
      </dsp:txBody>
      <dsp:txXfrm>
        <a:off x="296829" y="1466826"/>
        <a:ext cx="2198464" cy="1365023"/>
      </dsp:txXfrm>
    </dsp:sp>
    <dsp:sp modelId="{B9853145-D8F6-4F96-BBAC-C04C2E285590}">
      <dsp:nvSpPr>
        <dsp:cNvPr id="0" name=""/>
        <dsp:cNvSpPr/>
      </dsp:nvSpPr>
      <dsp:spPr>
        <a:xfrm>
          <a:off x="2791473" y="1183332"/>
          <a:ext cx="2283400" cy="1449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9B469A-71F5-4364-94CA-A9946B16CA37}">
      <dsp:nvSpPr>
        <dsp:cNvPr id="0" name=""/>
        <dsp:cNvSpPr/>
      </dsp:nvSpPr>
      <dsp:spPr>
        <a:xfrm>
          <a:off x="3045184" y="1424358"/>
          <a:ext cx="2283400" cy="1449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data cleaning and preprocessing.</a:t>
          </a:r>
        </a:p>
      </dsp:txBody>
      <dsp:txXfrm>
        <a:off x="3087652" y="1466826"/>
        <a:ext cx="2198464" cy="1365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56525-154D-49ED-AAEE-B369ED568BBD}">
      <dsp:nvSpPr>
        <dsp:cNvPr id="0" name=""/>
        <dsp:cNvSpPr/>
      </dsp:nvSpPr>
      <dsp:spPr>
        <a:xfrm>
          <a:off x="740600" y="275878"/>
          <a:ext cx="601962" cy="601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0778-1A39-4C77-A9B1-4E4917EB6406}">
      <dsp:nvSpPr>
        <dsp:cNvPr id="0" name=""/>
        <dsp:cNvSpPr/>
      </dsp:nvSpPr>
      <dsp:spPr>
        <a:xfrm>
          <a:off x="372733" y="1100154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Accuracy</a:t>
          </a:r>
          <a:r>
            <a:rPr lang="en-US" sz="1100" b="0" i="0" kern="1200" baseline="0"/>
            <a:t>: Measures the overall percentage of correct predictions made by the model.</a:t>
          </a:r>
          <a:endParaRPr lang="en-US" sz="1100" kern="1200"/>
        </a:p>
      </dsp:txBody>
      <dsp:txXfrm>
        <a:off x="372733" y="1100154"/>
        <a:ext cx="1337695" cy="585241"/>
      </dsp:txXfrm>
    </dsp:sp>
    <dsp:sp modelId="{C75C1F61-148D-4582-905F-E553B4D37757}">
      <dsp:nvSpPr>
        <dsp:cNvPr id="0" name=""/>
        <dsp:cNvSpPr/>
      </dsp:nvSpPr>
      <dsp:spPr>
        <a:xfrm>
          <a:off x="2312392" y="275878"/>
          <a:ext cx="601962" cy="601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A4DA3-9C2F-4FE1-ACC2-9A9186DC9026}">
      <dsp:nvSpPr>
        <dsp:cNvPr id="0" name=""/>
        <dsp:cNvSpPr/>
      </dsp:nvSpPr>
      <dsp:spPr>
        <a:xfrm>
          <a:off x="1944525" y="1100154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Precision</a:t>
          </a:r>
          <a:r>
            <a:rPr lang="en-US" sz="1100" b="0" i="0" kern="1200" baseline="0"/>
            <a:t>: Indicates the proportion of positive predictions that are actually correct.</a:t>
          </a:r>
          <a:endParaRPr lang="en-US" sz="1100" kern="1200"/>
        </a:p>
      </dsp:txBody>
      <dsp:txXfrm>
        <a:off x="1944525" y="1100154"/>
        <a:ext cx="1337695" cy="585241"/>
      </dsp:txXfrm>
    </dsp:sp>
    <dsp:sp modelId="{B6410285-60D4-4C95-B9BF-7F3604F7B427}">
      <dsp:nvSpPr>
        <dsp:cNvPr id="0" name=""/>
        <dsp:cNvSpPr/>
      </dsp:nvSpPr>
      <dsp:spPr>
        <a:xfrm>
          <a:off x="3884184" y="275878"/>
          <a:ext cx="601962" cy="601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38245-26F4-4B21-93A7-D32E8684D0BF}">
      <dsp:nvSpPr>
        <dsp:cNvPr id="0" name=""/>
        <dsp:cNvSpPr/>
      </dsp:nvSpPr>
      <dsp:spPr>
        <a:xfrm>
          <a:off x="3516317" y="1100154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Recall</a:t>
          </a:r>
          <a:r>
            <a:rPr lang="en-US" sz="1100" b="0" i="0" kern="1200" baseline="0"/>
            <a:t>: Measures the ability of the model to identify all relevant positive cases.</a:t>
          </a:r>
          <a:endParaRPr lang="en-US" sz="1100" kern="1200"/>
        </a:p>
      </dsp:txBody>
      <dsp:txXfrm>
        <a:off x="3516317" y="1100154"/>
        <a:ext cx="1337695" cy="585241"/>
      </dsp:txXfrm>
    </dsp:sp>
    <dsp:sp modelId="{D4AC8C18-DBA0-43A1-A4FD-2B51F78328C2}">
      <dsp:nvSpPr>
        <dsp:cNvPr id="0" name=""/>
        <dsp:cNvSpPr/>
      </dsp:nvSpPr>
      <dsp:spPr>
        <a:xfrm>
          <a:off x="5455976" y="275878"/>
          <a:ext cx="601962" cy="601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7883A-2C08-46D1-9941-959B9E193C86}">
      <dsp:nvSpPr>
        <dsp:cNvPr id="0" name=""/>
        <dsp:cNvSpPr/>
      </dsp:nvSpPr>
      <dsp:spPr>
        <a:xfrm>
          <a:off x="5088109" y="1100154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F1 Score</a:t>
          </a:r>
          <a:r>
            <a:rPr lang="en-US" sz="1100" b="0" i="0" kern="1200" baseline="0"/>
            <a:t>: The harmonic mean of precision and recall, balancing both metrics.</a:t>
          </a:r>
          <a:endParaRPr lang="en-US" sz="1100" kern="1200"/>
        </a:p>
      </dsp:txBody>
      <dsp:txXfrm>
        <a:off x="5088109" y="1100154"/>
        <a:ext cx="1337695" cy="585241"/>
      </dsp:txXfrm>
    </dsp:sp>
    <dsp:sp modelId="{05208E36-C888-4340-AAC6-CA2CBBB4264F}">
      <dsp:nvSpPr>
        <dsp:cNvPr id="0" name=""/>
        <dsp:cNvSpPr/>
      </dsp:nvSpPr>
      <dsp:spPr>
        <a:xfrm>
          <a:off x="2312392" y="2019820"/>
          <a:ext cx="601962" cy="6019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6BFBA-6390-48B8-88EE-07B12FE53526}">
      <dsp:nvSpPr>
        <dsp:cNvPr id="0" name=""/>
        <dsp:cNvSpPr/>
      </dsp:nvSpPr>
      <dsp:spPr>
        <a:xfrm>
          <a:off x="1944525" y="2844096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AUC-ROC</a:t>
          </a:r>
          <a:r>
            <a:rPr lang="en-US" sz="1100" b="0" i="0" kern="1200" baseline="0"/>
            <a:t>: Evaluates the model’s ability to distinguish between positive and negative classes at various thresholds.</a:t>
          </a:r>
          <a:endParaRPr lang="en-US" sz="1100" kern="1200"/>
        </a:p>
      </dsp:txBody>
      <dsp:txXfrm>
        <a:off x="1944525" y="2844096"/>
        <a:ext cx="1337695" cy="585241"/>
      </dsp:txXfrm>
    </dsp:sp>
    <dsp:sp modelId="{8037F62E-8C94-42DA-AAD5-FF238BA2EBD6}">
      <dsp:nvSpPr>
        <dsp:cNvPr id="0" name=""/>
        <dsp:cNvSpPr/>
      </dsp:nvSpPr>
      <dsp:spPr>
        <a:xfrm>
          <a:off x="3884184" y="2019820"/>
          <a:ext cx="601962" cy="6019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562DC-396A-4B3B-A0B2-5CDA1CEAFE0D}">
      <dsp:nvSpPr>
        <dsp:cNvPr id="0" name=""/>
        <dsp:cNvSpPr/>
      </dsp:nvSpPr>
      <dsp:spPr>
        <a:xfrm>
          <a:off x="3516317" y="2844096"/>
          <a:ext cx="1337695" cy="5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Cross-Validation</a:t>
          </a:r>
          <a:r>
            <a:rPr lang="en-US" sz="1100" b="0" i="0" kern="1200" baseline="0"/>
            <a:t>: Technique to assess the model’s generalization by training and testing on different data splits. </a:t>
          </a:r>
          <a:endParaRPr lang="en-US" sz="1100" kern="1200"/>
        </a:p>
      </dsp:txBody>
      <dsp:txXfrm>
        <a:off x="3516317" y="2844096"/>
        <a:ext cx="1337695" cy="58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A990-A486-4F25-A01D-D9BF3D673914}">
      <dsp:nvSpPr>
        <dsp:cNvPr id="0" name=""/>
        <dsp:cNvSpPr/>
      </dsp:nvSpPr>
      <dsp:spPr>
        <a:xfrm>
          <a:off x="1256057" y="343032"/>
          <a:ext cx="1066737" cy="1066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A18C-EF9E-480F-A442-C266D02AD9EB}">
      <dsp:nvSpPr>
        <dsp:cNvPr id="0" name=""/>
        <dsp:cNvSpPr/>
      </dsp:nvSpPr>
      <dsp:spPr>
        <a:xfrm>
          <a:off x="604162" y="17405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Heart Disease Prediction Model</a:t>
          </a:r>
          <a:r>
            <a:rPr lang="en-US" sz="1100" b="0" i="0" kern="1200" baseline="0"/>
            <a:t>: Example of a machine learning model used to predict heart disease outcomes.</a:t>
          </a:r>
          <a:endParaRPr lang="en-US" sz="1100" kern="1200"/>
        </a:p>
      </dsp:txBody>
      <dsp:txXfrm>
        <a:off x="604162" y="1740599"/>
        <a:ext cx="2370528" cy="720000"/>
      </dsp:txXfrm>
    </dsp:sp>
    <dsp:sp modelId="{B86315DF-333F-4837-9969-477C16C4E803}">
      <dsp:nvSpPr>
        <dsp:cNvPr id="0" name=""/>
        <dsp:cNvSpPr/>
      </dsp:nvSpPr>
      <dsp:spPr>
        <a:xfrm>
          <a:off x="4041428" y="343032"/>
          <a:ext cx="1066737" cy="10667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FDE2A-9B77-4D05-BA2F-B8CED8433E2D}">
      <dsp:nvSpPr>
        <dsp:cNvPr id="0" name=""/>
        <dsp:cNvSpPr/>
      </dsp:nvSpPr>
      <dsp:spPr>
        <a:xfrm>
          <a:off x="3389533" y="17405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Model Results</a:t>
          </a:r>
          <a:r>
            <a:rPr lang="en-US" sz="1100" b="0" i="0" kern="1200" baseline="0"/>
            <a:t>: Presentation of performance metrics (e.g., accuracy, precision) based on datasets like Cleveland or Framingham.</a:t>
          </a:r>
          <a:endParaRPr lang="en-US" sz="1100" kern="1200"/>
        </a:p>
      </dsp:txBody>
      <dsp:txXfrm>
        <a:off x="3389533" y="1740599"/>
        <a:ext cx="2370528" cy="720000"/>
      </dsp:txXfrm>
    </dsp:sp>
    <dsp:sp modelId="{C6E91E3D-13B1-413D-8105-FB432F40E2AD}">
      <dsp:nvSpPr>
        <dsp:cNvPr id="0" name=""/>
        <dsp:cNvSpPr/>
      </dsp:nvSpPr>
      <dsp:spPr>
        <a:xfrm>
          <a:off x="2648743" y="3053232"/>
          <a:ext cx="1066737" cy="10667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C8FD6-BA2A-40C1-9C60-AA01863E7638}">
      <dsp:nvSpPr>
        <dsp:cNvPr id="0" name=""/>
        <dsp:cNvSpPr/>
      </dsp:nvSpPr>
      <dsp:spPr>
        <a:xfrm>
          <a:off x="1996848" y="44507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Visualization</a:t>
          </a:r>
          <a:r>
            <a:rPr lang="en-US" sz="1100" b="0" i="0" kern="1200" baseline="0"/>
            <a:t>: Graphs comparing various metrics or visualizing model loss and accuracy over time. </a:t>
          </a:r>
          <a:endParaRPr lang="en-US" sz="1100" kern="1200"/>
        </a:p>
      </dsp:txBody>
      <dsp:txXfrm>
        <a:off x="1996848" y="4450799"/>
        <a:ext cx="23705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DC48-6594-C5A6-9076-DC8F3E3A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5FD44-F81A-09FF-447F-83391E36F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6439-04FC-3E1C-CB94-7BB204C2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998C-634D-0ED9-A94C-C17C754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455C-F083-8A61-3343-BF0BFE4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D60-2F2A-8DA9-554B-59EBA27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F002E-6D5A-646C-BF79-0138394D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1D7B-B534-CAD0-EF48-772CC826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52F7-8A9A-0A70-03B4-E6E42CC1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7C33-EB78-64E8-AB17-698710A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36ABC-A432-FF90-AC6C-C2F141182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BD863-DA7D-1BBA-272B-4D1D35E8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D440-82A5-1742-5652-74D16A5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F4A0-C85B-9DD1-213A-1BE10D86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8728-2AB1-BD41-FA78-48915E0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4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F585-78E8-3B98-68C3-28449D64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3633-BF63-A9A0-B954-4286D68C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D38E-FDF1-ACB9-372C-6579EBE5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0C78-09C3-1EF3-6F71-0D3B5A9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1F00-6D87-0C52-C05C-8790E7B6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1C16-4EA7-55DF-7D48-768C36F3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01B-5103-4323-4715-C2FB7565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59CF-9634-E452-13B8-4D1CA9A4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D206-F615-9127-4132-2BB629C9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3C6E-43A9-F512-941C-A95DADE1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E5C-F57C-BD5F-81CF-B470206C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49F2-9A4D-203C-26AB-AEFBC0CC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8B76-7D2E-6DB8-6B12-D744F427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C373-3DC4-A71F-4EA5-A00C87B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4A3B-CC60-B7EE-5F67-4968A392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728A-96EE-A9F3-501E-4189CF13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6F08-DA02-FACC-CBED-C6A0DECD3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FF2CF-793D-93C6-11A3-DC319CCB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6F37-C7A8-EA1A-B055-8BA3C692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1A4C6-9309-7024-8180-4E514A5A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1B037-8A81-D699-63BE-51AC075B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AB0-2E68-56EF-00D6-6C41659C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45507-0C1F-8E77-FF88-B8D6EFD6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43C4-AEBA-0539-9323-F530F34E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7D05B-7E6A-3290-DF2A-A25BB69A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B017F-DB71-8CA3-C894-C5B1FFB20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C0D00-868D-271C-E214-E3A52B56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76073-0BCE-E2FA-A0DB-598B0DF0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B2BE8-B5AE-B7F6-2BCF-56826AA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FC6C-5687-F73C-ADA9-6ABE092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1A134-7447-EDAD-C513-2712B511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3F5A5-DC7E-1D65-D5F2-28AA5DB1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9B978-3FCA-FF25-6199-6CB04629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A71E8-D578-DA8D-26CA-8E19DF68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145D4-990E-3733-912B-D6C1AAE5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679D3-B036-A6E1-4B19-6A5AEE2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6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8124-FADB-F297-0940-8EBA6C8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8E54-4EFC-5A06-4C6A-8B79EBC1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43AE-B42E-780B-7CDF-F02AEF98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1D8F-848B-64FC-B809-FB0389A3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F378-8268-A373-A3DC-2FAAFA78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BC15-954F-D36B-4B64-9F63CDE8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2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A1F-15CD-41E5-5A00-5F844B14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51F6F-8BBF-AFEF-C4E0-18574394D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8130-CDD7-C1E7-07AF-3D97746A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153E-F5B3-ED54-0501-F043D0B7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730F-2EAC-769F-6308-960DB30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6DE7-FE3C-D894-7563-BD246FFB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B7C0-931B-E39F-A60E-A59AB134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76F2-0F23-38CF-4F8E-FA9CD8D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9FF5-67F9-3B03-AA34-34F78451D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C5F0E-E279-4740-9951-5356F9629E5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E84C-EE72-49F3-8E1B-695B0D547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9B3E-0F82-DFAE-DECE-31431A1B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480EE-D2AB-49D4-A9F1-EFA057CF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A6D898-67C6-8967-4BE0-FEC35ABE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</a:rPr>
              <a:t>Heart Disease Prediction Using Machine Learning</a:t>
            </a:r>
            <a:endParaRPr lang="en-IN" sz="40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8A88-2445-EE3D-4AF6-2E7538E3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Data-Driven Approach to Predicting Cardiovascular Risk</a:t>
            </a:r>
          </a:p>
        </p:txBody>
      </p:sp>
    </p:spTree>
    <p:extLst>
      <p:ext uri="{BB962C8B-B14F-4D97-AF65-F5344CB8AC3E}">
        <p14:creationId xmlns:p14="http://schemas.microsoft.com/office/powerpoint/2010/main" val="14833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F633B-393B-27E3-1730-31765B34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Directions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6FF0-3E8E-B286-5107-AF6478F1F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Data quality: Inconsistent or missing data can affect model accuracy.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Bias in data: Models may reflect biased patterns from historical data.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Interpretability: Complex models like deep learning can be difficult to interpret.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Future Advancements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Deep learning: More complex models can improve prediction accuracy.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Wearable devices: Real-time data collection from wearables can enhance predictions.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Real-time prediction: Predicting heart disease risk on the go, integrated with healthcare systems.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36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D31217-84C0-B7B4-134E-3A190774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3F66-3809-A9C8-EAEE-18AA5500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Machine Learning in Heart 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Machine learning has the potential to transform healthcare by improving the accuracy of heart disease predictions.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Call to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Emphasize the importance of AI-powered tools to improve patient outcomes, save lives, and enable proactive healthcare management. </a:t>
            </a:r>
          </a:p>
        </p:txBody>
      </p:sp>
    </p:spTree>
    <p:extLst>
      <p:ext uri="{BB962C8B-B14F-4D97-AF65-F5344CB8AC3E}">
        <p14:creationId xmlns:p14="http://schemas.microsoft.com/office/powerpoint/2010/main" val="23276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7ABD-E077-DAC5-A713-78E5678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your time and attention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A7A97AF-F459-E2F7-633A-76932824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DF0C8-400E-4535-9939-239E61CF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b="1" kern="1200" cap="all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3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</a:t>
            </a:r>
            <a:r>
              <a:rPr lang="en-US" sz="3300" b="1" kern="1200" cap="all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cover during this presentation</a:t>
            </a:r>
            <a:endParaRPr lang="en-IN" sz="33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4AC7-A13F-1F32-C63B-1F521CBA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Introduction</a:t>
            </a:r>
          </a:p>
          <a:p>
            <a:r>
              <a:rPr lang="en-IN" sz="1800" dirty="0">
                <a:solidFill>
                  <a:schemeClr val="tx2"/>
                </a:solidFill>
              </a:rPr>
              <a:t>Objectives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Role of Machine Learning in Healthcare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Key Factors for Heart Disease Prediction</a:t>
            </a: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Machine Learning Algorithms Used</a:t>
            </a:r>
          </a:p>
          <a:p>
            <a:r>
              <a:rPr lang="en-IN" sz="1800" dirty="0">
                <a:solidFill>
                  <a:schemeClr val="tx2"/>
                </a:solidFill>
              </a:rPr>
              <a:t>Case Study or Results</a:t>
            </a:r>
          </a:p>
          <a:p>
            <a:r>
              <a:rPr lang="en-IN" sz="1800" dirty="0">
                <a:solidFill>
                  <a:schemeClr val="tx2"/>
                </a:solidFill>
              </a:rPr>
              <a:t>Future Directions and Challenges</a:t>
            </a:r>
          </a:p>
          <a:p>
            <a:r>
              <a:rPr lang="en-IN" sz="18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rtbeat">
            <a:extLst>
              <a:ext uri="{FF2B5EF4-FFF2-40B4-BE49-F238E27FC236}">
                <a16:creationId xmlns:a16="http://schemas.microsoft.com/office/drawing/2014/main" id="{EFF32FB6-60AD-76CA-46A4-62CF1AE6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1B25D-955B-97A5-EA04-29992FF9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Heart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1C4C-7A19-B125-114C-F765563F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701569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prediction involves identifying individuals at risk using health parameters and risk factors.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Importance : Early prediction can save lives and improve healthcare outcomes.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Graphic 36" descr="Heart with Pulse">
            <a:extLst>
              <a:ext uri="{FF2B5EF4-FFF2-40B4-BE49-F238E27FC236}">
                <a16:creationId xmlns:a16="http://schemas.microsoft.com/office/drawing/2014/main" id="{1C3B24C8-01BE-0FD4-520E-62FA97A3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3" name="Rectangle 42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DF4835-40DB-C250-D4C7-923511D1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7D98-2787-CA48-8581-084AD94A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Overview of how machine learning can be applied to healthcare.</a:t>
            </a:r>
          </a:p>
          <a:p>
            <a:r>
              <a:rPr lang="en-US" sz="1800">
                <a:solidFill>
                  <a:schemeClr val="tx2"/>
                </a:solidFill>
              </a:rPr>
              <a:t>Benefits of using machine learning for disease prediction (accuracy, early diagnosis, personalized treatment).</a:t>
            </a:r>
          </a:p>
        </p:txBody>
      </p:sp>
    </p:spTree>
    <p:extLst>
      <p:ext uri="{BB962C8B-B14F-4D97-AF65-F5344CB8AC3E}">
        <p14:creationId xmlns:p14="http://schemas.microsoft.com/office/powerpoint/2010/main" val="10965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0F2F-AE7C-8A0B-EFCF-2B80EEF4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Influencing Heart Disease Prediction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B425145-A2B5-8CFD-2E9A-3F202B711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078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8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27ED662-38F7-5C05-2199-86881601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1" r="14641" b="-1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C61D0-A39A-84D7-5D17-58DE4831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Data Collection and Preprocessing</a:t>
            </a:r>
          </a:p>
        </p:txBody>
      </p:sp>
      <p:graphicFrame>
        <p:nvGraphicFramePr>
          <p:cNvPr id="57" name="Text Placeholder 2">
            <a:extLst>
              <a:ext uri="{FF2B5EF4-FFF2-40B4-BE49-F238E27FC236}">
                <a16:creationId xmlns:a16="http://schemas.microsoft.com/office/drawing/2014/main" id="{A09327C1-E4DA-707B-BAA8-925389517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160278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30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B44132-E15F-C243-2CE6-E026A68D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 Algorithms for Heart Disease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C83B-9FCD-6CEA-0F23-1AE0C10E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Overview of commonly used algorithms: 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Logistic Regression, Decision Trees, 	Random Forest, Support Vector Machines (SVM), Neural Networks.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Brief description of each algorithm.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5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AA500-6B17-ACBC-AABB-001AD16E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Evaluating the Model’s Performance</a:t>
            </a:r>
          </a:p>
        </p:txBody>
      </p:sp>
      <p:pic>
        <p:nvPicPr>
          <p:cNvPr id="49" name="Picture 48" descr="Close-up of a screen&#10;&#10;Description automatically generated">
            <a:extLst>
              <a:ext uri="{FF2B5EF4-FFF2-40B4-BE49-F238E27FC236}">
                <a16:creationId xmlns:a16="http://schemas.microsoft.com/office/drawing/2014/main" id="{F768B57E-F03D-06F6-5501-A11CCFB2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1" r="4827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00F02802-CE41-043E-B8F3-8029166A9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881320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51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B5F0-A84F-6876-0532-815EF731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/ Model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5" name="Text Placeholder 2">
            <a:extLst>
              <a:ext uri="{FF2B5EF4-FFF2-40B4-BE49-F238E27FC236}">
                <a16:creationId xmlns:a16="http://schemas.microsoft.com/office/drawing/2014/main" id="{63C52C29-09E7-4187-E119-E1E8EF926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71251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3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Heart Disease Prediction Using Machine Learning</vt:lpstr>
      <vt:lpstr>What we’ll cover during this presentation</vt:lpstr>
      <vt:lpstr>Introduction to Heart Disease</vt:lpstr>
      <vt:lpstr>Machine Learning in Healthcare</vt:lpstr>
      <vt:lpstr>Factors Influencing Heart Disease Prediction</vt:lpstr>
      <vt:lpstr>Data Collection and Preprocessing</vt:lpstr>
      <vt:lpstr>Machine Learning Algorithms for Heart Disease Prediction</vt:lpstr>
      <vt:lpstr>Evaluating the Model’s Performance</vt:lpstr>
      <vt:lpstr>Case Study / Model Results</vt:lpstr>
      <vt:lpstr>Future Directions and Challenges</vt:lpstr>
      <vt:lpstr>Conclusion</vt:lpstr>
      <vt:lpstr>Thank you for your time and attention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Rana, Anil</dc:creator>
  <cp:lastModifiedBy>Kumar Rana, Anil</cp:lastModifiedBy>
  <cp:revision>1</cp:revision>
  <dcterms:created xsi:type="dcterms:W3CDTF">2025-01-18T18:40:40Z</dcterms:created>
  <dcterms:modified xsi:type="dcterms:W3CDTF">2025-01-18T19:27:10Z</dcterms:modified>
</cp:coreProperties>
</file>