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956" y="-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256" y="1596603"/>
            <a:ext cx="7742854" cy="3671788"/>
          </a:xfrm>
        </p:spPr>
        <p:txBody>
          <a:bodyPr anchor="b"/>
          <a:lstStyle>
            <a:lvl1pPr>
              <a:defRPr sz="7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256" y="5268388"/>
            <a:ext cx="7742854" cy="94995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6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5293981"/>
            <a:ext cx="7742853" cy="624986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3256" y="756285"/>
            <a:ext cx="7742854" cy="40148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7" y="5918967"/>
            <a:ext cx="7742852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1596602"/>
            <a:ext cx="7742854" cy="2184823"/>
          </a:xfrm>
        </p:spPr>
        <p:txBody>
          <a:bodyPr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033520"/>
            <a:ext cx="7742854" cy="2604982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1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592" y="1596602"/>
            <a:ext cx="7017893" cy="2562165"/>
          </a:xfrm>
        </p:spPr>
        <p:txBody>
          <a:bodyPr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93563" y="4158767"/>
            <a:ext cx="6386522" cy="377342"/>
          </a:xfrm>
        </p:spPr>
        <p:txBody>
          <a:bodyPr anchor="t">
            <a:normAutofit/>
          </a:bodyPr>
          <a:lstStyle>
            <a:lvl1pPr marL="0" indent="0">
              <a:buNone/>
              <a:defRPr lang="en-US" sz="1544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797808"/>
            <a:ext cx="7742854" cy="1848697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88086" y="107107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45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5749" y="288242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45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532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3445300"/>
            <a:ext cx="7742854" cy="1823090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49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93" y="2184823"/>
            <a:ext cx="258532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2414" y="2941108"/>
            <a:ext cx="256819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7181" y="2184823"/>
            <a:ext cx="257599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97922" y="2941108"/>
            <a:ext cx="2585257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2184823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50583" y="2941108"/>
            <a:ext cx="257237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3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14" y="4687852"/>
            <a:ext cx="2579341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72414" y="2436919"/>
            <a:ext cx="2579341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414" y="5323343"/>
            <a:ext cx="2579341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2196" y="4687852"/>
            <a:ext cx="2570984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412194" y="2436919"/>
            <a:ext cx="2570984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008" y="5323342"/>
            <a:ext cx="2574389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4687852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50582" y="2436919"/>
            <a:ext cx="2572378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50476" y="5323339"/>
            <a:ext cx="2575784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36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7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5385" y="474431"/>
            <a:ext cx="1537577" cy="642492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14" y="852673"/>
            <a:ext cx="6512416" cy="60466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9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7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3155857"/>
            <a:ext cx="7742853" cy="2112533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29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50" y="2272358"/>
            <a:ext cx="3856960" cy="4626994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755" y="2267414"/>
            <a:ext cx="3856962" cy="4631937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3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100792"/>
            <a:ext cx="3856959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950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0756" y="2100792"/>
            <a:ext cx="385696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0756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1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3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7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5" y="1596602"/>
            <a:ext cx="2983793" cy="1596602"/>
          </a:xfrm>
        </p:spPr>
        <p:txBody>
          <a:bodyPr anchor="b"/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601" y="1596602"/>
            <a:ext cx="4558510" cy="5041900"/>
          </a:xfrm>
        </p:spPr>
        <p:txBody>
          <a:bodyPr anchor="ctr">
            <a:normAutofit/>
          </a:bodyPr>
          <a:lstStyle>
            <a:lvl1pPr>
              <a:defRPr sz="2206"/>
            </a:lvl1pPr>
            <a:lvl2pPr>
              <a:defRPr sz="1985"/>
            </a:lvl2pPr>
            <a:lvl3pPr>
              <a:defRPr sz="1764"/>
            </a:lvl3pPr>
            <a:lvl4pPr>
              <a:defRPr sz="1544"/>
            </a:lvl4pPr>
            <a:lvl5pPr>
              <a:defRPr sz="1544"/>
            </a:lvl5pPr>
            <a:lvl6pPr>
              <a:defRPr sz="1544"/>
            </a:lvl6pPr>
            <a:lvl7pPr>
              <a:defRPr sz="1544"/>
            </a:lvl7pPr>
            <a:lvl8pPr>
              <a:defRPr sz="1544"/>
            </a:lvl8pPr>
            <a:lvl9pPr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3450902"/>
            <a:ext cx="2983792" cy="3193202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5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37" y="2044762"/>
            <a:ext cx="4468066" cy="1736663"/>
          </a:xfrm>
        </p:spPr>
        <p:txBody>
          <a:bodyPr anchor="b">
            <a:normAutofit/>
          </a:bodyPr>
          <a:lstStyle>
            <a:lvl1pPr algn="l">
              <a:defRPr sz="397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919" y="1260475"/>
            <a:ext cx="2807748" cy="50419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5" y="4033520"/>
            <a:ext cx="4461112" cy="1512570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0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7366836" y="1848697"/>
            <a:ext cx="3297132" cy="310917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653942" y="-504190"/>
            <a:ext cx="1871345" cy="1764665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7366836" y="6722533"/>
            <a:ext cx="1158452" cy="109241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80081" y="2941108"/>
            <a:ext cx="4901142" cy="462174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82086" y="3193203"/>
            <a:ext cx="2762462" cy="260498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9058100" y="0"/>
            <a:ext cx="802005" cy="121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841" y="499248"/>
            <a:ext cx="8250875" cy="1544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263921"/>
            <a:ext cx="7848906" cy="462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797994" y="2009107"/>
            <a:ext cx="1092411" cy="2674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18199" y="3591151"/>
            <a:ext cx="4256496" cy="267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82410" y="326132"/>
            <a:ext cx="735362" cy="846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68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504200" rtl="0" eaLnBrk="1" latinLnBrk="0" hangingPunct="1">
        <a:spcBef>
          <a:spcPct val="0"/>
        </a:spcBef>
        <a:buNone/>
        <a:defRPr sz="463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50" indent="-37815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206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9325" indent="-315125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985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60500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4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89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31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73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815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5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object 2">
            <a:extLst>
              <a:ext uri="{FF2B5EF4-FFF2-40B4-BE49-F238E27FC236}">
                <a16:creationId xmlns:a16="http://schemas.microsoft.com/office/drawing/2014/main" id="{F5F52EC1-66FD-9A4B-70F5-A66745DD3843}"/>
              </a:ext>
            </a:extLst>
          </p:cNvPr>
          <p:cNvGrpSpPr/>
          <p:nvPr/>
        </p:nvGrpSpPr>
        <p:grpSpPr>
          <a:xfrm>
            <a:off x="9507678" y="2582533"/>
            <a:ext cx="788035" cy="595630"/>
            <a:chOff x="9507678" y="2582533"/>
            <a:chExt cx="788035" cy="595630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5B1A94BB-1D06-5962-1A8E-11BB22259B8E}"/>
                </a:ext>
              </a:extLst>
            </p:cNvPr>
            <p:cNvSpPr/>
            <p:nvPr/>
          </p:nvSpPr>
          <p:spPr>
            <a:xfrm>
              <a:off x="9519955" y="2594810"/>
              <a:ext cx="763270" cy="570865"/>
            </a:xfrm>
            <a:custGeom>
              <a:avLst/>
              <a:gdLst/>
              <a:ahLst/>
              <a:cxnLst/>
              <a:rect l="l" t="t" r="r" b="b"/>
              <a:pathLst>
                <a:path w="763270" h="570864">
                  <a:moveTo>
                    <a:pt x="667877" y="0"/>
                  </a:moveTo>
                  <a:lnTo>
                    <a:pt x="95159" y="0"/>
                  </a:lnTo>
                  <a:lnTo>
                    <a:pt x="58119" y="7477"/>
                  </a:lnTo>
                  <a:lnTo>
                    <a:pt x="27871" y="27867"/>
                  </a:lnTo>
                  <a:lnTo>
                    <a:pt x="7478" y="58111"/>
                  </a:lnTo>
                  <a:lnTo>
                    <a:pt x="0" y="95147"/>
                  </a:lnTo>
                  <a:lnTo>
                    <a:pt x="0" y="475724"/>
                  </a:lnTo>
                  <a:lnTo>
                    <a:pt x="7478" y="512759"/>
                  </a:lnTo>
                  <a:lnTo>
                    <a:pt x="27871" y="543003"/>
                  </a:lnTo>
                  <a:lnTo>
                    <a:pt x="58119" y="563394"/>
                  </a:lnTo>
                  <a:lnTo>
                    <a:pt x="95159" y="570871"/>
                  </a:lnTo>
                  <a:lnTo>
                    <a:pt x="667877" y="570871"/>
                  </a:lnTo>
                  <a:lnTo>
                    <a:pt x="704918" y="563394"/>
                  </a:lnTo>
                  <a:lnTo>
                    <a:pt x="735165" y="543003"/>
                  </a:lnTo>
                  <a:lnTo>
                    <a:pt x="755559" y="512759"/>
                  </a:lnTo>
                  <a:lnTo>
                    <a:pt x="763037" y="475724"/>
                  </a:lnTo>
                  <a:lnTo>
                    <a:pt x="763037" y="95147"/>
                  </a:lnTo>
                  <a:lnTo>
                    <a:pt x="755559" y="58111"/>
                  </a:lnTo>
                  <a:lnTo>
                    <a:pt x="735165" y="27867"/>
                  </a:lnTo>
                  <a:lnTo>
                    <a:pt x="704918" y="7477"/>
                  </a:lnTo>
                  <a:lnTo>
                    <a:pt x="667877" y="0"/>
                  </a:lnTo>
                  <a:close/>
                </a:path>
              </a:pathLst>
            </a:custGeom>
            <a:solidFill>
              <a:srgbClr val="9DC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4">
              <a:extLst>
                <a:ext uri="{FF2B5EF4-FFF2-40B4-BE49-F238E27FC236}">
                  <a16:creationId xmlns:a16="http://schemas.microsoft.com/office/drawing/2014/main" id="{03235E1E-9DF3-EA48-3111-1C23DD63987E}"/>
                </a:ext>
              </a:extLst>
            </p:cNvPr>
            <p:cNvSpPr/>
            <p:nvPr/>
          </p:nvSpPr>
          <p:spPr>
            <a:xfrm>
              <a:off x="9519955" y="2594810"/>
              <a:ext cx="763270" cy="571500"/>
            </a:xfrm>
            <a:custGeom>
              <a:avLst/>
              <a:gdLst/>
              <a:ahLst/>
              <a:cxnLst/>
              <a:rect l="l" t="t" r="r" b="b"/>
              <a:pathLst>
                <a:path w="763270" h="571500">
                  <a:moveTo>
                    <a:pt x="0" y="95147"/>
                  </a:moveTo>
                  <a:lnTo>
                    <a:pt x="7478" y="58111"/>
                  </a:lnTo>
                  <a:lnTo>
                    <a:pt x="27871" y="27868"/>
                  </a:lnTo>
                  <a:lnTo>
                    <a:pt x="58119" y="7477"/>
                  </a:lnTo>
                  <a:lnTo>
                    <a:pt x="95160" y="0"/>
                  </a:lnTo>
                  <a:lnTo>
                    <a:pt x="667877" y="0"/>
                  </a:lnTo>
                  <a:lnTo>
                    <a:pt x="704918" y="7477"/>
                  </a:lnTo>
                  <a:lnTo>
                    <a:pt x="735166" y="27868"/>
                  </a:lnTo>
                  <a:lnTo>
                    <a:pt x="755560" y="58111"/>
                  </a:lnTo>
                  <a:lnTo>
                    <a:pt x="763038" y="95147"/>
                  </a:lnTo>
                  <a:lnTo>
                    <a:pt x="763038" y="475724"/>
                  </a:lnTo>
                  <a:lnTo>
                    <a:pt x="755560" y="512760"/>
                  </a:lnTo>
                  <a:lnTo>
                    <a:pt x="735166" y="543004"/>
                  </a:lnTo>
                  <a:lnTo>
                    <a:pt x="704918" y="563394"/>
                  </a:lnTo>
                  <a:lnTo>
                    <a:pt x="667877" y="570872"/>
                  </a:lnTo>
                  <a:lnTo>
                    <a:pt x="95160" y="570872"/>
                  </a:lnTo>
                  <a:lnTo>
                    <a:pt x="58119" y="563394"/>
                  </a:lnTo>
                  <a:lnTo>
                    <a:pt x="27871" y="543004"/>
                  </a:lnTo>
                  <a:lnTo>
                    <a:pt x="7478" y="512760"/>
                  </a:lnTo>
                  <a:lnTo>
                    <a:pt x="0" y="475724"/>
                  </a:lnTo>
                  <a:lnTo>
                    <a:pt x="0" y="95147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7">
            <a:extLst>
              <a:ext uri="{FF2B5EF4-FFF2-40B4-BE49-F238E27FC236}">
                <a16:creationId xmlns:a16="http://schemas.microsoft.com/office/drawing/2014/main" id="{6FC64FDD-0A27-59B1-8F3A-9E8356682F4D}"/>
              </a:ext>
            </a:extLst>
          </p:cNvPr>
          <p:cNvGrpSpPr/>
          <p:nvPr/>
        </p:nvGrpSpPr>
        <p:grpSpPr>
          <a:xfrm>
            <a:off x="3827521" y="3207054"/>
            <a:ext cx="3025775" cy="2381885"/>
            <a:chOff x="3827521" y="3207054"/>
            <a:chExt cx="3025775" cy="2381885"/>
          </a:xfrm>
        </p:grpSpPr>
        <p:sp>
          <p:nvSpPr>
            <p:cNvPr id="65" name="object 8">
              <a:extLst>
                <a:ext uri="{FF2B5EF4-FFF2-40B4-BE49-F238E27FC236}">
                  <a16:creationId xmlns:a16="http://schemas.microsoft.com/office/drawing/2014/main" id="{E271FE7B-2688-9C64-41D4-9051CBC195A1}"/>
                </a:ext>
              </a:extLst>
            </p:cNvPr>
            <p:cNvSpPr/>
            <p:nvPr/>
          </p:nvSpPr>
          <p:spPr>
            <a:xfrm>
              <a:off x="3839903" y="3219436"/>
              <a:ext cx="3001010" cy="2357120"/>
            </a:xfrm>
            <a:custGeom>
              <a:avLst/>
              <a:gdLst/>
              <a:ahLst/>
              <a:cxnLst/>
              <a:rect l="l" t="t" r="r" b="b"/>
              <a:pathLst>
                <a:path w="3001009" h="2357120">
                  <a:moveTo>
                    <a:pt x="2607976" y="0"/>
                  </a:moveTo>
                  <a:lnTo>
                    <a:pt x="392915" y="0"/>
                  </a:lnTo>
                  <a:lnTo>
                    <a:pt x="343628" y="3060"/>
                  </a:lnTo>
                  <a:lnTo>
                    <a:pt x="296169" y="11998"/>
                  </a:lnTo>
                  <a:lnTo>
                    <a:pt x="250904" y="26444"/>
                  </a:lnTo>
                  <a:lnTo>
                    <a:pt x="208203" y="46029"/>
                  </a:lnTo>
                  <a:lnTo>
                    <a:pt x="168434" y="70387"/>
                  </a:lnTo>
                  <a:lnTo>
                    <a:pt x="131964" y="99149"/>
                  </a:lnTo>
                  <a:lnTo>
                    <a:pt x="99162" y="131946"/>
                  </a:lnTo>
                  <a:lnTo>
                    <a:pt x="70397" y="168411"/>
                  </a:lnTo>
                  <a:lnTo>
                    <a:pt x="46036" y="208175"/>
                  </a:lnTo>
                  <a:lnTo>
                    <a:pt x="26447" y="250870"/>
                  </a:lnTo>
                  <a:lnTo>
                    <a:pt x="11999" y="296128"/>
                  </a:lnTo>
                  <a:lnTo>
                    <a:pt x="3061" y="343581"/>
                  </a:lnTo>
                  <a:lnTo>
                    <a:pt x="0" y="392861"/>
                  </a:lnTo>
                  <a:lnTo>
                    <a:pt x="0" y="1964256"/>
                  </a:lnTo>
                  <a:lnTo>
                    <a:pt x="3061" y="2013536"/>
                  </a:lnTo>
                  <a:lnTo>
                    <a:pt x="11999" y="2060989"/>
                  </a:lnTo>
                  <a:lnTo>
                    <a:pt x="26447" y="2106248"/>
                  </a:lnTo>
                  <a:lnTo>
                    <a:pt x="46036" y="2148943"/>
                  </a:lnTo>
                  <a:lnTo>
                    <a:pt x="70397" y="2188707"/>
                  </a:lnTo>
                  <a:lnTo>
                    <a:pt x="99162" y="2225172"/>
                  </a:lnTo>
                  <a:lnTo>
                    <a:pt x="131964" y="2257970"/>
                  </a:lnTo>
                  <a:lnTo>
                    <a:pt x="168434" y="2286731"/>
                  </a:lnTo>
                  <a:lnTo>
                    <a:pt x="208203" y="2311089"/>
                  </a:lnTo>
                  <a:lnTo>
                    <a:pt x="250904" y="2330675"/>
                  </a:lnTo>
                  <a:lnTo>
                    <a:pt x="296169" y="2345121"/>
                  </a:lnTo>
                  <a:lnTo>
                    <a:pt x="343628" y="2354059"/>
                  </a:lnTo>
                  <a:lnTo>
                    <a:pt x="392915" y="2357119"/>
                  </a:lnTo>
                  <a:lnTo>
                    <a:pt x="2607976" y="2357119"/>
                  </a:lnTo>
                  <a:lnTo>
                    <a:pt x="2657263" y="2354059"/>
                  </a:lnTo>
                  <a:lnTo>
                    <a:pt x="2704722" y="2345121"/>
                  </a:lnTo>
                  <a:lnTo>
                    <a:pt x="2749987" y="2330675"/>
                  </a:lnTo>
                  <a:lnTo>
                    <a:pt x="2792688" y="2311089"/>
                  </a:lnTo>
                  <a:lnTo>
                    <a:pt x="2832457" y="2286731"/>
                  </a:lnTo>
                  <a:lnTo>
                    <a:pt x="2868927" y="2257970"/>
                  </a:lnTo>
                  <a:lnTo>
                    <a:pt x="2901729" y="2225172"/>
                  </a:lnTo>
                  <a:lnTo>
                    <a:pt x="2930494" y="2188707"/>
                  </a:lnTo>
                  <a:lnTo>
                    <a:pt x="2954855" y="2148943"/>
                  </a:lnTo>
                  <a:lnTo>
                    <a:pt x="2974444" y="2106248"/>
                  </a:lnTo>
                  <a:lnTo>
                    <a:pt x="2988891" y="2060989"/>
                  </a:lnTo>
                  <a:lnTo>
                    <a:pt x="2997830" y="2013536"/>
                  </a:lnTo>
                  <a:lnTo>
                    <a:pt x="3000891" y="1964256"/>
                  </a:lnTo>
                  <a:lnTo>
                    <a:pt x="3000891" y="392861"/>
                  </a:lnTo>
                  <a:lnTo>
                    <a:pt x="2997830" y="343581"/>
                  </a:lnTo>
                  <a:lnTo>
                    <a:pt x="2988891" y="296128"/>
                  </a:lnTo>
                  <a:lnTo>
                    <a:pt x="2974444" y="250870"/>
                  </a:lnTo>
                  <a:lnTo>
                    <a:pt x="2954855" y="208175"/>
                  </a:lnTo>
                  <a:lnTo>
                    <a:pt x="2930494" y="168411"/>
                  </a:lnTo>
                  <a:lnTo>
                    <a:pt x="2901729" y="131946"/>
                  </a:lnTo>
                  <a:lnTo>
                    <a:pt x="2868927" y="99149"/>
                  </a:lnTo>
                  <a:lnTo>
                    <a:pt x="2832457" y="70387"/>
                  </a:lnTo>
                  <a:lnTo>
                    <a:pt x="2792688" y="46029"/>
                  </a:lnTo>
                  <a:lnTo>
                    <a:pt x="2749987" y="26444"/>
                  </a:lnTo>
                  <a:lnTo>
                    <a:pt x="2704722" y="11998"/>
                  </a:lnTo>
                  <a:lnTo>
                    <a:pt x="2657263" y="3060"/>
                  </a:lnTo>
                  <a:lnTo>
                    <a:pt x="260797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9">
              <a:extLst>
                <a:ext uri="{FF2B5EF4-FFF2-40B4-BE49-F238E27FC236}">
                  <a16:creationId xmlns:a16="http://schemas.microsoft.com/office/drawing/2014/main" id="{8BCB3B36-4E6D-393A-6B66-D7FC4E652C37}"/>
                </a:ext>
              </a:extLst>
            </p:cNvPr>
            <p:cNvSpPr/>
            <p:nvPr/>
          </p:nvSpPr>
          <p:spPr>
            <a:xfrm>
              <a:off x="3839903" y="3219436"/>
              <a:ext cx="3001010" cy="2357120"/>
            </a:xfrm>
            <a:custGeom>
              <a:avLst/>
              <a:gdLst/>
              <a:ahLst/>
              <a:cxnLst/>
              <a:rect l="l" t="t" r="r" b="b"/>
              <a:pathLst>
                <a:path w="3001009" h="2357120">
                  <a:moveTo>
                    <a:pt x="0" y="392862"/>
                  </a:moveTo>
                  <a:lnTo>
                    <a:pt x="3061" y="343582"/>
                  </a:lnTo>
                  <a:lnTo>
                    <a:pt x="12000" y="296129"/>
                  </a:lnTo>
                  <a:lnTo>
                    <a:pt x="26447" y="250871"/>
                  </a:lnTo>
                  <a:lnTo>
                    <a:pt x="46036" y="208175"/>
                  </a:lnTo>
                  <a:lnTo>
                    <a:pt x="70397" y="168411"/>
                  </a:lnTo>
                  <a:lnTo>
                    <a:pt x="99162" y="131946"/>
                  </a:lnTo>
                  <a:lnTo>
                    <a:pt x="131964" y="99149"/>
                  </a:lnTo>
                  <a:lnTo>
                    <a:pt x="168434" y="70387"/>
                  </a:lnTo>
                  <a:lnTo>
                    <a:pt x="208203" y="46030"/>
                  </a:lnTo>
                  <a:lnTo>
                    <a:pt x="250904" y="26444"/>
                  </a:lnTo>
                  <a:lnTo>
                    <a:pt x="296169" y="11998"/>
                  </a:lnTo>
                  <a:lnTo>
                    <a:pt x="343628" y="3060"/>
                  </a:lnTo>
                  <a:lnTo>
                    <a:pt x="392915" y="0"/>
                  </a:lnTo>
                  <a:lnTo>
                    <a:pt x="2607977" y="0"/>
                  </a:lnTo>
                  <a:lnTo>
                    <a:pt x="2657263" y="3060"/>
                  </a:lnTo>
                  <a:lnTo>
                    <a:pt x="2704723" y="11998"/>
                  </a:lnTo>
                  <a:lnTo>
                    <a:pt x="2749987" y="26444"/>
                  </a:lnTo>
                  <a:lnTo>
                    <a:pt x="2792688" y="46030"/>
                  </a:lnTo>
                  <a:lnTo>
                    <a:pt x="2832458" y="70387"/>
                  </a:lnTo>
                  <a:lnTo>
                    <a:pt x="2868928" y="99149"/>
                  </a:lnTo>
                  <a:lnTo>
                    <a:pt x="2901729" y="131946"/>
                  </a:lnTo>
                  <a:lnTo>
                    <a:pt x="2930495" y="168411"/>
                  </a:lnTo>
                  <a:lnTo>
                    <a:pt x="2954856" y="208175"/>
                  </a:lnTo>
                  <a:lnTo>
                    <a:pt x="2974445" y="250871"/>
                  </a:lnTo>
                  <a:lnTo>
                    <a:pt x="2988892" y="296129"/>
                  </a:lnTo>
                  <a:lnTo>
                    <a:pt x="2997831" y="343582"/>
                  </a:lnTo>
                  <a:lnTo>
                    <a:pt x="3000892" y="392862"/>
                  </a:lnTo>
                  <a:lnTo>
                    <a:pt x="3000892" y="1964257"/>
                  </a:lnTo>
                  <a:lnTo>
                    <a:pt x="2997831" y="2013537"/>
                  </a:lnTo>
                  <a:lnTo>
                    <a:pt x="2988892" y="2060990"/>
                  </a:lnTo>
                  <a:lnTo>
                    <a:pt x="2974445" y="2106248"/>
                  </a:lnTo>
                  <a:lnTo>
                    <a:pt x="2954856" y="2148944"/>
                  </a:lnTo>
                  <a:lnTo>
                    <a:pt x="2930495" y="2188708"/>
                  </a:lnTo>
                  <a:lnTo>
                    <a:pt x="2901729" y="2225173"/>
                  </a:lnTo>
                  <a:lnTo>
                    <a:pt x="2868928" y="2257970"/>
                  </a:lnTo>
                  <a:lnTo>
                    <a:pt x="2832458" y="2286732"/>
                  </a:lnTo>
                  <a:lnTo>
                    <a:pt x="2792688" y="2311090"/>
                  </a:lnTo>
                  <a:lnTo>
                    <a:pt x="2749987" y="2330676"/>
                  </a:lnTo>
                  <a:lnTo>
                    <a:pt x="2704723" y="2345121"/>
                  </a:lnTo>
                  <a:lnTo>
                    <a:pt x="2657263" y="2354059"/>
                  </a:lnTo>
                  <a:lnTo>
                    <a:pt x="2607977" y="2357120"/>
                  </a:lnTo>
                  <a:lnTo>
                    <a:pt x="392915" y="2357120"/>
                  </a:lnTo>
                  <a:lnTo>
                    <a:pt x="343628" y="2354059"/>
                  </a:lnTo>
                  <a:lnTo>
                    <a:pt x="296169" y="2345121"/>
                  </a:lnTo>
                  <a:lnTo>
                    <a:pt x="250904" y="2330676"/>
                  </a:lnTo>
                  <a:lnTo>
                    <a:pt x="208203" y="2311090"/>
                  </a:lnTo>
                  <a:lnTo>
                    <a:pt x="168434" y="2286732"/>
                  </a:lnTo>
                  <a:lnTo>
                    <a:pt x="131964" y="2257970"/>
                  </a:lnTo>
                  <a:lnTo>
                    <a:pt x="99162" y="2225173"/>
                  </a:lnTo>
                  <a:lnTo>
                    <a:pt x="70397" y="2188708"/>
                  </a:lnTo>
                  <a:lnTo>
                    <a:pt x="46036" y="2148944"/>
                  </a:lnTo>
                  <a:lnTo>
                    <a:pt x="26447" y="2106248"/>
                  </a:lnTo>
                  <a:lnTo>
                    <a:pt x="12000" y="2060990"/>
                  </a:lnTo>
                  <a:lnTo>
                    <a:pt x="3061" y="2013537"/>
                  </a:lnTo>
                  <a:lnTo>
                    <a:pt x="0" y="1964257"/>
                  </a:lnTo>
                  <a:lnTo>
                    <a:pt x="0" y="392862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0">
              <a:extLst>
                <a:ext uri="{FF2B5EF4-FFF2-40B4-BE49-F238E27FC236}">
                  <a16:creationId xmlns:a16="http://schemas.microsoft.com/office/drawing/2014/main" id="{71AE652E-EEC1-7E3F-96F0-98DCAC9E2F69}"/>
                </a:ext>
              </a:extLst>
            </p:cNvPr>
            <p:cNvSpPr/>
            <p:nvPr/>
          </p:nvSpPr>
          <p:spPr>
            <a:xfrm>
              <a:off x="4380860" y="4397996"/>
              <a:ext cx="1919605" cy="777240"/>
            </a:xfrm>
            <a:custGeom>
              <a:avLst/>
              <a:gdLst/>
              <a:ahLst/>
              <a:cxnLst/>
              <a:rect l="l" t="t" r="r" b="b"/>
              <a:pathLst>
                <a:path w="1919604" h="777239">
                  <a:moveTo>
                    <a:pt x="1789431" y="0"/>
                  </a:moveTo>
                  <a:lnTo>
                    <a:pt x="129547" y="0"/>
                  </a:lnTo>
                  <a:lnTo>
                    <a:pt x="79122" y="10179"/>
                  </a:lnTo>
                  <a:lnTo>
                    <a:pt x="37943" y="37938"/>
                  </a:lnTo>
                  <a:lnTo>
                    <a:pt x="10180" y="79110"/>
                  </a:lnTo>
                  <a:lnTo>
                    <a:pt x="0" y="129529"/>
                  </a:lnTo>
                  <a:lnTo>
                    <a:pt x="0" y="647635"/>
                  </a:lnTo>
                  <a:lnTo>
                    <a:pt x="10180" y="698054"/>
                  </a:lnTo>
                  <a:lnTo>
                    <a:pt x="37943" y="739227"/>
                  </a:lnTo>
                  <a:lnTo>
                    <a:pt x="79122" y="766987"/>
                  </a:lnTo>
                  <a:lnTo>
                    <a:pt x="129547" y="777166"/>
                  </a:lnTo>
                  <a:lnTo>
                    <a:pt x="1789431" y="777166"/>
                  </a:lnTo>
                  <a:lnTo>
                    <a:pt x="1839856" y="766987"/>
                  </a:lnTo>
                  <a:lnTo>
                    <a:pt x="1881035" y="739227"/>
                  </a:lnTo>
                  <a:lnTo>
                    <a:pt x="1908798" y="698054"/>
                  </a:lnTo>
                  <a:lnTo>
                    <a:pt x="1918978" y="647635"/>
                  </a:lnTo>
                  <a:lnTo>
                    <a:pt x="1918978" y="129529"/>
                  </a:lnTo>
                  <a:lnTo>
                    <a:pt x="1908798" y="79110"/>
                  </a:lnTo>
                  <a:lnTo>
                    <a:pt x="1881035" y="37938"/>
                  </a:lnTo>
                  <a:lnTo>
                    <a:pt x="1839856" y="10179"/>
                  </a:lnTo>
                  <a:lnTo>
                    <a:pt x="178943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1">
              <a:extLst>
                <a:ext uri="{FF2B5EF4-FFF2-40B4-BE49-F238E27FC236}">
                  <a16:creationId xmlns:a16="http://schemas.microsoft.com/office/drawing/2014/main" id="{0A4F5017-6E5B-7B62-A818-2E818BEC0743}"/>
                </a:ext>
              </a:extLst>
            </p:cNvPr>
            <p:cNvSpPr/>
            <p:nvPr/>
          </p:nvSpPr>
          <p:spPr>
            <a:xfrm>
              <a:off x="4380860" y="4397996"/>
              <a:ext cx="1919605" cy="777240"/>
            </a:xfrm>
            <a:custGeom>
              <a:avLst/>
              <a:gdLst/>
              <a:ahLst/>
              <a:cxnLst/>
              <a:rect l="l" t="t" r="r" b="b"/>
              <a:pathLst>
                <a:path w="1919604" h="777239">
                  <a:moveTo>
                    <a:pt x="0" y="129530"/>
                  </a:moveTo>
                  <a:lnTo>
                    <a:pt x="10180" y="79111"/>
                  </a:lnTo>
                  <a:lnTo>
                    <a:pt x="37943" y="37938"/>
                  </a:lnTo>
                  <a:lnTo>
                    <a:pt x="79121" y="10179"/>
                  </a:lnTo>
                  <a:lnTo>
                    <a:pt x="129547" y="0"/>
                  </a:lnTo>
                  <a:lnTo>
                    <a:pt x="1789431" y="0"/>
                  </a:lnTo>
                  <a:lnTo>
                    <a:pt x="1839856" y="10179"/>
                  </a:lnTo>
                  <a:lnTo>
                    <a:pt x="1881035" y="37938"/>
                  </a:lnTo>
                  <a:lnTo>
                    <a:pt x="1908798" y="79111"/>
                  </a:lnTo>
                  <a:lnTo>
                    <a:pt x="1918979" y="129530"/>
                  </a:lnTo>
                  <a:lnTo>
                    <a:pt x="1918979" y="647636"/>
                  </a:lnTo>
                  <a:lnTo>
                    <a:pt x="1908798" y="698055"/>
                  </a:lnTo>
                  <a:lnTo>
                    <a:pt x="1881035" y="739227"/>
                  </a:lnTo>
                  <a:lnTo>
                    <a:pt x="1839856" y="766987"/>
                  </a:lnTo>
                  <a:lnTo>
                    <a:pt x="1789431" y="777166"/>
                  </a:lnTo>
                  <a:lnTo>
                    <a:pt x="129547" y="777166"/>
                  </a:lnTo>
                  <a:lnTo>
                    <a:pt x="79121" y="766987"/>
                  </a:lnTo>
                  <a:lnTo>
                    <a:pt x="37943" y="739227"/>
                  </a:lnTo>
                  <a:lnTo>
                    <a:pt x="10180" y="698055"/>
                  </a:lnTo>
                  <a:lnTo>
                    <a:pt x="0" y="647636"/>
                  </a:lnTo>
                  <a:lnTo>
                    <a:pt x="0" y="129530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12">
            <a:extLst>
              <a:ext uri="{FF2B5EF4-FFF2-40B4-BE49-F238E27FC236}">
                <a16:creationId xmlns:a16="http://schemas.microsoft.com/office/drawing/2014/main" id="{C4126FA3-93BF-F7E0-2D95-1CA9470ABE34}"/>
              </a:ext>
            </a:extLst>
          </p:cNvPr>
          <p:cNvSpPr txBox="1"/>
          <p:nvPr/>
        </p:nvSpPr>
        <p:spPr>
          <a:xfrm>
            <a:off x="4787403" y="4654828"/>
            <a:ext cx="11055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&lt;Your</a:t>
            </a:r>
            <a:r>
              <a:rPr sz="1500" spc="-4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521751"/>
                </a:solidFill>
                <a:latin typeface="Tahoma"/>
                <a:cs typeface="Tahoma"/>
              </a:rPr>
              <a:t>App&gt;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70" name="object 13">
            <a:extLst>
              <a:ext uri="{FF2B5EF4-FFF2-40B4-BE49-F238E27FC236}">
                <a16:creationId xmlns:a16="http://schemas.microsoft.com/office/drawing/2014/main" id="{4CED5732-9C98-9CD3-F5BA-6C412066F9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0983" y="2617723"/>
            <a:ext cx="524255" cy="524256"/>
          </a:xfrm>
          <a:prstGeom prst="rect">
            <a:avLst/>
          </a:prstGeom>
        </p:spPr>
      </p:pic>
      <p:grpSp>
        <p:nvGrpSpPr>
          <p:cNvPr id="71" name="object 14">
            <a:extLst>
              <a:ext uri="{FF2B5EF4-FFF2-40B4-BE49-F238E27FC236}">
                <a16:creationId xmlns:a16="http://schemas.microsoft.com/office/drawing/2014/main" id="{E55E425B-F423-E7C3-64AB-6266885418C2}"/>
              </a:ext>
            </a:extLst>
          </p:cNvPr>
          <p:cNvGrpSpPr/>
          <p:nvPr/>
        </p:nvGrpSpPr>
        <p:grpSpPr>
          <a:xfrm>
            <a:off x="2002499" y="2038648"/>
            <a:ext cx="7487284" cy="4398645"/>
            <a:chOff x="2002499" y="2038648"/>
            <a:chExt cx="7487284" cy="4398645"/>
          </a:xfrm>
        </p:grpSpPr>
        <p:sp>
          <p:nvSpPr>
            <p:cNvPr id="72" name="object 15">
              <a:extLst>
                <a:ext uri="{FF2B5EF4-FFF2-40B4-BE49-F238E27FC236}">
                  <a16:creationId xmlns:a16="http://schemas.microsoft.com/office/drawing/2014/main" id="{6F81391B-0A4A-5340-C36C-69C802EB5E14}"/>
                </a:ext>
              </a:extLst>
            </p:cNvPr>
            <p:cNvSpPr/>
            <p:nvPr/>
          </p:nvSpPr>
          <p:spPr>
            <a:xfrm>
              <a:off x="4288331" y="3622444"/>
              <a:ext cx="2104390" cy="499745"/>
            </a:xfrm>
            <a:custGeom>
              <a:avLst/>
              <a:gdLst/>
              <a:ahLst/>
              <a:cxnLst/>
              <a:rect l="l" t="t" r="r" b="b"/>
              <a:pathLst>
                <a:path w="2104390" h="499745">
                  <a:moveTo>
                    <a:pt x="2020756" y="0"/>
                  </a:moveTo>
                  <a:lnTo>
                    <a:pt x="83280" y="0"/>
                  </a:lnTo>
                  <a:lnTo>
                    <a:pt x="50863" y="6543"/>
                  </a:lnTo>
                  <a:lnTo>
                    <a:pt x="24392" y="24388"/>
                  </a:lnTo>
                  <a:lnTo>
                    <a:pt x="6544" y="50856"/>
                  </a:lnTo>
                  <a:lnTo>
                    <a:pt x="0" y="83268"/>
                  </a:lnTo>
                  <a:lnTo>
                    <a:pt x="0" y="416337"/>
                  </a:lnTo>
                  <a:lnTo>
                    <a:pt x="6544" y="448750"/>
                  </a:lnTo>
                  <a:lnTo>
                    <a:pt x="24392" y="475218"/>
                  </a:lnTo>
                  <a:lnTo>
                    <a:pt x="50863" y="493064"/>
                  </a:lnTo>
                  <a:lnTo>
                    <a:pt x="83280" y="499607"/>
                  </a:lnTo>
                  <a:lnTo>
                    <a:pt x="2020756" y="499607"/>
                  </a:lnTo>
                  <a:lnTo>
                    <a:pt x="2053173" y="493064"/>
                  </a:lnTo>
                  <a:lnTo>
                    <a:pt x="2079644" y="475218"/>
                  </a:lnTo>
                  <a:lnTo>
                    <a:pt x="2097492" y="448750"/>
                  </a:lnTo>
                  <a:lnTo>
                    <a:pt x="2104036" y="416337"/>
                  </a:lnTo>
                  <a:lnTo>
                    <a:pt x="2104036" y="83268"/>
                  </a:lnTo>
                  <a:lnTo>
                    <a:pt x="2097492" y="50856"/>
                  </a:lnTo>
                  <a:lnTo>
                    <a:pt x="2079644" y="24388"/>
                  </a:lnTo>
                  <a:lnTo>
                    <a:pt x="2053173" y="6543"/>
                  </a:lnTo>
                  <a:lnTo>
                    <a:pt x="202075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6">
              <a:extLst>
                <a:ext uri="{FF2B5EF4-FFF2-40B4-BE49-F238E27FC236}">
                  <a16:creationId xmlns:a16="http://schemas.microsoft.com/office/drawing/2014/main" id="{5E5F0496-27A3-DACC-9064-F119A8D41F36}"/>
                </a:ext>
              </a:extLst>
            </p:cNvPr>
            <p:cNvSpPr/>
            <p:nvPr/>
          </p:nvSpPr>
          <p:spPr>
            <a:xfrm>
              <a:off x="4288331" y="3622444"/>
              <a:ext cx="2104390" cy="499745"/>
            </a:xfrm>
            <a:custGeom>
              <a:avLst/>
              <a:gdLst/>
              <a:ahLst/>
              <a:cxnLst/>
              <a:rect l="l" t="t" r="r" b="b"/>
              <a:pathLst>
                <a:path w="2104390" h="499745">
                  <a:moveTo>
                    <a:pt x="0" y="83269"/>
                  </a:moveTo>
                  <a:lnTo>
                    <a:pt x="6544" y="50857"/>
                  </a:lnTo>
                  <a:lnTo>
                    <a:pt x="24392" y="24388"/>
                  </a:lnTo>
                  <a:lnTo>
                    <a:pt x="50863" y="6543"/>
                  </a:lnTo>
                  <a:lnTo>
                    <a:pt x="83280" y="0"/>
                  </a:lnTo>
                  <a:lnTo>
                    <a:pt x="2020756" y="0"/>
                  </a:lnTo>
                  <a:lnTo>
                    <a:pt x="2053173" y="6543"/>
                  </a:lnTo>
                  <a:lnTo>
                    <a:pt x="2079644" y="24388"/>
                  </a:lnTo>
                  <a:lnTo>
                    <a:pt x="2097492" y="50857"/>
                  </a:lnTo>
                  <a:lnTo>
                    <a:pt x="2104037" y="83269"/>
                  </a:lnTo>
                  <a:lnTo>
                    <a:pt x="2104037" y="416338"/>
                  </a:lnTo>
                  <a:lnTo>
                    <a:pt x="2097492" y="448750"/>
                  </a:lnTo>
                  <a:lnTo>
                    <a:pt x="2079644" y="475218"/>
                  </a:lnTo>
                  <a:lnTo>
                    <a:pt x="2053173" y="493064"/>
                  </a:lnTo>
                  <a:lnTo>
                    <a:pt x="2020756" y="499607"/>
                  </a:lnTo>
                  <a:lnTo>
                    <a:pt x="83280" y="499607"/>
                  </a:lnTo>
                  <a:lnTo>
                    <a:pt x="50863" y="493064"/>
                  </a:lnTo>
                  <a:lnTo>
                    <a:pt x="24392" y="475218"/>
                  </a:lnTo>
                  <a:lnTo>
                    <a:pt x="6544" y="448750"/>
                  </a:lnTo>
                  <a:lnTo>
                    <a:pt x="0" y="416338"/>
                  </a:lnTo>
                  <a:lnTo>
                    <a:pt x="0" y="8326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7">
              <a:extLst>
                <a:ext uri="{FF2B5EF4-FFF2-40B4-BE49-F238E27FC236}">
                  <a16:creationId xmlns:a16="http://schemas.microsoft.com/office/drawing/2014/main" id="{A9FE3745-9A54-4079-814B-C6766457881E}"/>
                </a:ext>
              </a:extLst>
            </p:cNvPr>
            <p:cNvSpPr/>
            <p:nvPr/>
          </p:nvSpPr>
          <p:spPr>
            <a:xfrm>
              <a:off x="4097569" y="2051030"/>
              <a:ext cx="2486025" cy="499745"/>
            </a:xfrm>
            <a:custGeom>
              <a:avLst/>
              <a:gdLst/>
              <a:ahLst/>
              <a:cxnLst/>
              <a:rect l="l" t="t" r="r" b="b"/>
              <a:pathLst>
                <a:path w="2486025" h="499744">
                  <a:moveTo>
                    <a:pt x="2402278" y="0"/>
                  </a:moveTo>
                  <a:lnTo>
                    <a:pt x="83281" y="0"/>
                  </a:lnTo>
                  <a:lnTo>
                    <a:pt x="50864" y="6543"/>
                  </a:lnTo>
                  <a:lnTo>
                    <a:pt x="24392" y="24389"/>
                  </a:lnTo>
                  <a:lnTo>
                    <a:pt x="6544" y="50858"/>
                  </a:lnTo>
                  <a:lnTo>
                    <a:pt x="0" y="83271"/>
                  </a:lnTo>
                  <a:lnTo>
                    <a:pt x="0" y="416337"/>
                  </a:lnTo>
                  <a:lnTo>
                    <a:pt x="6544" y="448750"/>
                  </a:lnTo>
                  <a:lnTo>
                    <a:pt x="24392" y="475218"/>
                  </a:lnTo>
                  <a:lnTo>
                    <a:pt x="50864" y="493064"/>
                  </a:lnTo>
                  <a:lnTo>
                    <a:pt x="83281" y="499607"/>
                  </a:lnTo>
                  <a:lnTo>
                    <a:pt x="2402278" y="499607"/>
                  </a:lnTo>
                  <a:lnTo>
                    <a:pt x="2434695" y="493064"/>
                  </a:lnTo>
                  <a:lnTo>
                    <a:pt x="2461167" y="475218"/>
                  </a:lnTo>
                  <a:lnTo>
                    <a:pt x="2479015" y="448750"/>
                  </a:lnTo>
                  <a:lnTo>
                    <a:pt x="2485560" y="416337"/>
                  </a:lnTo>
                  <a:lnTo>
                    <a:pt x="2485560" y="83271"/>
                  </a:lnTo>
                  <a:lnTo>
                    <a:pt x="2479015" y="50858"/>
                  </a:lnTo>
                  <a:lnTo>
                    <a:pt x="2461167" y="24389"/>
                  </a:lnTo>
                  <a:lnTo>
                    <a:pt x="2434695" y="6543"/>
                  </a:lnTo>
                  <a:lnTo>
                    <a:pt x="2402278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8">
              <a:extLst>
                <a:ext uri="{FF2B5EF4-FFF2-40B4-BE49-F238E27FC236}">
                  <a16:creationId xmlns:a16="http://schemas.microsoft.com/office/drawing/2014/main" id="{9C393C33-0A47-6FF5-F805-FFFD5158B6BF}"/>
                </a:ext>
              </a:extLst>
            </p:cNvPr>
            <p:cNvSpPr/>
            <p:nvPr/>
          </p:nvSpPr>
          <p:spPr>
            <a:xfrm>
              <a:off x="4097569" y="2051030"/>
              <a:ext cx="2486025" cy="499745"/>
            </a:xfrm>
            <a:custGeom>
              <a:avLst/>
              <a:gdLst/>
              <a:ahLst/>
              <a:cxnLst/>
              <a:rect l="l" t="t" r="r" b="b"/>
              <a:pathLst>
                <a:path w="2486025" h="499744">
                  <a:moveTo>
                    <a:pt x="0" y="83270"/>
                  </a:moveTo>
                  <a:lnTo>
                    <a:pt x="6544" y="50857"/>
                  </a:lnTo>
                  <a:lnTo>
                    <a:pt x="24392" y="24389"/>
                  </a:lnTo>
                  <a:lnTo>
                    <a:pt x="50864" y="6543"/>
                  </a:lnTo>
                  <a:lnTo>
                    <a:pt x="83281" y="0"/>
                  </a:lnTo>
                  <a:lnTo>
                    <a:pt x="2402278" y="0"/>
                  </a:lnTo>
                  <a:lnTo>
                    <a:pt x="2434695" y="6543"/>
                  </a:lnTo>
                  <a:lnTo>
                    <a:pt x="2461167" y="24389"/>
                  </a:lnTo>
                  <a:lnTo>
                    <a:pt x="2479015" y="50857"/>
                  </a:lnTo>
                  <a:lnTo>
                    <a:pt x="2485559" y="83270"/>
                  </a:lnTo>
                  <a:lnTo>
                    <a:pt x="2485559" y="416337"/>
                  </a:lnTo>
                  <a:lnTo>
                    <a:pt x="2479015" y="448749"/>
                  </a:lnTo>
                  <a:lnTo>
                    <a:pt x="2461167" y="475218"/>
                  </a:lnTo>
                  <a:lnTo>
                    <a:pt x="2434695" y="493063"/>
                  </a:lnTo>
                  <a:lnTo>
                    <a:pt x="2402278" y="499607"/>
                  </a:lnTo>
                  <a:lnTo>
                    <a:pt x="83281" y="499607"/>
                  </a:lnTo>
                  <a:lnTo>
                    <a:pt x="50864" y="493063"/>
                  </a:lnTo>
                  <a:lnTo>
                    <a:pt x="24392" y="475218"/>
                  </a:lnTo>
                  <a:lnTo>
                    <a:pt x="6544" y="448749"/>
                  </a:lnTo>
                  <a:lnTo>
                    <a:pt x="0" y="416337"/>
                  </a:lnTo>
                  <a:lnTo>
                    <a:pt x="0" y="8327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9">
              <a:extLst>
                <a:ext uri="{FF2B5EF4-FFF2-40B4-BE49-F238E27FC236}">
                  <a16:creationId xmlns:a16="http://schemas.microsoft.com/office/drawing/2014/main" id="{92D7D0F2-95B5-14BA-D70E-A0A1D6B09C54}"/>
                </a:ext>
              </a:extLst>
            </p:cNvPr>
            <p:cNvSpPr/>
            <p:nvPr/>
          </p:nvSpPr>
          <p:spPr>
            <a:xfrm>
              <a:off x="5291236" y="4122052"/>
              <a:ext cx="98425" cy="276225"/>
            </a:xfrm>
            <a:custGeom>
              <a:avLst/>
              <a:gdLst/>
              <a:ahLst/>
              <a:cxnLst/>
              <a:rect l="l" t="t" r="r" b="b"/>
              <a:pathLst>
                <a:path w="98425" h="276225">
                  <a:moveTo>
                    <a:pt x="65485" y="81843"/>
                  </a:moveTo>
                  <a:lnTo>
                    <a:pt x="32741" y="81843"/>
                  </a:lnTo>
                  <a:lnTo>
                    <a:pt x="32741" y="275944"/>
                  </a:lnTo>
                  <a:lnTo>
                    <a:pt x="65483" y="275944"/>
                  </a:lnTo>
                  <a:lnTo>
                    <a:pt x="65485" y="81843"/>
                  </a:lnTo>
                  <a:close/>
                </a:path>
                <a:path w="98425" h="276225">
                  <a:moveTo>
                    <a:pt x="49113" y="0"/>
                  </a:moveTo>
                  <a:lnTo>
                    <a:pt x="0" y="98212"/>
                  </a:lnTo>
                  <a:lnTo>
                    <a:pt x="32741" y="98212"/>
                  </a:lnTo>
                  <a:lnTo>
                    <a:pt x="32741" y="81843"/>
                  </a:lnTo>
                  <a:lnTo>
                    <a:pt x="90041" y="81843"/>
                  </a:lnTo>
                  <a:lnTo>
                    <a:pt x="49113" y="0"/>
                  </a:lnTo>
                  <a:close/>
                </a:path>
                <a:path w="98425" h="276225">
                  <a:moveTo>
                    <a:pt x="90041" y="81843"/>
                  </a:moveTo>
                  <a:lnTo>
                    <a:pt x="65485" y="81843"/>
                  </a:lnTo>
                  <a:lnTo>
                    <a:pt x="65484" y="98212"/>
                  </a:lnTo>
                  <a:lnTo>
                    <a:pt x="98226" y="98212"/>
                  </a:lnTo>
                  <a:lnTo>
                    <a:pt x="90041" y="81843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0">
              <a:extLst>
                <a:ext uri="{FF2B5EF4-FFF2-40B4-BE49-F238E27FC236}">
                  <a16:creationId xmlns:a16="http://schemas.microsoft.com/office/drawing/2014/main" id="{E271A0EE-AAE9-06F2-F95E-1D262EE78539}"/>
                </a:ext>
              </a:extLst>
            </p:cNvPr>
            <p:cNvSpPr/>
            <p:nvPr/>
          </p:nvSpPr>
          <p:spPr>
            <a:xfrm>
              <a:off x="5291236" y="2550638"/>
              <a:ext cx="98425" cy="1071880"/>
            </a:xfrm>
            <a:custGeom>
              <a:avLst/>
              <a:gdLst/>
              <a:ahLst/>
              <a:cxnLst/>
              <a:rect l="l" t="t" r="r" b="b"/>
              <a:pathLst>
                <a:path w="98425" h="1071879">
                  <a:moveTo>
                    <a:pt x="65485" y="81845"/>
                  </a:moveTo>
                  <a:lnTo>
                    <a:pt x="32743" y="81845"/>
                  </a:lnTo>
                  <a:lnTo>
                    <a:pt x="32741" y="1071806"/>
                  </a:lnTo>
                  <a:lnTo>
                    <a:pt x="65483" y="1071806"/>
                  </a:lnTo>
                  <a:lnTo>
                    <a:pt x="65485" y="81845"/>
                  </a:lnTo>
                  <a:close/>
                </a:path>
                <a:path w="98425" h="1071879">
                  <a:moveTo>
                    <a:pt x="49113" y="0"/>
                  </a:moveTo>
                  <a:lnTo>
                    <a:pt x="0" y="98214"/>
                  </a:lnTo>
                  <a:lnTo>
                    <a:pt x="32743" y="98214"/>
                  </a:lnTo>
                  <a:lnTo>
                    <a:pt x="32743" y="81845"/>
                  </a:lnTo>
                  <a:lnTo>
                    <a:pt x="90041" y="81845"/>
                  </a:lnTo>
                  <a:lnTo>
                    <a:pt x="49113" y="0"/>
                  </a:lnTo>
                  <a:close/>
                </a:path>
                <a:path w="98425" h="1071879">
                  <a:moveTo>
                    <a:pt x="90041" y="81845"/>
                  </a:moveTo>
                  <a:lnTo>
                    <a:pt x="65485" y="81845"/>
                  </a:lnTo>
                  <a:lnTo>
                    <a:pt x="65484" y="98214"/>
                  </a:lnTo>
                  <a:lnTo>
                    <a:pt x="98226" y="98214"/>
                  </a:lnTo>
                  <a:lnTo>
                    <a:pt x="90041" y="81845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1">
              <a:extLst>
                <a:ext uri="{FF2B5EF4-FFF2-40B4-BE49-F238E27FC236}">
                  <a16:creationId xmlns:a16="http://schemas.microsoft.com/office/drawing/2014/main" id="{0B8F4236-BFA1-B49F-D956-8B458A383AB4}"/>
                </a:ext>
              </a:extLst>
            </p:cNvPr>
            <p:cNvSpPr/>
            <p:nvPr/>
          </p:nvSpPr>
          <p:spPr>
            <a:xfrm>
              <a:off x="5472741" y="2681424"/>
              <a:ext cx="4004945" cy="398145"/>
            </a:xfrm>
            <a:custGeom>
              <a:avLst/>
              <a:gdLst/>
              <a:ahLst/>
              <a:cxnLst/>
              <a:rect l="l" t="t" r="r" b="b"/>
              <a:pathLst>
                <a:path w="4004945" h="398144">
                  <a:moveTo>
                    <a:pt x="3938225" y="0"/>
                  </a:moveTo>
                  <a:lnTo>
                    <a:pt x="66281" y="0"/>
                  </a:lnTo>
                  <a:lnTo>
                    <a:pt x="40481" y="5208"/>
                  </a:lnTo>
                  <a:lnTo>
                    <a:pt x="19413" y="19410"/>
                  </a:lnTo>
                  <a:lnTo>
                    <a:pt x="5208" y="40476"/>
                  </a:lnTo>
                  <a:lnTo>
                    <a:pt x="0" y="66273"/>
                  </a:lnTo>
                  <a:lnTo>
                    <a:pt x="0" y="331370"/>
                  </a:lnTo>
                  <a:lnTo>
                    <a:pt x="5208" y="357167"/>
                  </a:lnTo>
                  <a:lnTo>
                    <a:pt x="19413" y="378233"/>
                  </a:lnTo>
                  <a:lnTo>
                    <a:pt x="40481" y="392436"/>
                  </a:lnTo>
                  <a:lnTo>
                    <a:pt x="66281" y="397644"/>
                  </a:lnTo>
                  <a:lnTo>
                    <a:pt x="3938225" y="397644"/>
                  </a:lnTo>
                  <a:lnTo>
                    <a:pt x="3964025" y="392436"/>
                  </a:lnTo>
                  <a:lnTo>
                    <a:pt x="3985093" y="378233"/>
                  </a:lnTo>
                  <a:lnTo>
                    <a:pt x="3999298" y="357167"/>
                  </a:lnTo>
                  <a:lnTo>
                    <a:pt x="4004506" y="331370"/>
                  </a:lnTo>
                  <a:lnTo>
                    <a:pt x="4004506" y="66273"/>
                  </a:lnTo>
                  <a:lnTo>
                    <a:pt x="3999298" y="40476"/>
                  </a:lnTo>
                  <a:lnTo>
                    <a:pt x="3985093" y="19410"/>
                  </a:lnTo>
                  <a:lnTo>
                    <a:pt x="3964025" y="5208"/>
                  </a:lnTo>
                  <a:lnTo>
                    <a:pt x="3938225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2">
              <a:extLst>
                <a:ext uri="{FF2B5EF4-FFF2-40B4-BE49-F238E27FC236}">
                  <a16:creationId xmlns:a16="http://schemas.microsoft.com/office/drawing/2014/main" id="{D11E3450-3C4F-4A7D-51C6-51CFA0EE1776}"/>
                </a:ext>
              </a:extLst>
            </p:cNvPr>
            <p:cNvSpPr/>
            <p:nvPr/>
          </p:nvSpPr>
          <p:spPr>
            <a:xfrm>
              <a:off x="5472741" y="2681424"/>
              <a:ext cx="4004945" cy="398145"/>
            </a:xfrm>
            <a:custGeom>
              <a:avLst/>
              <a:gdLst/>
              <a:ahLst/>
              <a:cxnLst/>
              <a:rect l="l" t="t" r="r" b="b"/>
              <a:pathLst>
                <a:path w="4004945" h="398144">
                  <a:moveTo>
                    <a:pt x="0" y="66273"/>
                  </a:moveTo>
                  <a:lnTo>
                    <a:pt x="5208" y="40476"/>
                  </a:lnTo>
                  <a:lnTo>
                    <a:pt x="19413" y="19411"/>
                  </a:lnTo>
                  <a:lnTo>
                    <a:pt x="40482" y="5208"/>
                  </a:lnTo>
                  <a:lnTo>
                    <a:pt x="66281" y="0"/>
                  </a:lnTo>
                  <a:lnTo>
                    <a:pt x="3938226" y="0"/>
                  </a:lnTo>
                  <a:lnTo>
                    <a:pt x="3964025" y="5208"/>
                  </a:lnTo>
                  <a:lnTo>
                    <a:pt x="3985094" y="19411"/>
                  </a:lnTo>
                  <a:lnTo>
                    <a:pt x="3999299" y="40476"/>
                  </a:lnTo>
                  <a:lnTo>
                    <a:pt x="4004507" y="66273"/>
                  </a:lnTo>
                  <a:lnTo>
                    <a:pt x="4004507" y="331371"/>
                  </a:lnTo>
                  <a:lnTo>
                    <a:pt x="3999299" y="357167"/>
                  </a:lnTo>
                  <a:lnTo>
                    <a:pt x="3985094" y="378233"/>
                  </a:lnTo>
                  <a:lnTo>
                    <a:pt x="3964025" y="392436"/>
                  </a:lnTo>
                  <a:lnTo>
                    <a:pt x="3938226" y="397644"/>
                  </a:lnTo>
                  <a:lnTo>
                    <a:pt x="66281" y="397644"/>
                  </a:lnTo>
                  <a:lnTo>
                    <a:pt x="40482" y="392436"/>
                  </a:lnTo>
                  <a:lnTo>
                    <a:pt x="19413" y="378233"/>
                  </a:lnTo>
                  <a:lnTo>
                    <a:pt x="5208" y="357167"/>
                  </a:lnTo>
                  <a:lnTo>
                    <a:pt x="0" y="331371"/>
                  </a:lnTo>
                  <a:lnTo>
                    <a:pt x="0" y="66273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3">
              <a:extLst>
                <a:ext uri="{FF2B5EF4-FFF2-40B4-BE49-F238E27FC236}">
                  <a16:creationId xmlns:a16="http://schemas.microsoft.com/office/drawing/2014/main" id="{BED60CC5-6FD8-8AF1-3575-5F253D0678E6}"/>
                </a:ext>
              </a:extLst>
            </p:cNvPr>
            <p:cNvSpPr/>
            <p:nvPr/>
          </p:nvSpPr>
          <p:spPr>
            <a:xfrm>
              <a:off x="2014881" y="5915512"/>
              <a:ext cx="6650990" cy="509270"/>
            </a:xfrm>
            <a:custGeom>
              <a:avLst/>
              <a:gdLst/>
              <a:ahLst/>
              <a:cxnLst/>
              <a:rect l="l" t="t" r="r" b="b"/>
              <a:pathLst>
                <a:path w="6650990" h="509270">
                  <a:moveTo>
                    <a:pt x="6566060" y="0"/>
                  </a:moveTo>
                  <a:lnTo>
                    <a:pt x="84875" y="0"/>
                  </a:lnTo>
                  <a:lnTo>
                    <a:pt x="51837" y="6669"/>
                  </a:lnTo>
                  <a:lnTo>
                    <a:pt x="24859" y="24856"/>
                  </a:lnTo>
                  <a:lnTo>
                    <a:pt x="6669" y="51832"/>
                  </a:lnTo>
                  <a:lnTo>
                    <a:pt x="0" y="84865"/>
                  </a:lnTo>
                  <a:lnTo>
                    <a:pt x="0" y="424323"/>
                  </a:lnTo>
                  <a:lnTo>
                    <a:pt x="6669" y="457356"/>
                  </a:lnTo>
                  <a:lnTo>
                    <a:pt x="24859" y="484331"/>
                  </a:lnTo>
                  <a:lnTo>
                    <a:pt x="51837" y="502518"/>
                  </a:lnTo>
                  <a:lnTo>
                    <a:pt x="84875" y="509187"/>
                  </a:lnTo>
                  <a:lnTo>
                    <a:pt x="6566060" y="509187"/>
                  </a:lnTo>
                  <a:lnTo>
                    <a:pt x="6599097" y="502518"/>
                  </a:lnTo>
                  <a:lnTo>
                    <a:pt x="6626076" y="484331"/>
                  </a:lnTo>
                  <a:lnTo>
                    <a:pt x="6644265" y="457356"/>
                  </a:lnTo>
                  <a:lnTo>
                    <a:pt x="6650935" y="424323"/>
                  </a:lnTo>
                  <a:lnTo>
                    <a:pt x="6650935" y="84865"/>
                  </a:lnTo>
                  <a:lnTo>
                    <a:pt x="6644265" y="51832"/>
                  </a:lnTo>
                  <a:lnTo>
                    <a:pt x="6626076" y="24856"/>
                  </a:lnTo>
                  <a:lnTo>
                    <a:pt x="6599097" y="6669"/>
                  </a:lnTo>
                  <a:lnTo>
                    <a:pt x="656606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4">
              <a:extLst>
                <a:ext uri="{FF2B5EF4-FFF2-40B4-BE49-F238E27FC236}">
                  <a16:creationId xmlns:a16="http://schemas.microsoft.com/office/drawing/2014/main" id="{DF334405-004A-02C0-E535-B9404F399DD1}"/>
                </a:ext>
              </a:extLst>
            </p:cNvPr>
            <p:cNvSpPr/>
            <p:nvPr/>
          </p:nvSpPr>
          <p:spPr>
            <a:xfrm>
              <a:off x="2014881" y="5915512"/>
              <a:ext cx="6650990" cy="509270"/>
            </a:xfrm>
            <a:custGeom>
              <a:avLst/>
              <a:gdLst/>
              <a:ahLst/>
              <a:cxnLst/>
              <a:rect l="l" t="t" r="r" b="b"/>
              <a:pathLst>
                <a:path w="6650990" h="509270">
                  <a:moveTo>
                    <a:pt x="0" y="84864"/>
                  </a:moveTo>
                  <a:lnTo>
                    <a:pt x="6669" y="51831"/>
                  </a:lnTo>
                  <a:lnTo>
                    <a:pt x="24859" y="24856"/>
                  </a:lnTo>
                  <a:lnTo>
                    <a:pt x="51837" y="6669"/>
                  </a:lnTo>
                  <a:lnTo>
                    <a:pt x="84875" y="0"/>
                  </a:lnTo>
                  <a:lnTo>
                    <a:pt x="6566060" y="0"/>
                  </a:lnTo>
                  <a:lnTo>
                    <a:pt x="6599097" y="6669"/>
                  </a:lnTo>
                  <a:lnTo>
                    <a:pt x="6626075" y="24856"/>
                  </a:lnTo>
                  <a:lnTo>
                    <a:pt x="6644265" y="51831"/>
                  </a:lnTo>
                  <a:lnTo>
                    <a:pt x="6650935" y="84864"/>
                  </a:lnTo>
                  <a:lnTo>
                    <a:pt x="6650935" y="424323"/>
                  </a:lnTo>
                  <a:lnTo>
                    <a:pt x="6644265" y="457356"/>
                  </a:lnTo>
                  <a:lnTo>
                    <a:pt x="6626075" y="484331"/>
                  </a:lnTo>
                  <a:lnTo>
                    <a:pt x="6599097" y="502518"/>
                  </a:lnTo>
                  <a:lnTo>
                    <a:pt x="6566060" y="509187"/>
                  </a:lnTo>
                  <a:lnTo>
                    <a:pt x="84875" y="509187"/>
                  </a:lnTo>
                  <a:lnTo>
                    <a:pt x="51837" y="502518"/>
                  </a:lnTo>
                  <a:lnTo>
                    <a:pt x="24859" y="484331"/>
                  </a:lnTo>
                  <a:lnTo>
                    <a:pt x="6669" y="457356"/>
                  </a:lnTo>
                  <a:lnTo>
                    <a:pt x="0" y="424323"/>
                  </a:lnTo>
                  <a:lnTo>
                    <a:pt x="0" y="8486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25">
              <a:extLst>
                <a:ext uri="{FF2B5EF4-FFF2-40B4-BE49-F238E27FC236}">
                  <a16:creationId xmlns:a16="http://schemas.microsoft.com/office/drawing/2014/main" id="{BEE80139-220D-520A-43B3-66795B563C29}"/>
                </a:ext>
              </a:extLst>
            </p:cNvPr>
            <p:cNvSpPr/>
            <p:nvPr/>
          </p:nvSpPr>
          <p:spPr>
            <a:xfrm>
              <a:off x="5291236" y="5175163"/>
              <a:ext cx="98425" cy="740410"/>
            </a:xfrm>
            <a:custGeom>
              <a:avLst/>
              <a:gdLst/>
              <a:ahLst/>
              <a:cxnLst/>
              <a:rect l="l" t="t" r="r" b="b"/>
              <a:pathLst>
                <a:path w="98425" h="740410">
                  <a:moveTo>
                    <a:pt x="32743" y="642136"/>
                  </a:moveTo>
                  <a:lnTo>
                    <a:pt x="0" y="642136"/>
                  </a:lnTo>
                  <a:lnTo>
                    <a:pt x="49113" y="740349"/>
                  </a:lnTo>
                  <a:lnTo>
                    <a:pt x="90041" y="658505"/>
                  </a:lnTo>
                  <a:lnTo>
                    <a:pt x="32743" y="658505"/>
                  </a:lnTo>
                  <a:lnTo>
                    <a:pt x="32743" y="642136"/>
                  </a:lnTo>
                  <a:close/>
                </a:path>
                <a:path w="98425" h="740410">
                  <a:moveTo>
                    <a:pt x="65483" y="0"/>
                  </a:moveTo>
                  <a:lnTo>
                    <a:pt x="32741" y="0"/>
                  </a:lnTo>
                  <a:lnTo>
                    <a:pt x="32743" y="658505"/>
                  </a:lnTo>
                  <a:lnTo>
                    <a:pt x="65485" y="658505"/>
                  </a:lnTo>
                  <a:lnTo>
                    <a:pt x="65483" y="0"/>
                  </a:lnTo>
                  <a:close/>
                </a:path>
                <a:path w="98425" h="740410">
                  <a:moveTo>
                    <a:pt x="98226" y="642136"/>
                  </a:moveTo>
                  <a:lnTo>
                    <a:pt x="65484" y="642136"/>
                  </a:lnTo>
                  <a:lnTo>
                    <a:pt x="65485" y="658505"/>
                  </a:lnTo>
                  <a:lnTo>
                    <a:pt x="90041" y="658505"/>
                  </a:lnTo>
                  <a:lnTo>
                    <a:pt x="98226" y="642136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26">
              <a:extLst>
                <a:ext uri="{FF2B5EF4-FFF2-40B4-BE49-F238E27FC236}">
                  <a16:creationId xmlns:a16="http://schemas.microsoft.com/office/drawing/2014/main" id="{E86F1213-E90E-48A1-ED3F-4AD0F9069D83}"/>
                </a:ext>
              </a:extLst>
            </p:cNvPr>
            <p:cNvSpPr/>
            <p:nvPr/>
          </p:nvSpPr>
          <p:spPr>
            <a:xfrm>
              <a:off x="5472741" y="5328913"/>
              <a:ext cx="4004945" cy="398145"/>
            </a:xfrm>
            <a:custGeom>
              <a:avLst/>
              <a:gdLst/>
              <a:ahLst/>
              <a:cxnLst/>
              <a:rect l="l" t="t" r="r" b="b"/>
              <a:pathLst>
                <a:path w="4004945" h="398145">
                  <a:moveTo>
                    <a:pt x="3938225" y="0"/>
                  </a:moveTo>
                  <a:lnTo>
                    <a:pt x="66281" y="0"/>
                  </a:lnTo>
                  <a:lnTo>
                    <a:pt x="40481" y="5208"/>
                  </a:lnTo>
                  <a:lnTo>
                    <a:pt x="19413" y="19411"/>
                  </a:lnTo>
                  <a:lnTo>
                    <a:pt x="5208" y="40477"/>
                  </a:lnTo>
                  <a:lnTo>
                    <a:pt x="0" y="66273"/>
                  </a:lnTo>
                  <a:lnTo>
                    <a:pt x="0" y="331372"/>
                  </a:lnTo>
                  <a:lnTo>
                    <a:pt x="5208" y="357168"/>
                  </a:lnTo>
                  <a:lnTo>
                    <a:pt x="19413" y="378233"/>
                  </a:lnTo>
                  <a:lnTo>
                    <a:pt x="40481" y="392436"/>
                  </a:lnTo>
                  <a:lnTo>
                    <a:pt x="66281" y="397644"/>
                  </a:lnTo>
                  <a:lnTo>
                    <a:pt x="3938225" y="397644"/>
                  </a:lnTo>
                  <a:lnTo>
                    <a:pt x="3964025" y="392436"/>
                  </a:lnTo>
                  <a:lnTo>
                    <a:pt x="3985093" y="378233"/>
                  </a:lnTo>
                  <a:lnTo>
                    <a:pt x="3999298" y="357168"/>
                  </a:lnTo>
                  <a:lnTo>
                    <a:pt x="4004506" y="331372"/>
                  </a:lnTo>
                  <a:lnTo>
                    <a:pt x="4004506" y="66273"/>
                  </a:lnTo>
                  <a:lnTo>
                    <a:pt x="3999298" y="40477"/>
                  </a:lnTo>
                  <a:lnTo>
                    <a:pt x="3985093" y="19411"/>
                  </a:lnTo>
                  <a:lnTo>
                    <a:pt x="3964025" y="5208"/>
                  </a:lnTo>
                  <a:lnTo>
                    <a:pt x="3938225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27">
              <a:extLst>
                <a:ext uri="{FF2B5EF4-FFF2-40B4-BE49-F238E27FC236}">
                  <a16:creationId xmlns:a16="http://schemas.microsoft.com/office/drawing/2014/main" id="{0F166140-F35D-1A66-75A5-067E27C8E84B}"/>
                </a:ext>
              </a:extLst>
            </p:cNvPr>
            <p:cNvSpPr/>
            <p:nvPr/>
          </p:nvSpPr>
          <p:spPr>
            <a:xfrm>
              <a:off x="5472741" y="5328913"/>
              <a:ext cx="4004945" cy="398145"/>
            </a:xfrm>
            <a:custGeom>
              <a:avLst/>
              <a:gdLst/>
              <a:ahLst/>
              <a:cxnLst/>
              <a:rect l="l" t="t" r="r" b="b"/>
              <a:pathLst>
                <a:path w="4004945" h="398145">
                  <a:moveTo>
                    <a:pt x="0" y="66273"/>
                  </a:moveTo>
                  <a:lnTo>
                    <a:pt x="5208" y="40476"/>
                  </a:lnTo>
                  <a:lnTo>
                    <a:pt x="19413" y="19411"/>
                  </a:lnTo>
                  <a:lnTo>
                    <a:pt x="40482" y="5208"/>
                  </a:lnTo>
                  <a:lnTo>
                    <a:pt x="66281" y="0"/>
                  </a:lnTo>
                  <a:lnTo>
                    <a:pt x="3938226" y="0"/>
                  </a:lnTo>
                  <a:lnTo>
                    <a:pt x="3964025" y="5208"/>
                  </a:lnTo>
                  <a:lnTo>
                    <a:pt x="3985094" y="19411"/>
                  </a:lnTo>
                  <a:lnTo>
                    <a:pt x="3999299" y="40476"/>
                  </a:lnTo>
                  <a:lnTo>
                    <a:pt x="4004507" y="66273"/>
                  </a:lnTo>
                  <a:lnTo>
                    <a:pt x="4004507" y="331371"/>
                  </a:lnTo>
                  <a:lnTo>
                    <a:pt x="3999299" y="357167"/>
                  </a:lnTo>
                  <a:lnTo>
                    <a:pt x="3985094" y="378233"/>
                  </a:lnTo>
                  <a:lnTo>
                    <a:pt x="3964025" y="392436"/>
                  </a:lnTo>
                  <a:lnTo>
                    <a:pt x="3938226" y="397644"/>
                  </a:lnTo>
                  <a:lnTo>
                    <a:pt x="66281" y="397644"/>
                  </a:lnTo>
                  <a:lnTo>
                    <a:pt x="40482" y="392436"/>
                  </a:lnTo>
                  <a:lnTo>
                    <a:pt x="19413" y="378233"/>
                  </a:lnTo>
                  <a:lnTo>
                    <a:pt x="5208" y="357167"/>
                  </a:lnTo>
                  <a:lnTo>
                    <a:pt x="0" y="331371"/>
                  </a:lnTo>
                  <a:lnTo>
                    <a:pt x="0" y="66273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28">
            <a:extLst>
              <a:ext uri="{FF2B5EF4-FFF2-40B4-BE49-F238E27FC236}">
                <a16:creationId xmlns:a16="http://schemas.microsoft.com/office/drawing/2014/main" id="{6BC10D9C-928A-ADD4-7057-C7D333F492B6}"/>
              </a:ext>
            </a:extLst>
          </p:cNvPr>
          <p:cNvSpPr txBox="1"/>
          <p:nvPr/>
        </p:nvSpPr>
        <p:spPr>
          <a:xfrm>
            <a:off x="4473623" y="5395491"/>
            <a:ext cx="4866005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4905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FA923F"/>
                </a:solidFill>
                <a:latin typeface="Tahoma"/>
                <a:cs typeface="Tahoma"/>
              </a:rPr>
              <a:t>Requests</a:t>
            </a:r>
            <a:r>
              <a:rPr sz="1500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from</a:t>
            </a:r>
            <a:r>
              <a:rPr sz="1500" spc="3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container</a:t>
            </a:r>
            <a:r>
              <a:rPr sz="1500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to</a:t>
            </a:r>
            <a:r>
              <a:rPr sz="1500" spc="2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host</a:t>
            </a:r>
            <a:r>
              <a:rPr sz="1500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machine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ahoma"/>
                <a:cs typeface="Tahoma"/>
              </a:rPr>
              <a:t>Host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6" name="object 29">
            <a:extLst>
              <a:ext uri="{FF2B5EF4-FFF2-40B4-BE49-F238E27FC236}">
                <a16:creationId xmlns:a16="http://schemas.microsoft.com/office/drawing/2014/main" id="{D7D2634B-0494-15AA-91AE-FA3651DC0A69}"/>
              </a:ext>
            </a:extLst>
          </p:cNvPr>
          <p:cNvGrpSpPr/>
          <p:nvPr/>
        </p:nvGrpSpPr>
        <p:grpSpPr>
          <a:xfrm>
            <a:off x="7787902" y="4217985"/>
            <a:ext cx="2510790" cy="765175"/>
            <a:chOff x="7787902" y="4217985"/>
            <a:chExt cx="2510790" cy="765175"/>
          </a:xfrm>
        </p:grpSpPr>
        <p:sp>
          <p:nvSpPr>
            <p:cNvPr id="87" name="object 30">
              <a:extLst>
                <a:ext uri="{FF2B5EF4-FFF2-40B4-BE49-F238E27FC236}">
                  <a16:creationId xmlns:a16="http://schemas.microsoft.com/office/drawing/2014/main" id="{9BCC82C9-F932-DD52-DCE7-098E803C2A48}"/>
                </a:ext>
              </a:extLst>
            </p:cNvPr>
            <p:cNvSpPr/>
            <p:nvPr/>
          </p:nvSpPr>
          <p:spPr>
            <a:xfrm>
              <a:off x="7800285" y="4230368"/>
              <a:ext cx="2486025" cy="740410"/>
            </a:xfrm>
            <a:custGeom>
              <a:avLst/>
              <a:gdLst/>
              <a:ahLst/>
              <a:cxnLst/>
              <a:rect l="l" t="t" r="r" b="b"/>
              <a:pathLst>
                <a:path w="2486025" h="740410">
                  <a:moveTo>
                    <a:pt x="2362150" y="0"/>
                  </a:moveTo>
                  <a:lnTo>
                    <a:pt x="123410" y="0"/>
                  </a:lnTo>
                  <a:lnTo>
                    <a:pt x="75373" y="9696"/>
                  </a:lnTo>
                  <a:lnTo>
                    <a:pt x="36146" y="36141"/>
                  </a:lnTo>
                  <a:lnTo>
                    <a:pt x="9698" y="75363"/>
                  </a:lnTo>
                  <a:lnTo>
                    <a:pt x="0" y="123394"/>
                  </a:lnTo>
                  <a:lnTo>
                    <a:pt x="0" y="616954"/>
                  </a:lnTo>
                  <a:lnTo>
                    <a:pt x="9698" y="664985"/>
                  </a:lnTo>
                  <a:lnTo>
                    <a:pt x="36146" y="704207"/>
                  </a:lnTo>
                  <a:lnTo>
                    <a:pt x="75373" y="730652"/>
                  </a:lnTo>
                  <a:lnTo>
                    <a:pt x="123410" y="740349"/>
                  </a:lnTo>
                  <a:lnTo>
                    <a:pt x="2362150" y="740349"/>
                  </a:lnTo>
                  <a:lnTo>
                    <a:pt x="2410187" y="730652"/>
                  </a:lnTo>
                  <a:lnTo>
                    <a:pt x="2449414" y="704207"/>
                  </a:lnTo>
                  <a:lnTo>
                    <a:pt x="2475863" y="664985"/>
                  </a:lnTo>
                  <a:lnTo>
                    <a:pt x="2485561" y="616954"/>
                  </a:lnTo>
                  <a:lnTo>
                    <a:pt x="2485561" y="123394"/>
                  </a:lnTo>
                  <a:lnTo>
                    <a:pt x="2475863" y="75363"/>
                  </a:lnTo>
                  <a:lnTo>
                    <a:pt x="2449414" y="36141"/>
                  </a:lnTo>
                  <a:lnTo>
                    <a:pt x="2410187" y="9696"/>
                  </a:lnTo>
                  <a:lnTo>
                    <a:pt x="2362150" y="0"/>
                  </a:lnTo>
                  <a:close/>
                </a:path>
              </a:pathLst>
            </a:custGeom>
            <a:solidFill>
              <a:srgbClr val="EB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31">
              <a:extLst>
                <a:ext uri="{FF2B5EF4-FFF2-40B4-BE49-F238E27FC236}">
                  <a16:creationId xmlns:a16="http://schemas.microsoft.com/office/drawing/2014/main" id="{3E545328-EDE0-E2A0-B50B-156787ECDC59}"/>
                </a:ext>
              </a:extLst>
            </p:cNvPr>
            <p:cNvSpPr/>
            <p:nvPr/>
          </p:nvSpPr>
          <p:spPr>
            <a:xfrm>
              <a:off x="7800285" y="4230368"/>
              <a:ext cx="2486025" cy="740410"/>
            </a:xfrm>
            <a:custGeom>
              <a:avLst/>
              <a:gdLst/>
              <a:ahLst/>
              <a:cxnLst/>
              <a:rect l="l" t="t" r="r" b="b"/>
              <a:pathLst>
                <a:path w="2486025" h="740410">
                  <a:moveTo>
                    <a:pt x="0" y="123394"/>
                  </a:moveTo>
                  <a:lnTo>
                    <a:pt x="9698" y="75363"/>
                  </a:lnTo>
                  <a:lnTo>
                    <a:pt x="36146" y="36141"/>
                  </a:lnTo>
                  <a:lnTo>
                    <a:pt x="75373" y="9696"/>
                  </a:lnTo>
                  <a:lnTo>
                    <a:pt x="123410" y="0"/>
                  </a:lnTo>
                  <a:lnTo>
                    <a:pt x="2362150" y="0"/>
                  </a:lnTo>
                  <a:lnTo>
                    <a:pt x="2410186" y="9696"/>
                  </a:lnTo>
                  <a:lnTo>
                    <a:pt x="2449414" y="36141"/>
                  </a:lnTo>
                  <a:lnTo>
                    <a:pt x="2475862" y="75363"/>
                  </a:lnTo>
                  <a:lnTo>
                    <a:pt x="2485560" y="123394"/>
                  </a:lnTo>
                  <a:lnTo>
                    <a:pt x="2485560" y="616955"/>
                  </a:lnTo>
                  <a:lnTo>
                    <a:pt x="2475862" y="664986"/>
                  </a:lnTo>
                  <a:lnTo>
                    <a:pt x="2449414" y="704208"/>
                  </a:lnTo>
                  <a:lnTo>
                    <a:pt x="2410186" y="730652"/>
                  </a:lnTo>
                  <a:lnTo>
                    <a:pt x="2362150" y="740349"/>
                  </a:lnTo>
                  <a:lnTo>
                    <a:pt x="123410" y="740349"/>
                  </a:lnTo>
                  <a:lnTo>
                    <a:pt x="75373" y="730652"/>
                  </a:lnTo>
                  <a:lnTo>
                    <a:pt x="36146" y="704208"/>
                  </a:lnTo>
                  <a:lnTo>
                    <a:pt x="9698" y="664986"/>
                  </a:lnTo>
                  <a:lnTo>
                    <a:pt x="0" y="616955"/>
                  </a:lnTo>
                  <a:lnTo>
                    <a:pt x="0" y="123394"/>
                  </a:lnTo>
                  <a:close/>
                </a:path>
              </a:pathLst>
            </a:custGeom>
            <a:ln w="24553">
              <a:solidFill>
                <a:srgbClr val="9DC9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32">
            <a:extLst>
              <a:ext uri="{FF2B5EF4-FFF2-40B4-BE49-F238E27FC236}">
                <a16:creationId xmlns:a16="http://schemas.microsoft.com/office/drawing/2014/main" id="{ECAAECCE-F83E-8ED5-0C0A-AEA91F739BC8}"/>
              </a:ext>
            </a:extLst>
          </p:cNvPr>
          <p:cNvSpPr txBox="1"/>
          <p:nvPr/>
        </p:nvSpPr>
        <p:spPr>
          <a:xfrm>
            <a:off x="7904171" y="4350028"/>
            <a:ext cx="2277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75" dirty="0">
                <a:solidFill>
                  <a:srgbClr val="9DC95E"/>
                </a:solidFill>
                <a:latin typeface="Tahoma"/>
                <a:cs typeface="Tahoma"/>
              </a:rPr>
              <a:t>Use</a:t>
            </a:r>
            <a:r>
              <a:rPr sz="1500" spc="-35" dirty="0">
                <a:solidFill>
                  <a:srgbClr val="9DC95E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9DC95E"/>
                </a:solidFill>
                <a:latin typeface="Tahoma"/>
                <a:cs typeface="Tahoma"/>
              </a:rPr>
              <a:t>host.docker.internal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spc="95" dirty="0">
                <a:solidFill>
                  <a:srgbClr val="9DC95E"/>
                </a:solidFill>
                <a:latin typeface="Tahoma"/>
                <a:cs typeface="Tahoma"/>
              </a:rPr>
              <a:t>as</a:t>
            </a:r>
            <a:r>
              <a:rPr sz="1500" spc="-40" dirty="0">
                <a:solidFill>
                  <a:srgbClr val="9DC95E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9DC95E"/>
                </a:solidFill>
                <a:latin typeface="Tahoma"/>
                <a:cs typeface="Tahoma"/>
              </a:rPr>
              <a:t>address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0" name="object 33">
            <a:extLst>
              <a:ext uri="{FF2B5EF4-FFF2-40B4-BE49-F238E27FC236}">
                <a16:creationId xmlns:a16="http://schemas.microsoft.com/office/drawing/2014/main" id="{88D51142-CA0C-9569-4A1B-5961390CEDAE}"/>
              </a:ext>
            </a:extLst>
          </p:cNvPr>
          <p:cNvGrpSpPr/>
          <p:nvPr/>
        </p:nvGrpSpPr>
        <p:grpSpPr>
          <a:xfrm>
            <a:off x="573231" y="3207054"/>
            <a:ext cx="3025775" cy="2381885"/>
            <a:chOff x="573231" y="3207054"/>
            <a:chExt cx="3025775" cy="2381885"/>
          </a:xfrm>
        </p:grpSpPr>
        <p:sp>
          <p:nvSpPr>
            <p:cNvPr id="91" name="object 34">
              <a:extLst>
                <a:ext uri="{FF2B5EF4-FFF2-40B4-BE49-F238E27FC236}">
                  <a16:creationId xmlns:a16="http://schemas.microsoft.com/office/drawing/2014/main" id="{C0A2BC77-361D-5813-0CE1-98CC69769913}"/>
                </a:ext>
              </a:extLst>
            </p:cNvPr>
            <p:cNvSpPr/>
            <p:nvPr/>
          </p:nvSpPr>
          <p:spPr>
            <a:xfrm>
              <a:off x="585614" y="3219436"/>
              <a:ext cx="3001010" cy="2357120"/>
            </a:xfrm>
            <a:custGeom>
              <a:avLst/>
              <a:gdLst/>
              <a:ahLst/>
              <a:cxnLst/>
              <a:rect l="l" t="t" r="r" b="b"/>
              <a:pathLst>
                <a:path w="3001010" h="2357120">
                  <a:moveTo>
                    <a:pt x="2607977" y="0"/>
                  </a:moveTo>
                  <a:lnTo>
                    <a:pt x="392915" y="0"/>
                  </a:lnTo>
                  <a:lnTo>
                    <a:pt x="343629" y="3060"/>
                  </a:lnTo>
                  <a:lnTo>
                    <a:pt x="296169" y="11998"/>
                  </a:lnTo>
                  <a:lnTo>
                    <a:pt x="250905" y="26444"/>
                  </a:lnTo>
                  <a:lnTo>
                    <a:pt x="208203" y="46029"/>
                  </a:lnTo>
                  <a:lnTo>
                    <a:pt x="168434" y="70387"/>
                  </a:lnTo>
                  <a:lnTo>
                    <a:pt x="131964" y="99149"/>
                  </a:lnTo>
                  <a:lnTo>
                    <a:pt x="99162" y="131946"/>
                  </a:lnTo>
                  <a:lnTo>
                    <a:pt x="70397" y="168411"/>
                  </a:lnTo>
                  <a:lnTo>
                    <a:pt x="46036" y="208175"/>
                  </a:lnTo>
                  <a:lnTo>
                    <a:pt x="26447" y="250870"/>
                  </a:lnTo>
                  <a:lnTo>
                    <a:pt x="12000" y="296128"/>
                  </a:lnTo>
                  <a:lnTo>
                    <a:pt x="3061" y="343581"/>
                  </a:lnTo>
                  <a:lnTo>
                    <a:pt x="0" y="392861"/>
                  </a:lnTo>
                  <a:lnTo>
                    <a:pt x="0" y="1964256"/>
                  </a:lnTo>
                  <a:lnTo>
                    <a:pt x="3061" y="2013536"/>
                  </a:lnTo>
                  <a:lnTo>
                    <a:pt x="12000" y="2060989"/>
                  </a:lnTo>
                  <a:lnTo>
                    <a:pt x="26447" y="2106248"/>
                  </a:lnTo>
                  <a:lnTo>
                    <a:pt x="46036" y="2148943"/>
                  </a:lnTo>
                  <a:lnTo>
                    <a:pt x="70397" y="2188707"/>
                  </a:lnTo>
                  <a:lnTo>
                    <a:pt x="99162" y="2225172"/>
                  </a:lnTo>
                  <a:lnTo>
                    <a:pt x="131964" y="2257970"/>
                  </a:lnTo>
                  <a:lnTo>
                    <a:pt x="168434" y="2286731"/>
                  </a:lnTo>
                  <a:lnTo>
                    <a:pt x="208203" y="2311089"/>
                  </a:lnTo>
                  <a:lnTo>
                    <a:pt x="250905" y="2330675"/>
                  </a:lnTo>
                  <a:lnTo>
                    <a:pt x="296169" y="2345121"/>
                  </a:lnTo>
                  <a:lnTo>
                    <a:pt x="343629" y="2354059"/>
                  </a:lnTo>
                  <a:lnTo>
                    <a:pt x="392915" y="2357119"/>
                  </a:lnTo>
                  <a:lnTo>
                    <a:pt x="2607977" y="2357119"/>
                  </a:lnTo>
                  <a:lnTo>
                    <a:pt x="2657263" y="2354059"/>
                  </a:lnTo>
                  <a:lnTo>
                    <a:pt x="2704723" y="2345121"/>
                  </a:lnTo>
                  <a:lnTo>
                    <a:pt x="2749987" y="2330675"/>
                  </a:lnTo>
                  <a:lnTo>
                    <a:pt x="2792688" y="2311089"/>
                  </a:lnTo>
                  <a:lnTo>
                    <a:pt x="2832458" y="2286731"/>
                  </a:lnTo>
                  <a:lnTo>
                    <a:pt x="2868927" y="2257970"/>
                  </a:lnTo>
                  <a:lnTo>
                    <a:pt x="2901729" y="2225172"/>
                  </a:lnTo>
                  <a:lnTo>
                    <a:pt x="2930495" y="2188707"/>
                  </a:lnTo>
                  <a:lnTo>
                    <a:pt x="2954856" y="2148943"/>
                  </a:lnTo>
                  <a:lnTo>
                    <a:pt x="2974444" y="2106248"/>
                  </a:lnTo>
                  <a:lnTo>
                    <a:pt x="2988892" y="2060989"/>
                  </a:lnTo>
                  <a:lnTo>
                    <a:pt x="2997831" y="2013536"/>
                  </a:lnTo>
                  <a:lnTo>
                    <a:pt x="3000892" y="1964256"/>
                  </a:lnTo>
                  <a:lnTo>
                    <a:pt x="3000892" y="392861"/>
                  </a:lnTo>
                  <a:lnTo>
                    <a:pt x="2997831" y="343581"/>
                  </a:lnTo>
                  <a:lnTo>
                    <a:pt x="2988892" y="296128"/>
                  </a:lnTo>
                  <a:lnTo>
                    <a:pt x="2974444" y="250870"/>
                  </a:lnTo>
                  <a:lnTo>
                    <a:pt x="2954856" y="208175"/>
                  </a:lnTo>
                  <a:lnTo>
                    <a:pt x="2930495" y="168411"/>
                  </a:lnTo>
                  <a:lnTo>
                    <a:pt x="2901729" y="131946"/>
                  </a:lnTo>
                  <a:lnTo>
                    <a:pt x="2868927" y="99149"/>
                  </a:lnTo>
                  <a:lnTo>
                    <a:pt x="2832458" y="70387"/>
                  </a:lnTo>
                  <a:lnTo>
                    <a:pt x="2792688" y="46029"/>
                  </a:lnTo>
                  <a:lnTo>
                    <a:pt x="2749987" y="26444"/>
                  </a:lnTo>
                  <a:lnTo>
                    <a:pt x="2704723" y="11998"/>
                  </a:lnTo>
                  <a:lnTo>
                    <a:pt x="2657263" y="3060"/>
                  </a:lnTo>
                  <a:lnTo>
                    <a:pt x="2607977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35">
              <a:extLst>
                <a:ext uri="{FF2B5EF4-FFF2-40B4-BE49-F238E27FC236}">
                  <a16:creationId xmlns:a16="http://schemas.microsoft.com/office/drawing/2014/main" id="{E45A8FBF-204F-03D1-7249-5F8695468D8D}"/>
                </a:ext>
              </a:extLst>
            </p:cNvPr>
            <p:cNvSpPr/>
            <p:nvPr/>
          </p:nvSpPr>
          <p:spPr>
            <a:xfrm>
              <a:off x="585614" y="3219436"/>
              <a:ext cx="3001010" cy="2357120"/>
            </a:xfrm>
            <a:custGeom>
              <a:avLst/>
              <a:gdLst/>
              <a:ahLst/>
              <a:cxnLst/>
              <a:rect l="l" t="t" r="r" b="b"/>
              <a:pathLst>
                <a:path w="3001010" h="2357120">
                  <a:moveTo>
                    <a:pt x="0" y="392862"/>
                  </a:moveTo>
                  <a:lnTo>
                    <a:pt x="3061" y="343582"/>
                  </a:lnTo>
                  <a:lnTo>
                    <a:pt x="12000" y="296129"/>
                  </a:lnTo>
                  <a:lnTo>
                    <a:pt x="26447" y="250871"/>
                  </a:lnTo>
                  <a:lnTo>
                    <a:pt x="46036" y="208175"/>
                  </a:lnTo>
                  <a:lnTo>
                    <a:pt x="70397" y="168411"/>
                  </a:lnTo>
                  <a:lnTo>
                    <a:pt x="99162" y="131946"/>
                  </a:lnTo>
                  <a:lnTo>
                    <a:pt x="131964" y="99149"/>
                  </a:lnTo>
                  <a:lnTo>
                    <a:pt x="168434" y="70387"/>
                  </a:lnTo>
                  <a:lnTo>
                    <a:pt x="208203" y="46030"/>
                  </a:lnTo>
                  <a:lnTo>
                    <a:pt x="250904" y="26444"/>
                  </a:lnTo>
                  <a:lnTo>
                    <a:pt x="296169" y="11998"/>
                  </a:lnTo>
                  <a:lnTo>
                    <a:pt x="343628" y="3060"/>
                  </a:lnTo>
                  <a:lnTo>
                    <a:pt x="392915" y="0"/>
                  </a:lnTo>
                  <a:lnTo>
                    <a:pt x="2607977" y="0"/>
                  </a:lnTo>
                  <a:lnTo>
                    <a:pt x="2657263" y="3060"/>
                  </a:lnTo>
                  <a:lnTo>
                    <a:pt x="2704723" y="11998"/>
                  </a:lnTo>
                  <a:lnTo>
                    <a:pt x="2749987" y="26444"/>
                  </a:lnTo>
                  <a:lnTo>
                    <a:pt x="2792688" y="46030"/>
                  </a:lnTo>
                  <a:lnTo>
                    <a:pt x="2832458" y="70387"/>
                  </a:lnTo>
                  <a:lnTo>
                    <a:pt x="2868928" y="99149"/>
                  </a:lnTo>
                  <a:lnTo>
                    <a:pt x="2901729" y="131946"/>
                  </a:lnTo>
                  <a:lnTo>
                    <a:pt x="2930495" y="168411"/>
                  </a:lnTo>
                  <a:lnTo>
                    <a:pt x="2954856" y="208175"/>
                  </a:lnTo>
                  <a:lnTo>
                    <a:pt x="2974445" y="250871"/>
                  </a:lnTo>
                  <a:lnTo>
                    <a:pt x="2988892" y="296129"/>
                  </a:lnTo>
                  <a:lnTo>
                    <a:pt x="2997831" y="343582"/>
                  </a:lnTo>
                  <a:lnTo>
                    <a:pt x="3000892" y="392862"/>
                  </a:lnTo>
                  <a:lnTo>
                    <a:pt x="3000892" y="1964257"/>
                  </a:lnTo>
                  <a:lnTo>
                    <a:pt x="2997831" y="2013537"/>
                  </a:lnTo>
                  <a:lnTo>
                    <a:pt x="2988892" y="2060990"/>
                  </a:lnTo>
                  <a:lnTo>
                    <a:pt x="2974445" y="2106248"/>
                  </a:lnTo>
                  <a:lnTo>
                    <a:pt x="2954856" y="2148944"/>
                  </a:lnTo>
                  <a:lnTo>
                    <a:pt x="2930495" y="2188708"/>
                  </a:lnTo>
                  <a:lnTo>
                    <a:pt x="2901729" y="2225173"/>
                  </a:lnTo>
                  <a:lnTo>
                    <a:pt x="2868928" y="2257970"/>
                  </a:lnTo>
                  <a:lnTo>
                    <a:pt x="2832458" y="2286732"/>
                  </a:lnTo>
                  <a:lnTo>
                    <a:pt x="2792688" y="2311090"/>
                  </a:lnTo>
                  <a:lnTo>
                    <a:pt x="2749987" y="2330676"/>
                  </a:lnTo>
                  <a:lnTo>
                    <a:pt x="2704723" y="2345121"/>
                  </a:lnTo>
                  <a:lnTo>
                    <a:pt x="2657263" y="2354059"/>
                  </a:lnTo>
                  <a:lnTo>
                    <a:pt x="2607977" y="2357120"/>
                  </a:lnTo>
                  <a:lnTo>
                    <a:pt x="392915" y="2357120"/>
                  </a:lnTo>
                  <a:lnTo>
                    <a:pt x="343628" y="2354059"/>
                  </a:lnTo>
                  <a:lnTo>
                    <a:pt x="296169" y="2345121"/>
                  </a:lnTo>
                  <a:lnTo>
                    <a:pt x="250904" y="2330676"/>
                  </a:lnTo>
                  <a:lnTo>
                    <a:pt x="208203" y="2311090"/>
                  </a:lnTo>
                  <a:lnTo>
                    <a:pt x="168434" y="2286732"/>
                  </a:lnTo>
                  <a:lnTo>
                    <a:pt x="131964" y="2257970"/>
                  </a:lnTo>
                  <a:lnTo>
                    <a:pt x="99162" y="2225173"/>
                  </a:lnTo>
                  <a:lnTo>
                    <a:pt x="70397" y="2188708"/>
                  </a:lnTo>
                  <a:lnTo>
                    <a:pt x="46036" y="2148944"/>
                  </a:lnTo>
                  <a:lnTo>
                    <a:pt x="26447" y="2106248"/>
                  </a:lnTo>
                  <a:lnTo>
                    <a:pt x="12000" y="2060990"/>
                  </a:lnTo>
                  <a:lnTo>
                    <a:pt x="3061" y="2013537"/>
                  </a:lnTo>
                  <a:lnTo>
                    <a:pt x="0" y="1964257"/>
                  </a:lnTo>
                  <a:lnTo>
                    <a:pt x="0" y="392862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36">
              <a:extLst>
                <a:ext uri="{FF2B5EF4-FFF2-40B4-BE49-F238E27FC236}">
                  <a16:creationId xmlns:a16="http://schemas.microsoft.com/office/drawing/2014/main" id="{6C8100AB-5EF2-51D7-76EA-44814F1A73FC}"/>
                </a:ext>
              </a:extLst>
            </p:cNvPr>
            <p:cNvSpPr/>
            <p:nvPr/>
          </p:nvSpPr>
          <p:spPr>
            <a:xfrm>
              <a:off x="1126571" y="4009413"/>
              <a:ext cx="1919605" cy="777240"/>
            </a:xfrm>
            <a:custGeom>
              <a:avLst/>
              <a:gdLst/>
              <a:ahLst/>
              <a:cxnLst/>
              <a:rect l="l" t="t" r="r" b="b"/>
              <a:pathLst>
                <a:path w="1919605" h="777239">
                  <a:moveTo>
                    <a:pt x="1789431" y="0"/>
                  </a:moveTo>
                  <a:lnTo>
                    <a:pt x="129547" y="0"/>
                  </a:lnTo>
                  <a:lnTo>
                    <a:pt x="79121" y="10179"/>
                  </a:lnTo>
                  <a:lnTo>
                    <a:pt x="37943" y="37938"/>
                  </a:lnTo>
                  <a:lnTo>
                    <a:pt x="10180" y="79110"/>
                  </a:lnTo>
                  <a:lnTo>
                    <a:pt x="0" y="129529"/>
                  </a:lnTo>
                  <a:lnTo>
                    <a:pt x="0" y="647635"/>
                  </a:lnTo>
                  <a:lnTo>
                    <a:pt x="10180" y="698054"/>
                  </a:lnTo>
                  <a:lnTo>
                    <a:pt x="37943" y="739227"/>
                  </a:lnTo>
                  <a:lnTo>
                    <a:pt x="79121" y="766987"/>
                  </a:lnTo>
                  <a:lnTo>
                    <a:pt x="129547" y="777166"/>
                  </a:lnTo>
                  <a:lnTo>
                    <a:pt x="1789431" y="777166"/>
                  </a:lnTo>
                  <a:lnTo>
                    <a:pt x="1839857" y="766987"/>
                  </a:lnTo>
                  <a:lnTo>
                    <a:pt x="1881035" y="739227"/>
                  </a:lnTo>
                  <a:lnTo>
                    <a:pt x="1908798" y="698054"/>
                  </a:lnTo>
                  <a:lnTo>
                    <a:pt x="1918979" y="647635"/>
                  </a:lnTo>
                  <a:lnTo>
                    <a:pt x="1918979" y="129529"/>
                  </a:lnTo>
                  <a:lnTo>
                    <a:pt x="1908798" y="79110"/>
                  </a:lnTo>
                  <a:lnTo>
                    <a:pt x="1881035" y="37938"/>
                  </a:lnTo>
                  <a:lnTo>
                    <a:pt x="1839857" y="10179"/>
                  </a:lnTo>
                  <a:lnTo>
                    <a:pt x="178943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37">
              <a:extLst>
                <a:ext uri="{FF2B5EF4-FFF2-40B4-BE49-F238E27FC236}">
                  <a16:creationId xmlns:a16="http://schemas.microsoft.com/office/drawing/2014/main" id="{471A0665-FE69-4E61-C954-E36BE04AA6C2}"/>
                </a:ext>
              </a:extLst>
            </p:cNvPr>
            <p:cNvSpPr/>
            <p:nvPr/>
          </p:nvSpPr>
          <p:spPr>
            <a:xfrm>
              <a:off x="1126571" y="4009413"/>
              <a:ext cx="1919605" cy="777240"/>
            </a:xfrm>
            <a:custGeom>
              <a:avLst/>
              <a:gdLst/>
              <a:ahLst/>
              <a:cxnLst/>
              <a:rect l="l" t="t" r="r" b="b"/>
              <a:pathLst>
                <a:path w="1919605" h="777239">
                  <a:moveTo>
                    <a:pt x="0" y="129530"/>
                  </a:moveTo>
                  <a:lnTo>
                    <a:pt x="10180" y="79111"/>
                  </a:lnTo>
                  <a:lnTo>
                    <a:pt x="37943" y="37938"/>
                  </a:lnTo>
                  <a:lnTo>
                    <a:pt x="79121" y="10179"/>
                  </a:lnTo>
                  <a:lnTo>
                    <a:pt x="129547" y="0"/>
                  </a:lnTo>
                  <a:lnTo>
                    <a:pt x="1789431" y="0"/>
                  </a:lnTo>
                  <a:lnTo>
                    <a:pt x="1839856" y="10179"/>
                  </a:lnTo>
                  <a:lnTo>
                    <a:pt x="1881035" y="37938"/>
                  </a:lnTo>
                  <a:lnTo>
                    <a:pt x="1908798" y="79111"/>
                  </a:lnTo>
                  <a:lnTo>
                    <a:pt x="1918979" y="129530"/>
                  </a:lnTo>
                  <a:lnTo>
                    <a:pt x="1918979" y="647636"/>
                  </a:lnTo>
                  <a:lnTo>
                    <a:pt x="1908798" y="698055"/>
                  </a:lnTo>
                  <a:lnTo>
                    <a:pt x="1881035" y="739227"/>
                  </a:lnTo>
                  <a:lnTo>
                    <a:pt x="1839856" y="766987"/>
                  </a:lnTo>
                  <a:lnTo>
                    <a:pt x="1789431" y="777166"/>
                  </a:lnTo>
                  <a:lnTo>
                    <a:pt x="129547" y="777166"/>
                  </a:lnTo>
                  <a:lnTo>
                    <a:pt x="79121" y="766987"/>
                  </a:lnTo>
                  <a:lnTo>
                    <a:pt x="37943" y="739227"/>
                  </a:lnTo>
                  <a:lnTo>
                    <a:pt x="10180" y="698055"/>
                  </a:lnTo>
                  <a:lnTo>
                    <a:pt x="0" y="647636"/>
                  </a:lnTo>
                  <a:lnTo>
                    <a:pt x="0" y="129530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38">
            <a:extLst>
              <a:ext uri="{FF2B5EF4-FFF2-40B4-BE49-F238E27FC236}">
                <a16:creationId xmlns:a16="http://schemas.microsoft.com/office/drawing/2014/main" id="{F815C700-19C7-1E67-63A9-DE0220DA19DC}"/>
              </a:ext>
            </a:extLst>
          </p:cNvPr>
          <p:cNvSpPr txBox="1"/>
          <p:nvPr/>
        </p:nvSpPr>
        <p:spPr>
          <a:xfrm>
            <a:off x="1413742" y="4267732"/>
            <a:ext cx="13417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5" dirty="0">
                <a:solidFill>
                  <a:srgbClr val="521751"/>
                </a:solidFill>
                <a:latin typeface="Tahoma"/>
                <a:cs typeface="Tahoma"/>
              </a:rPr>
              <a:t>SǪL</a:t>
            </a:r>
            <a:r>
              <a:rPr sz="1500" spc="-4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521751"/>
                </a:solidFill>
                <a:latin typeface="Tahoma"/>
                <a:cs typeface="Tahoma"/>
              </a:rPr>
              <a:t>Database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6" name="object 39">
            <a:extLst>
              <a:ext uri="{FF2B5EF4-FFF2-40B4-BE49-F238E27FC236}">
                <a16:creationId xmlns:a16="http://schemas.microsoft.com/office/drawing/2014/main" id="{3130B2FF-AE50-E975-E553-A6F04EEF8814}"/>
              </a:ext>
            </a:extLst>
          </p:cNvPr>
          <p:cNvGrpSpPr/>
          <p:nvPr/>
        </p:nvGrpSpPr>
        <p:grpSpPr>
          <a:xfrm>
            <a:off x="707051" y="4348889"/>
            <a:ext cx="3674110" cy="1205230"/>
            <a:chOff x="707051" y="4348889"/>
            <a:chExt cx="3674110" cy="1205230"/>
          </a:xfrm>
        </p:grpSpPr>
        <p:sp>
          <p:nvSpPr>
            <p:cNvPr id="97" name="object 40">
              <a:extLst>
                <a:ext uri="{FF2B5EF4-FFF2-40B4-BE49-F238E27FC236}">
                  <a16:creationId xmlns:a16="http://schemas.microsoft.com/office/drawing/2014/main" id="{C0F92284-D30F-6850-E3C5-A3087D7071E8}"/>
                </a:ext>
              </a:extLst>
            </p:cNvPr>
            <p:cNvSpPr/>
            <p:nvPr/>
          </p:nvSpPr>
          <p:spPr>
            <a:xfrm>
              <a:off x="3045551" y="4348889"/>
              <a:ext cx="1335405" cy="454659"/>
            </a:xfrm>
            <a:custGeom>
              <a:avLst/>
              <a:gdLst/>
              <a:ahLst/>
              <a:cxnLst/>
              <a:rect l="l" t="t" r="r" b="b"/>
              <a:pathLst>
                <a:path w="1335404" h="454660">
                  <a:moveTo>
                    <a:pt x="651283" y="49107"/>
                  </a:moveTo>
                  <a:lnTo>
                    <a:pt x="651283" y="454059"/>
                  </a:lnTo>
                  <a:lnTo>
                    <a:pt x="1335309" y="454059"/>
                  </a:lnTo>
                  <a:lnTo>
                    <a:pt x="1335309" y="437690"/>
                  </a:lnTo>
                  <a:lnTo>
                    <a:pt x="684025" y="437690"/>
                  </a:lnTo>
                  <a:lnTo>
                    <a:pt x="667654" y="421321"/>
                  </a:lnTo>
                  <a:lnTo>
                    <a:pt x="684025" y="421321"/>
                  </a:lnTo>
                  <a:lnTo>
                    <a:pt x="684025" y="65476"/>
                  </a:lnTo>
                  <a:lnTo>
                    <a:pt x="667654" y="65476"/>
                  </a:lnTo>
                  <a:lnTo>
                    <a:pt x="651283" y="49107"/>
                  </a:lnTo>
                  <a:close/>
                </a:path>
                <a:path w="1335404" h="454660">
                  <a:moveTo>
                    <a:pt x="684025" y="421321"/>
                  </a:moveTo>
                  <a:lnTo>
                    <a:pt x="667654" y="421321"/>
                  </a:lnTo>
                  <a:lnTo>
                    <a:pt x="684025" y="437690"/>
                  </a:lnTo>
                  <a:lnTo>
                    <a:pt x="684025" y="421321"/>
                  </a:lnTo>
                  <a:close/>
                </a:path>
                <a:path w="1335404" h="454660">
                  <a:moveTo>
                    <a:pt x="1335309" y="421321"/>
                  </a:moveTo>
                  <a:lnTo>
                    <a:pt x="684025" y="421321"/>
                  </a:lnTo>
                  <a:lnTo>
                    <a:pt x="684025" y="437690"/>
                  </a:lnTo>
                  <a:lnTo>
                    <a:pt x="1335309" y="437690"/>
                  </a:lnTo>
                  <a:lnTo>
                    <a:pt x="1335309" y="421321"/>
                  </a:lnTo>
                  <a:close/>
                </a:path>
                <a:path w="1335404" h="454660">
                  <a:moveTo>
                    <a:pt x="98226" y="0"/>
                  </a:moveTo>
                  <a:lnTo>
                    <a:pt x="0" y="49107"/>
                  </a:lnTo>
                  <a:lnTo>
                    <a:pt x="98226" y="98214"/>
                  </a:lnTo>
                  <a:lnTo>
                    <a:pt x="98226" y="65476"/>
                  </a:lnTo>
                  <a:lnTo>
                    <a:pt x="81855" y="65476"/>
                  </a:lnTo>
                  <a:lnTo>
                    <a:pt x="81855" y="32738"/>
                  </a:lnTo>
                  <a:lnTo>
                    <a:pt x="98226" y="32738"/>
                  </a:lnTo>
                  <a:lnTo>
                    <a:pt x="98226" y="0"/>
                  </a:lnTo>
                  <a:close/>
                </a:path>
                <a:path w="1335404" h="454660">
                  <a:moveTo>
                    <a:pt x="98226" y="32738"/>
                  </a:moveTo>
                  <a:lnTo>
                    <a:pt x="81855" y="32738"/>
                  </a:lnTo>
                  <a:lnTo>
                    <a:pt x="81855" y="65476"/>
                  </a:lnTo>
                  <a:lnTo>
                    <a:pt x="98226" y="65476"/>
                  </a:lnTo>
                  <a:lnTo>
                    <a:pt x="98226" y="32738"/>
                  </a:lnTo>
                  <a:close/>
                </a:path>
                <a:path w="1335404" h="454660">
                  <a:moveTo>
                    <a:pt x="684025" y="32738"/>
                  </a:moveTo>
                  <a:lnTo>
                    <a:pt x="98226" y="32738"/>
                  </a:lnTo>
                  <a:lnTo>
                    <a:pt x="98226" y="65476"/>
                  </a:lnTo>
                  <a:lnTo>
                    <a:pt x="651283" y="65476"/>
                  </a:lnTo>
                  <a:lnTo>
                    <a:pt x="651283" y="49107"/>
                  </a:lnTo>
                  <a:lnTo>
                    <a:pt x="684025" y="49107"/>
                  </a:lnTo>
                  <a:lnTo>
                    <a:pt x="684025" y="32738"/>
                  </a:lnTo>
                  <a:close/>
                </a:path>
                <a:path w="1335404" h="454660">
                  <a:moveTo>
                    <a:pt x="684025" y="49107"/>
                  </a:moveTo>
                  <a:lnTo>
                    <a:pt x="651283" y="49107"/>
                  </a:lnTo>
                  <a:lnTo>
                    <a:pt x="667654" y="65476"/>
                  </a:lnTo>
                  <a:lnTo>
                    <a:pt x="684025" y="65476"/>
                  </a:lnTo>
                  <a:lnTo>
                    <a:pt x="684025" y="49107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41">
              <a:extLst>
                <a:ext uri="{FF2B5EF4-FFF2-40B4-BE49-F238E27FC236}">
                  <a16:creationId xmlns:a16="http://schemas.microsoft.com/office/drawing/2014/main" id="{6F3B766E-1EB2-5FFE-651A-7C482FA29A09}"/>
                </a:ext>
              </a:extLst>
            </p:cNvPr>
            <p:cNvSpPr/>
            <p:nvPr/>
          </p:nvSpPr>
          <p:spPr>
            <a:xfrm>
              <a:off x="719433" y="4970717"/>
              <a:ext cx="2929890" cy="571500"/>
            </a:xfrm>
            <a:custGeom>
              <a:avLst/>
              <a:gdLst/>
              <a:ahLst/>
              <a:cxnLst/>
              <a:rect l="l" t="t" r="r" b="b"/>
              <a:pathLst>
                <a:path w="2929890" h="571500">
                  <a:moveTo>
                    <a:pt x="2834552" y="0"/>
                  </a:moveTo>
                  <a:lnTo>
                    <a:pt x="95161" y="0"/>
                  </a:lnTo>
                  <a:lnTo>
                    <a:pt x="58120" y="7477"/>
                  </a:lnTo>
                  <a:lnTo>
                    <a:pt x="27872" y="27868"/>
                  </a:lnTo>
                  <a:lnTo>
                    <a:pt x="7478" y="58112"/>
                  </a:lnTo>
                  <a:lnTo>
                    <a:pt x="0" y="95148"/>
                  </a:lnTo>
                  <a:lnTo>
                    <a:pt x="0" y="475724"/>
                  </a:lnTo>
                  <a:lnTo>
                    <a:pt x="7478" y="512760"/>
                  </a:lnTo>
                  <a:lnTo>
                    <a:pt x="27872" y="543004"/>
                  </a:lnTo>
                  <a:lnTo>
                    <a:pt x="58120" y="563395"/>
                  </a:lnTo>
                  <a:lnTo>
                    <a:pt x="95161" y="570872"/>
                  </a:lnTo>
                  <a:lnTo>
                    <a:pt x="2834552" y="570872"/>
                  </a:lnTo>
                  <a:lnTo>
                    <a:pt x="2871593" y="563395"/>
                  </a:lnTo>
                  <a:lnTo>
                    <a:pt x="2901842" y="543004"/>
                  </a:lnTo>
                  <a:lnTo>
                    <a:pt x="2922236" y="512760"/>
                  </a:lnTo>
                  <a:lnTo>
                    <a:pt x="2929714" y="475724"/>
                  </a:lnTo>
                  <a:lnTo>
                    <a:pt x="2929714" y="95148"/>
                  </a:lnTo>
                  <a:lnTo>
                    <a:pt x="2922236" y="58112"/>
                  </a:lnTo>
                  <a:lnTo>
                    <a:pt x="2901842" y="27868"/>
                  </a:lnTo>
                  <a:lnTo>
                    <a:pt x="2871593" y="7477"/>
                  </a:lnTo>
                  <a:lnTo>
                    <a:pt x="2834552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42">
              <a:extLst>
                <a:ext uri="{FF2B5EF4-FFF2-40B4-BE49-F238E27FC236}">
                  <a16:creationId xmlns:a16="http://schemas.microsoft.com/office/drawing/2014/main" id="{20489481-DB64-E31A-7DF6-1808CA7B07AE}"/>
                </a:ext>
              </a:extLst>
            </p:cNvPr>
            <p:cNvSpPr/>
            <p:nvPr/>
          </p:nvSpPr>
          <p:spPr>
            <a:xfrm>
              <a:off x="719433" y="4970717"/>
              <a:ext cx="2929890" cy="571500"/>
            </a:xfrm>
            <a:custGeom>
              <a:avLst/>
              <a:gdLst/>
              <a:ahLst/>
              <a:cxnLst/>
              <a:rect l="l" t="t" r="r" b="b"/>
              <a:pathLst>
                <a:path w="2929890" h="571500">
                  <a:moveTo>
                    <a:pt x="0" y="95148"/>
                  </a:moveTo>
                  <a:lnTo>
                    <a:pt x="7478" y="58112"/>
                  </a:lnTo>
                  <a:lnTo>
                    <a:pt x="27872" y="27868"/>
                  </a:lnTo>
                  <a:lnTo>
                    <a:pt x="58120" y="7477"/>
                  </a:lnTo>
                  <a:lnTo>
                    <a:pt x="95161" y="0"/>
                  </a:lnTo>
                  <a:lnTo>
                    <a:pt x="2834553" y="0"/>
                  </a:lnTo>
                  <a:lnTo>
                    <a:pt x="2871594" y="7477"/>
                  </a:lnTo>
                  <a:lnTo>
                    <a:pt x="2901842" y="27868"/>
                  </a:lnTo>
                  <a:lnTo>
                    <a:pt x="2922235" y="58112"/>
                  </a:lnTo>
                  <a:lnTo>
                    <a:pt x="2929714" y="95148"/>
                  </a:lnTo>
                  <a:lnTo>
                    <a:pt x="2929714" y="475723"/>
                  </a:lnTo>
                  <a:lnTo>
                    <a:pt x="2922235" y="512759"/>
                  </a:lnTo>
                  <a:lnTo>
                    <a:pt x="2901842" y="543003"/>
                  </a:lnTo>
                  <a:lnTo>
                    <a:pt x="2871594" y="563394"/>
                  </a:lnTo>
                  <a:lnTo>
                    <a:pt x="2834553" y="570872"/>
                  </a:lnTo>
                  <a:lnTo>
                    <a:pt x="95161" y="570872"/>
                  </a:lnTo>
                  <a:lnTo>
                    <a:pt x="58120" y="563394"/>
                  </a:lnTo>
                  <a:lnTo>
                    <a:pt x="27872" y="543003"/>
                  </a:lnTo>
                  <a:lnTo>
                    <a:pt x="7478" y="512759"/>
                  </a:lnTo>
                  <a:lnTo>
                    <a:pt x="0" y="475723"/>
                  </a:lnTo>
                  <a:lnTo>
                    <a:pt x="0" y="95148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43">
            <a:extLst>
              <a:ext uri="{FF2B5EF4-FFF2-40B4-BE49-F238E27FC236}">
                <a16:creationId xmlns:a16="http://schemas.microsoft.com/office/drawing/2014/main" id="{C4B415C2-89F2-5D09-77E8-8191D0712611}"/>
              </a:ext>
            </a:extLst>
          </p:cNvPr>
          <p:cNvSpPr txBox="1"/>
          <p:nvPr/>
        </p:nvSpPr>
        <p:spPr>
          <a:xfrm>
            <a:off x="947851" y="5005348"/>
            <a:ext cx="2469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545" marR="5080" indent="-538480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FA923F"/>
                </a:solidFill>
                <a:latin typeface="Tahoma"/>
                <a:cs typeface="Tahoma"/>
              </a:rPr>
              <a:t>Requests</a:t>
            </a:r>
            <a:r>
              <a:rPr sz="1500" spc="2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from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 container</a:t>
            </a:r>
            <a:r>
              <a:rPr sz="1500" spc="1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FA923F"/>
                </a:solidFill>
                <a:latin typeface="Tahoma"/>
                <a:cs typeface="Tahoma"/>
              </a:rPr>
              <a:t>to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other</a:t>
            </a:r>
            <a:r>
              <a:rPr sz="1500" spc="14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A923F"/>
                </a:solidFill>
                <a:latin typeface="Tahoma"/>
                <a:cs typeface="Tahoma"/>
              </a:rPr>
              <a:t>container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01" name="object 44">
            <a:extLst>
              <a:ext uri="{FF2B5EF4-FFF2-40B4-BE49-F238E27FC236}">
                <a16:creationId xmlns:a16="http://schemas.microsoft.com/office/drawing/2014/main" id="{466B91FC-3A21-E5AC-C7C6-A679E7032E9C}"/>
              </a:ext>
            </a:extLst>
          </p:cNvPr>
          <p:cNvGrpSpPr/>
          <p:nvPr/>
        </p:nvGrpSpPr>
        <p:grpSpPr>
          <a:xfrm>
            <a:off x="1511014" y="3049175"/>
            <a:ext cx="8784590" cy="2778125"/>
            <a:chOff x="1511014" y="3049175"/>
            <a:chExt cx="8784590" cy="2778125"/>
          </a:xfrm>
        </p:grpSpPr>
        <p:sp>
          <p:nvSpPr>
            <p:cNvPr id="102" name="object 45">
              <a:extLst>
                <a:ext uri="{FF2B5EF4-FFF2-40B4-BE49-F238E27FC236}">
                  <a16:creationId xmlns:a16="http://schemas.microsoft.com/office/drawing/2014/main" id="{368492D4-BCFD-C585-58B6-A7D5C14CDF68}"/>
                </a:ext>
              </a:extLst>
            </p:cNvPr>
            <p:cNvSpPr/>
            <p:nvPr/>
          </p:nvSpPr>
          <p:spPr>
            <a:xfrm>
              <a:off x="9519955" y="5243510"/>
              <a:ext cx="763270" cy="571500"/>
            </a:xfrm>
            <a:custGeom>
              <a:avLst/>
              <a:gdLst/>
              <a:ahLst/>
              <a:cxnLst/>
              <a:rect l="l" t="t" r="r" b="b"/>
              <a:pathLst>
                <a:path w="763270" h="571500">
                  <a:moveTo>
                    <a:pt x="667877" y="0"/>
                  </a:moveTo>
                  <a:lnTo>
                    <a:pt x="95159" y="0"/>
                  </a:lnTo>
                  <a:lnTo>
                    <a:pt x="58119" y="7477"/>
                  </a:lnTo>
                  <a:lnTo>
                    <a:pt x="27871" y="27868"/>
                  </a:lnTo>
                  <a:lnTo>
                    <a:pt x="7478" y="58111"/>
                  </a:lnTo>
                  <a:lnTo>
                    <a:pt x="0" y="95147"/>
                  </a:lnTo>
                  <a:lnTo>
                    <a:pt x="0" y="475724"/>
                  </a:lnTo>
                  <a:lnTo>
                    <a:pt x="7478" y="512760"/>
                  </a:lnTo>
                  <a:lnTo>
                    <a:pt x="27871" y="543004"/>
                  </a:lnTo>
                  <a:lnTo>
                    <a:pt x="58119" y="563395"/>
                  </a:lnTo>
                  <a:lnTo>
                    <a:pt x="95159" y="570872"/>
                  </a:lnTo>
                  <a:lnTo>
                    <a:pt x="667877" y="570872"/>
                  </a:lnTo>
                  <a:lnTo>
                    <a:pt x="704918" y="563395"/>
                  </a:lnTo>
                  <a:lnTo>
                    <a:pt x="735165" y="543004"/>
                  </a:lnTo>
                  <a:lnTo>
                    <a:pt x="755559" y="512760"/>
                  </a:lnTo>
                  <a:lnTo>
                    <a:pt x="763037" y="475724"/>
                  </a:lnTo>
                  <a:lnTo>
                    <a:pt x="763037" y="95147"/>
                  </a:lnTo>
                  <a:lnTo>
                    <a:pt x="755559" y="58111"/>
                  </a:lnTo>
                  <a:lnTo>
                    <a:pt x="735165" y="27868"/>
                  </a:lnTo>
                  <a:lnTo>
                    <a:pt x="704918" y="7477"/>
                  </a:lnTo>
                  <a:lnTo>
                    <a:pt x="667877" y="0"/>
                  </a:lnTo>
                  <a:close/>
                </a:path>
              </a:pathLst>
            </a:custGeom>
            <a:solidFill>
              <a:srgbClr val="9DC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46">
              <a:extLst>
                <a:ext uri="{FF2B5EF4-FFF2-40B4-BE49-F238E27FC236}">
                  <a16:creationId xmlns:a16="http://schemas.microsoft.com/office/drawing/2014/main" id="{EB8C3929-5A70-8B7B-DDC8-8DE72A7371AA}"/>
                </a:ext>
              </a:extLst>
            </p:cNvPr>
            <p:cNvSpPr/>
            <p:nvPr/>
          </p:nvSpPr>
          <p:spPr>
            <a:xfrm>
              <a:off x="9519955" y="5243510"/>
              <a:ext cx="763270" cy="571500"/>
            </a:xfrm>
            <a:custGeom>
              <a:avLst/>
              <a:gdLst/>
              <a:ahLst/>
              <a:cxnLst/>
              <a:rect l="l" t="t" r="r" b="b"/>
              <a:pathLst>
                <a:path w="763270" h="571500">
                  <a:moveTo>
                    <a:pt x="0" y="95147"/>
                  </a:moveTo>
                  <a:lnTo>
                    <a:pt x="7478" y="58111"/>
                  </a:lnTo>
                  <a:lnTo>
                    <a:pt x="27871" y="27868"/>
                  </a:lnTo>
                  <a:lnTo>
                    <a:pt x="58119" y="7477"/>
                  </a:lnTo>
                  <a:lnTo>
                    <a:pt x="95160" y="0"/>
                  </a:lnTo>
                  <a:lnTo>
                    <a:pt x="667877" y="0"/>
                  </a:lnTo>
                  <a:lnTo>
                    <a:pt x="704918" y="7477"/>
                  </a:lnTo>
                  <a:lnTo>
                    <a:pt x="735166" y="27868"/>
                  </a:lnTo>
                  <a:lnTo>
                    <a:pt x="755560" y="58111"/>
                  </a:lnTo>
                  <a:lnTo>
                    <a:pt x="763038" y="95147"/>
                  </a:lnTo>
                  <a:lnTo>
                    <a:pt x="763038" y="475724"/>
                  </a:lnTo>
                  <a:lnTo>
                    <a:pt x="755560" y="512760"/>
                  </a:lnTo>
                  <a:lnTo>
                    <a:pt x="735166" y="543004"/>
                  </a:lnTo>
                  <a:lnTo>
                    <a:pt x="704918" y="563394"/>
                  </a:lnTo>
                  <a:lnTo>
                    <a:pt x="667877" y="570872"/>
                  </a:lnTo>
                  <a:lnTo>
                    <a:pt x="95160" y="570872"/>
                  </a:lnTo>
                  <a:lnTo>
                    <a:pt x="58119" y="563394"/>
                  </a:lnTo>
                  <a:lnTo>
                    <a:pt x="27871" y="543004"/>
                  </a:lnTo>
                  <a:lnTo>
                    <a:pt x="7478" y="512760"/>
                  </a:lnTo>
                  <a:lnTo>
                    <a:pt x="0" y="475724"/>
                  </a:lnTo>
                  <a:lnTo>
                    <a:pt x="0" y="95147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47">
              <a:extLst>
                <a:ext uri="{FF2B5EF4-FFF2-40B4-BE49-F238E27FC236}">
                  <a16:creationId xmlns:a16="http://schemas.microsoft.com/office/drawing/2014/main" id="{D0473C51-C846-C56B-D70F-664FE340811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0984" y="5266435"/>
              <a:ext cx="524255" cy="524256"/>
            </a:xfrm>
            <a:prstGeom prst="rect">
              <a:avLst/>
            </a:prstGeom>
          </p:spPr>
        </p:pic>
        <p:sp>
          <p:nvSpPr>
            <p:cNvPr id="105" name="object 48">
              <a:extLst>
                <a:ext uri="{FF2B5EF4-FFF2-40B4-BE49-F238E27FC236}">
                  <a16:creationId xmlns:a16="http://schemas.microsoft.com/office/drawing/2014/main" id="{004D571C-FF26-112F-45D3-4ED4E0473025}"/>
                </a:ext>
              </a:extLst>
            </p:cNvPr>
            <p:cNvSpPr/>
            <p:nvPr/>
          </p:nvSpPr>
          <p:spPr>
            <a:xfrm>
              <a:off x="9006231" y="4970717"/>
              <a:ext cx="908050" cy="273050"/>
            </a:xfrm>
            <a:custGeom>
              <a:avLst/>
              <a:gdLst/>
              <a:ahLst/>
              <a:cxnLst/>
              <a:rect l="l" t="t" r="r" b="b"/>
              <a:pathLst>
                <a:path w="908050" h="273050">
                  <a:moveTo>
                    <a:pt x="882964" y="136396"/>
                  </a:moveTo>
                  <a:lnTo>
                    <a:pt x="882964" y="272793"/>
                  </a:lnTo>
                  <a:lnTo>
                    <a:pt x="907521" y="272793"/>
                  </a:lnTo>
                  <a:lnTo>
                    <a:pt x="907521" y="148673"/>
                  </a:lnTo>
                  <a:lnTo>
                    <a:pt x="895243" y="148673"/>
                  </a:lnTo>
                  <a:lnTo>
                    <a:pt x="882964" y="136396"/>
                  </a:lnTo>
                  <a:close/>
                </a:path>
                <a:path w="908050" h="273050">
                  <a:moveTo>
                    <a:pt x="49113" y="61382"/>
                  </a:moveTo>
                  <a:lnTo>
                    <a:pt x="24556" y="61382"/>
                  </a:lnTo>
                  <a:lnTo>
                    <a:pt x="24556" y="148673"/>
                  </a:lnTo>
                  <a:lnTo>
                    <a:pt x="882964" y="148673"/>
                  </a:lnTo>
                  <a:lnTo>
                    <a:pt x="882964" y="136396"/>
                  </a:lnTo>
                  <a:lnTo>
                    <a:pt x="49113" y="136396"/>
                  </a:lnTo>
                  <a:lnTo>
                    <a:pt x="36835" y="124119"/>
                  </a:lnTo>
                  <a:lnTo>
                    <a:pt x="49113" y="124119"/>
                  </a:lnTo>
                  <a:lnTo>
                    <a:pt x="49113" y="61382"/>
                  </a:lnTo>
                  <a:close/>
                </a:path>
                <a:path w="908050" h="273050">
                  <a:moveTo>
                    <a:pt x="907521" y="124119"/>
                  </a:moveTo>
                  <a:lnTo>
                    <a:pt x="49113" y="124119"/>
                  </a:lnTo>
                  <a:lnTo>
                    <a:pt x="49113" y="136396"/>
                  </a:lnTo>
                  <a:lnTo>
                    <a:pt x="882964" y="136396"/>
                  </a:lnTo>
                  <a:lnTo>
                    <a:pt x="895243" y="148673"/>
                  </a:lnTo>
                  <a:lnTo>
                    <a:pt x="907521" y="148673"/>
                  </a:lnTo>
                  <a:lnTo>
                    <a:pt x="907521" y="124119"/>
                  </a:lnTo>
                  <a:close/>
                </a:path>
                <a:path w="908050" h="273050">
                  <a:moveTo>
                    <a:pt x="49113" y="124119"/>
                  </a:moveTo>
                  <a:lnTo>
                    <a:pt x="36835" y="124119"/>
                  </a:lnTo>
                  <a:lnTo>
                    <a:pt x="49113" y="136396"/>
                  </a:lnTo>
                  <a:lnTo>
                    <a:pt x="49113" y="124119"/>
                  </a:lnTo>
                  <a:close/>
                </a:path>
                <a:path w="908050" h="273050">
                  <a:moveTo>
                    <a:pt x="36835" y="0"/>
                  </a:moveTo>
                  <a:lnTo>
                    <a:pt x="0" y="73659"/>
                  </a:lnTo>
                  <a:lnTo>
                    <a:pt x="24556" y="73659"/>
                  </a:lnTo>
                  <a:lnTo>
                    <a:pt x="24556" y="61382"/>
                  </a:lnTo>
                  <a:lnTo>
                    <a:pt x="67530" y="61382"/>
                  </a:lnTo>
                  <a:lnTo>
                    <a:pt x="36835" y="0"/>
                  </a:lnTo>
                  <a:close/>
                </a:path>
                <a:path w="908050" h="273050">
                  <a:moveTo>
                    <a:pt x="67530" y="61382"/>
                  </a:moveTo>
                  <a:lnTo>
                    <a:pt x="49113" y="61382"/>
                  </a:lnTo>
                  <a:lnTo>
                    <a:pt x="49113" y="73659"/>
                  </a:lnTo>
                  <a:lnTo>
                    <a:pt x="73670" y="73659"/>
                  </a:lnTo>
                  <a:lnTo>
                    <a:pt x="67530" y="61382"/>
                  </a:lnTo>
                  <a:close/>
                </a:path>
              </a:pathLst>
            </a:custGeom>
            <a:solidFill>
              <a:srgbClr val="9DC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49">
              <a:extLst>
                <a:ext uri="{FF2B5EF4-FFF2-40B4-BE49-F238E27FC236}">
                  <a16:creationId xmlns:a16="http://schemas.microsoft.com/office/drawing/2014/main" id="{BF489E0F-4AD5-98D3-14BC-BF76B22E54CE}"/>
                </a:ext>
              </a:extLst>
            </p:cNvPr>
            <p:cNvSpPr/>
            <p:nvPr/>
          </p:nvSpPr>
          <p:spPr>
            <a:xfrm>
              <a:off x="3695405" y="4970716"/>
              <a:ext cx="763270" cy="571500"/>
            </a:xfrm>
            <a:custGeom>
              <a:avLst/>
              <a:gdLst/>
              <a:ahLst/>
              <a:cxnLst/>
              <a:rect l="l" t="t" r="r" b="b"/>
              <a:pathLst>
                <a:path w="763270" h="571500">
                  <a:moveTo>
                    <a:pt x="667877" y="0"/>
                  </a:moveTo>
                  <a:lnTo>
                    <a:pt x="95159" y="0"/>
                  </a:lnTo>
                  <a:lnTo>
                    <a:pt x="58119" y="7477"/>
                  </a:lnTo>
                  <a:lnTo>
                    <a:pt x="27871" y="27868"/>
                  </a:lnTo>
                  <a:lnTo>
                    <a:pt x="7478" y="58112"/>
                  </a:lnTo>
                  <a:lnTo>
                    <a:pt x="0" y="95148"/>
                  </a:lnTo>
                  <a:lnTo>
                    <a:pt x="0" y="475725"/>
                  </a:lnTo>
                  <a:lnTo>
                    <a:pt x="7478" y="512761"/>
                  </a:lnTo>
                  <a:lnTo>
                    <a:pt x="27871" y="543004"/>
                  </a:lnTo>
                  <a:lnTo>
                    <a:pt x="58119" y="563395"/>
                  </a:lnTo>
                  <a:lnTo>
                    <a:pt x="95159" y="570872"/>
                  </a:lnTo>
                  <a:lnTo>
                    <a:pt x="667877" y="570872"/>
                  </a:lnTo>
                  <a:lnTo>
                    <a:pt x="704918" y="563395"/>
                  </a:lnTo>
                  <a:lnTo>
                    <a:pt x="735165" y="543004"/>
                  </a:lnTo>
                  <a:lnTo>
                    <a:pt x="755559" y="512761"/>
                  </a:lnTo>
                  <a:lnTo>
                    <a:pt x="763037" y="475725"/>
                  </a:lnTo>
                  <a:lnTo>
                    <a:pt x="763037" y="95148"/>
                  </a:lnTo>
                  <a:lnTo>
                    <a:pt x="755559" y="58112"/>
                  </a:lnTo>
                  <a:lnTo>
                    <a:pt x="735165" y="27868"/>
                  </a:lnTo>
                  <a:lnTo>
                    <a:pt x="704918" y="7477"/>
                  </a:lnTo>
                  <a:lnTo>
                    <a:pt x="667877" y="0"/>
                  </a:lnTo>
                  <a:close/>
                </a:path>
              </a:pathLst>
            </a:custGeom>
            <a:solidFill>
              <a:srgbClr val="B42E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50">
              <a:extLst>
                <a:ext uri="{FF2B5EF4-FFF2-40B4-BE49-F238E27FC236}">
                  <a16:creationId xmlns:a16="http://schemas.microsoft.com/office/drawing/2014/main" id="{09AAC1A8-9DA9-09E1-0ECD-E7D08D399AD4}"/>
                </a:ext>
              </a:extLst>
            </p:cNvPr>
            <p:cNvSpPr/>
            <p:nvPr/>
          </p:nvSpPr>
          <p:spPr>
            <a:xfrm>
              <a:off x="3695405" y="4970716"/>
              <a:ext cx="763270" cy="571500"/>
            </a:xfrm>
            <a:custGeom>
              <a:avLst/>
              <a:gdLst/>
              <a:ahLst/>
              <a:cxnLst/>
              <a:rect l="l" t="t" r="r" b="b"/>
              <a:pathLst>
                <a:path w="763270" h="571500">
                  <a:moveTo>
                    <a:pt x="0" y="95147"/>
                  </a:moveTo>
                  <a:lnTo>
                    <a:pt x="7478" y="58111"/>
                  </a:lnTo>
                  <a:lnTo>
                    <a:pt x="27871" y="27868"/>
                  </a:lnTo>
                  <a:lnTo>
                    <a:pt x="58119" y="7477"/>
                  </a:lnTo>
                  <a:lnTo>
                    <a:pt x="95160" y="0"/>
                  </a:lnTo>
                  <a:lnTo>
                    <a:pt x="667877" y="0"/>
                  </a:lnTo>
                  <a:lnTo>
                    <a:pt x="704918" y="7477"/>
                  </a:lnTo>
                  <a:lnTo>
                    <a:pt x="735166" y="27868"/>
                  </a:lnTo>
                  <a:lnTo>
                    <a:pt x="755560" y="58111"/>
                  </a:lnTo>
                  <a:lnTo>
                    <a:pt x="763038" y="95147"/>
                  </a:lnTo>
                  <a:lnTo>
                    <a:pt x="763038" y="475724"/>
                  </a:lnTo>
                  <a:lnTo>
                    <a:pt x="755560" y="512760"/>
                  </a:lnTo>
                  <a:lnTo>
                    <a:pt x="735166" y="543004"/>
                  </a:lnTo>
                  <a:lnTo>
                    <a:pt x="704918" y="563394"/>
                  </a:lnTo>
                  <a:lnTo>
                    <a:pt x="667877" y="570872"/>
                  </a:lnTo>
                  <a:lnTo>
                    <a:pt x="95160" y="570872"/>
                  </a:lnTo>
                  <a:lnTo>
                    <a:pt x="58119" y="563394"/>
                  </a:lnTo>
                  <a:lnTo>
                    <a:pt x="27871" y="543004"/>
                  </a:lnTo>
                  <a:lnTo>
                    <a:pt x="7478" y="512760"/>
                  </a:lnTo>
                  <a:lnTo>
                    <a:pt x="0" y="475724"/>
                  </a:lnTo>
                  <a:lnTo>
                    <a:pt x="0" y="95147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51">
              <a:extLst>
                <a:ext uri="{FF2B5EF4-FFF2-40B4-BE49-F238E27FC236}">
                  <a16:creationId xmlns:a16="http://schemas.microsoft.com/office/drawing/2014/main" id="{1E0F86AC-1B39-C47B-7C32-18121157208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2728" y="4992115"/>
              <a:ext cx="548639" cy="548640"/>
            </a:xfrm>
            <a:prstGeom prst="rect">
              <a:avLst/>
            </a:prstGeom>
          </p:spPr>
        </p:pic>
        <p:sp>
          <p:nvSpPr>
            <p:cNvPr id="109" name="object 52">
              <a:extLst>
                <a:ext uri="{FF2B5EF4-FFF2-40B4-BE49-F238E27FC236}">
                  <a16:creationId xmlns:a16="http://schemas.microsoft.com/office/drawing/2014/main" id="{34209DDD-224E-D010-AB4A-F504644E44A8}"/>
                </a:ext>
              </a:extLst>
            </p:cNvPr>
            <p:cNvSpPr/>
            <p:nvPr/>
          </p:nvSpPr>
          <p:spPr>
            <a:xfrm>
              <a:off x="1523396" y="3061558"/>
              <a:ext cx="2486025" cy="740410"/>
            </a:xfrm>
            <a:custGeom>
              <a:avLst/>
              <a:gdLst/>
              <a:ahLst/>
              <a:cxnLst/>
              <a:rect l="l" t="t" r="r" b="b"/>
              <a:pathLst>
                <a:path w="2486025" h="740410">
                  <a:moveTo>
                    <a:pt x="2362150" y="0"/>
                  </a:moveTo>
                  <a:lnTo>
                    <a:pt x="123410" y="0"/>
                  </a:lnTo>
                  <a:lnTo>
                    <a:pt x="75373" y="9696"/>
                  </a:lnTo>
                  <a:lnTo>
                    <a:pt x="36146" y="36141"/>
                  </a:lnTo>
                  <a:lnTo>
                    <a:pt x="9698" y="75363"/>
                  </a:lnTo>
                  <a:lnTo>
                    <a:pt x="0" y="123394"/>
                  </a:lnTo>
                  <a:lnTo>
                    <a:pt x="0" y="616954"/>
                  </a:lnTo>
                  <a:lnTo>
                    <a:pt x="9698" y="664985"/>
                  </a:lnTo>
                  <a:lnTo>
                    <a:pt x="36146" y="704207"/>
                  </a:lnTo>
                  <a:lnTo>
                    <a:pt x="75373" y="730652"/>
                  </a:lnTo>
                  <a:lnTo>
                    <a:pt x="123410" y="740349"/>
                  </a:lnTo>
                  <a:lnTo>
                    <a:pt x="2362150" y="740349"/>
                  </a:lnTo>
                  <a:lnTo>
                    <a:pt x="2410187" y="730652"/>
                  </a:lnTo>
                  <a:lnTo>
                    <a:pt x="2449414" y="704207"/>
                  </a:lnTo>
                  <a:lnTo>
                    <a:pt x="2475863" y="664985"/>
                  </a:lnTo>
                  <a:lnTo>
                    <a:pt x="2485561" y="616954"/>
                  </a:lnTo>
                  <a:lnTo>
                    <a:pt x="2485561" y="123394"/>
                  </a:lnTo>
                  <a:lnTo>
                    <a:pt x="2475863" y="75363"/>
                  </a:lnTo>
                  <a:lnTo>
                    <a:pt x="2449414" y="36141"/>
                  </a:lnTo>
                  <a:lnTo>
                    <a:pt x="2410187" y="9696"/>
                  </a:lnTo>
                  <a:lnTo>
                    <a:pt x="2362150" y="0"/>
                  </a:lnTo>
                  <a:close/>
                </a:path>
              </a:pathLst>
            </a:custGeom>
            <a:solidFill>
              <a:srgbClr val="F4D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53">
              <a:extLst>
                <a:ext uri="{FF2B5EF4-FFF2-40B4-BE49-F238E27FC236}">
                  <a16:creationId xmlns:a16="http://schemas.microsoft.com/office/drawing/2014/main" id="{93161451-70EE-4D3C-5274-996E94AEC2B4}"/>
                </a:ext>
              </a:extLst>
            </p:cNvPr>
            <p:cNvSpPr/>
            <p:nvPr/>
          </p:nvSpPr>
          <p:spPr>
            <a:xfrm>
              <a:off x="1523396" y="3061558"/>
              <a:ext cx="2486025" cy="740410"/>
            </a:xfrm>
            <a:custGeom>
              <a:avLst/>
              <a:gdLst/>
              <a:ahLst/>
              <a:cxnLst/>
              <a:rect l="l" t="t" r="r" b="b"/>
              <a:pathLst>
                <a:path w="2486025" h="740410">
                  <a:moveTo>
                    <a:pt x="0" y="123394"/>
                  </a:moveTo>
                  <a:lnTo>
                    <a:pt x="9698" y="75363"/>
                  </a:lnTo>
                  <a:lnTo>
                    <a:pt x="36146" y="36141"/>
                  </a:lnTo>
                  <a:lnTo>
                    <a:pt x="75373" y="9696"/>
                  </a:lnTo>
                  <a:lnTo>
                    <a:pt x="123410" y="0"/>
                  </a:lnTo>
                  <a:lnTo>
                    <a:pt x="2362150" y="0"/>
                  </a:lnTo>
                  <a:lnTo>
                    <a:pt x="2410186" y="9696"/>
                  </a:lnTo>
                  <a:lnTo>
                    <a:pt x="2449414" y="36141"/>
                  </a:lnTo>
                  <a:lnTo>
                    <a:pt x="2475862" y="75363"/>
                  </a:lnTo>
                  <a:lnTo>
                    <a:pt x="2485560" y="123394"/>
                  </a:lnTo>
                  <a:lnTo>
                    <a:pt x="2485560" y="616955"/>
                  </a:lnTo>
                  <a:lnTo>
                    <a:pt x="2475862" y="664986"/>
                  </a:lnTo>
                  <a:lnTo>
                    <a:pt x="2449414" y="704208"/>
                  </a:lnTo>
                  <a:lnTo>
                    <a:pt x="2410186" y="730652"/>
                  </a:lnTo>
                  <a:lnTo>
                    <a:pt x="2362150" y="740349"/>
                  </a:lnTo>
                  <a:lnTo>
                    <a:pt x="123410" y="740349"/>
                  </a:lnTo>
                  <a:lnTo>
                    <a:pt x="75373" y="730652"/>
                  </a:lnTo>
                  <a:lnTo>
                    <a:pt x="36146" y="704208"/>
                  </a:lnTo>
                  <a:lnTo>
                    <a:pt x="9698" y="664986"/>
                  </a:lnTo>
                  <a:lnTo>
                    <a:pt x="0" y="616955"/>
                  </a:lnTo>
                  <a:lnTo>
                    <a:pt x="0" y="123394"/>
                  </a:lnTo>
                  <a:close/>
                </a:path>
              </a:pathLst>
            </a:custGeom>
            <a:ln w="24553">
              <a:solidFill>
                <a:srgbClr val="B42E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54">
            <a:extLst>
              <a:ext uri="{FF2B5EF4-FFF2-40B4-BE49-F238E27FC236}">
                <a16:creationId xmlns:a16="http://schemas.microsoft.com/office/drawing/2014/main" id="{D6AA42F2-7AE3-66FE-B55D-CE5FAC1AC6A7}"/>
              </a:ext>
            </a:extLst>
          </p:cNvPr>
          <p:cNvSpPr txBox="1">
            <a:spLocks/>
          </p:cNvSpPr>
          <p:nvPr/>
        </p:nvSpPr>
        <p:spPr>
          <a:xfrm>
            <a:off x="1618613" y="2160898"/>
            <a:ext cx="7665987" cy="1821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78150" indent="-378150" algn="l" defTabSz="504200" rtl="0" eaLnBrk="1" latinLnBrk="0" hangingPunct="1">
              <a:spcBef>
                <a:spcPts val="1103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206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19325" indent="-315125" algn="l" defTabSz="504200" rtl="0" eaLnBrk="1" latinLnBrk="0" hangingPunct="1">
              <a:spcBef>
                <a:spcPts val="1103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985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260500" indent="-252100" algn="l" defTabSz="504200" rtl="0" eaLnBrk="1" latinLnBrk="0" hangingPunct="1">
              <a:spcBef>
                <a:spcPts val="1103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76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764701" indent="-252100" algn="l" defTabSz="504200" rtl="0" eaLnBrk="1" latinLnBrk="0" hangingPunct="1">
              <a:spcBef>
                <a:spcPts val="1103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54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268901" indent="-252100" algn="l" defTabSz="504200" rtl="0" eaLnBrk="1" latinLnBrk="0" hangingPunct="1">
              <a:spcBef>
                <a:spcPts val="1103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54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773101" indent="-252100" algn="l" defTabSz="504200" rtl="0" eaLnBrk="1" latinLnBrk="0" hangingPunct="1">
              <a:spcBef>
                <a:spcPts val="1103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54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277301" indent="-252100" algn="l" defTabSz="504200" rtl="0" eaLnBrk="1" latinLnBrk="0" hangingPunct="1">
              <a:spcBef>
                <a:spcPts val="1103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54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781501" indent="-252100" algn="l" defTabSz="504200" rtl="0" eaLnBrk="1" latinLnBrk="0" hangingPunct="1">
              <a:spcBef>
                <a:spcPts val="1103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54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285701" indent="-252100" algn="l" defTabSz="504200" rtl="0" eaLnBrk="1" latinLnBrk="0" hangingPunct="1">
              <a:spcBef>
                <a:spcPts val="1103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544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R="193040" algn="ctr">
              <a:spcBef>
                <a:spcPts val="100"/>
              </a:spcBef>
            </a:pPr>
            <a:r>
              <a:rPr lang="en-US" sz="15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some-</a:t>
            </a:r>
            <a:r>
              <a:rPr lang="en-US" sz="15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api.com/</a:t>
            </a:r>
          </a:p>
          <a:p>
            <a:pPr>
              <a:spcBef>
                <a:spcPts val="944"/>
              </a:spcBef>
            </a:pPr>
            <a:endParaRPr lang="en-US" sz="1500" spc="-1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75429">
              <a:spcBef>
                <a:spcPts val="5"/>
              </a:spcBef>
            </a:pPr>
            <a:r>
              <a:rPr lang="en-US" sz="1500" spc="70" dirty="0">
                <a:solidFill>
                  <a:srgbClr val="FA92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Requests</a:t>
            </a:r>
            <a:r>
              <a:rPr lang="en-US" sz="1500" spc="20" dirty="0">
                <a:solidFill>
                  <a:srgbClr val="FA92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>
                <a:solidFill>
                  <a:srgbClr val="FA92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sz="1500" spc="55" dirty="0">
                <a:solidFill>
                  <a:srgbClr val="FA92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spc="50" dirty="0">
                <a:solidFill>
                  <a:srgbClr val="FA92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en-US" sz="1500" spc="15" dirty="0">
                <a:solidFill>
                  <a:srgbClr val="FA92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>
                <a:solidFill>
                  <a:srgbClr val="FA92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sz="1500" spc="30" dirty="0">
                <a:solidFill>
                  <a:srgbClr val="FA92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spc="315" dirty="0">
                <a:solidFill>
                  <a:srgbClr val="FA92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</a:t>
            </a:r>
          </a:p>
          <a:p>
            <a:pPr marL="571500" marR="5354955" indent="-559435">
              <a:spcBef>
                <a:spcPts val="1605"/>
              </a:spcBef>
            </a:pPr>
            <a:r>
              <a:rPr lang="en-US" sz="1500" spc="60" dirty="0">
                <a:solidFill>
                  <a:srgbClr val="B42E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Requires</a:t>
            </a:r>
            <a:r>
              <a:rPr lang="en-US" sz="1500" spc="-45" dirty="0">
                <a:solidFill>
                  <a:srgbClr val="B42E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spc="110" dirty="0">
                <a:solidFill>
                  <a:srgbClr val="B42E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500" spc="-35" dirty="0">
                <a:solidFill>
                  <a:srgbClr val="B42E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spc="40" dirty="0">
                <a:solidFill>
                  <a:srgbClr val="B42E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 </a:t>
            </a:r>
            <a:r>
              <a:rPr lang="en-US" sz="1500" spc="55" dirty="0">
                <a:solidFill>
                  <a:srgbClr val="B42E2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</a:t>
            </a:r>
          </a:p>
          <a:p>
            <a:pPr marL="0" marR="193040" indent="0" algn="ctr">
              <a:spcBef>
                <a:spcPts val="795"/>
              </a:spcBef>
              <a:buNone/>
            </a:pPr>
            <a:r>
              <a:rPr lang="en-US" sz="15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en-US" sz="1500" spc="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/some-</a:t>
            </a:r>
            <a:r>
              <a:rPr lang="en-US" sz="15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api.com/</a:t>
            </a:r>
          </a:p>
        </p:txBody>
      </p:sp>
      <p:sp>
        <p:nvSpPr>
          <p:cNvPr id="112" name="object 55">
            <a:extLst>
              <a:ext uri="{FF2B5EF4-FFF2-40B4-BE49-F238E27FC236}">
                <a16:creationId xmlns:a16="http://schemas.microsoft.com/office/drawing/2014/main" id="{3D7161F0-4813-A3B1-9600-05EC331C18C1}"/>
              </a:ext>
            </a:extLst>
          </p:cNvPr>
          <p:cNvSpPr/>
          <p:nvPr/>
        </p:nvSpPr>
        <p:spPr>
          <a:xfrm>
            <a:off x="2729343" y="3801907"/>
            <a:ext cx="1360170" cy="1169035"/>
          </a:xfrm>
          <a:custGeom>
            <a:avLst/>
            <a:gdLst/>
            <a:ahLst/>
            <a:cxnLst/>
            <a:rect l="l" t="t" r="r" b="b"/>
            <a:pathLst>
              <a:path w="1360170" h="1169035">
                <a:moveTo>
                  <a:pt x="1335303" y="123226"/>
                </a:moveTo>
                <a:lnTo>
                  <a:pt x="1335303" y="1168808"/>
                </a:lnTo>
                <a:lnTo>
                  <a:pt x="1359860" y="1168808"/>
                </a:lnTo>
                <a:lnTo>
                  <a:pt x="1359860" y="135503"/>
                </a:lnTo>
                <a:lnTo>
                  <a:pt x="1347581" y="135503"/>
                </a:lnTo>
                <a:lnTo>
                  <a:pt x="1335303" y="123226"/>
                </a:lnTo>
                <a:close/>
              </a:path>
              <a:path w="1360170" h="1169035">
                <a:moveTo>
                  <a:pt x="49113" y="61382"/>
                </a:moveTo>
                <a:lnTo>
                  <a:pt x="24556" y="61382"/>
                </a:lnTo>
                <a:lnTo>
                  <a:pt x="24556" y="135503"/>
                </a:lnTo>
                <a:lnTo>
                  <a:pt x="1335303" y="135503"/>
                </a:lnTo>
                <a:lnTo>
                  <a:pt x="1335303" y="123226"/>
                </a:lnTo>
                <a:lnTo>
                  <a:pt x="49113" y="123226"/>
                </a:lnTo>
                <a:lnTo>
                  <a:pt x="36835" y="110951"/>
                </a:lnTo>
                <a:lnTo>
                  <a:pt x="49113" y="110951"/>
                </a:lnTo>
                <a:lnTo>
                  <a:pt x="49113" y="61382"/>
                </a:lnTo>
                <a:close/>
              </a:path>
              <a:path w="1360170" h="1169035">
                <a:moveTo>
                  <a:pt x="1359860" y="110951"/>
                </a:moveTo>
                <a:lnTo>
                  <a:pt x="49113" y="110951"/>
                </a:lnTo>
                <a:lnTo>
                  <a:pt x="49113" y="123226"/>
                </a:lnTo>
                <a:lnTo>
                  <a:pt x="1335303" y="123226"/>
                </a:lnTo>
                <a:lnTo>
                  <a:pt x="1347581" y="135503"/>
                </a:lnTo>
                <a:lnTo>
                  <a:pt x="1359860" y="135503"/>
                </a:lnTo>
                <a:lnTo>
                  <a:pt x="1359860" y="110951"/>
                </a:lnTo>
                <a:close/>
              </a:path>
              <a:path w="1360170" h="1169035">
                <a:moveTo>
                  <a:pt x="49113" y="110951"/>
                </a:moveTo>
                <a:lnTo>
                  <a:pt x="36835" y="110951"/>
                </a:lnTo>
                <a:lnTo>
                  <a:pt x="49113" y="123226"/>
                </a:lnTo>
                <a:lnTo>
                  <a:pt x="49113" y="110951"/>
                </a:lnTo>
                <a:close/>
              </a:path>
              <a:path w="1360170" h="1169035">
                <a:moveTo>
                  <a:pt x="36835" y="0"/>
                </a:moveTo>
                <a:lnTo>
                  <a:pt x="0" y="73660"/>
                </a:lnTo>
                <a:lnTo>
                  <a:pt x="24556" y="73660"/>
                </a:lnTo>
                <a:lnTo>
                  <a:pt x="24556" y="61382"/>
                </a:lnTo>
                <a:lnTo>
                  <a:pt x="67530" y="61382"/>
                </a:lnTo>
                <a:lnTo>
                  <a:pt x="36835" y="0"/>
                </a:lnTo>
                <a:close/>
              </a:path>
              <a:path w="1360170" h="1169035">
                <a:moveTo>
                  <a:pt x="67530" y="61382"/>
                </a:moveTo>
                <a:lnTo>
                  <a:pt x="49113" y="61382"/>
                </a:lnTo>
                <a:lnTo>
                  <a:pt x="49113" y="73660"/>
                </a:lnTo>
                <a:lnTo>
                  <a:pt x="73670" y="73660"/>
                </a:lnTo>
                <a:lnTo>
                  <a:pt x="67530" y="61382"/>
                </a:lnTo>
                <a:close/>
              </a:path>
            </a:pathLst>
          </a:custGeom>
          <a:solidFill>
            <a:srgbClr val="B42E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5">
            <a:extLst>
              <a:ext uri="{FF2B5EF4-FFF2-40B4-BE49-F238E27FC236}">
                <a16:creationId xmlns:a16="http://schemas.microsoft.com/office/drawing/2014/main" id="{B321F766-18CC-FED1-142A-47E432BC39D2}"/>
              </a:ext>
            </a:extLst>
          </p:cNvPr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06C74733-15A2-DCFF-2B4E-28ECF2892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8700" y="1166377"/>
            <a:ext cx="6527800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sz="2400" b="1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2400" b="1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7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sz="2400" b="1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5710" y="2962130"/>
            <a:ext cx="8509635" cy="2264410"/>
            <a:chOff x="1085710" y="2962130"/>
            <a:chExt cx="8509635" cy="2264410"/>
          </a:xfrm>
        </p:grpSpPr>
        <p:sp>
          <p:nvSpPr>
            <p:cNvPr id="3" name="object 3"/>
            <p:cNvSpPr/>
            <p:nvPr/>
          </p:nvSpPr>
          <p:spPr>
            <a:xfrm>
              <a:off x="1097987" y="2974407"/>
              <a:ext cx="8484870" cy="2239645"/>
            </a:xfrm>
            <a:custGeom>
              <a:avLst/>
              <a:gdLst/>
              <a:ahLst/>
              <a:cxnLst/>
              <a:rect l="l" t="t" r="r" b="b"/>
              <a:pathLst>
                <a:path w="8484870" h="2239645">
                  <a:moveTo>
                    <a:pt x="8111458" y="0"/>
                  </a:moveTo>
                  <a:lnTo>
                    <a:pt x="373266" y="0"/>
                  </a:lnTo>
                  <a:lnTo>
                    <a:pt x="326445" y="2907"/>
                  </a:lnTo>
                  <a:lnTo>
                    <a:pt x="281358" y="11398"/>
                  </a:lnTo>
                  <a:lnTo>
                    <a:pt x="238357" y="25121"/>
                  </a:lnTo>
                  <a:lnTo>
                    <a:pt x="197792" y="43728"/>
                  </a:lnTo>
                  <a:lnTo>
                    <a:pt x="160011" y="66868"/>
                  </a:lnTo>
                  <a:lnTo>
                    <a:pt x="125365" y="94191"/>
                  </a:lnTo>
                  <a:lnTo>
                    <a:pt x="94204" y="125348"/>
                  </a:lnTo>
                  <a:lnTo>
                    <a:pt x="66876" y="159990"/>
                  </a:lnTo>
                  <a:lnTo>
                    <a:pt x="43734" y="197766"/>
                  </a:lnTo>
                  <a:lnTo>
                    <a:pt x="25125" y="238326"/>
                  </a:lnTo>
                  <a:lnTo>
                    <a:pt x="11399" y="281321"/>
                  </a:lnTo>
                  <a:lnTo>
                    <a:pt x="2908" y="326401"/>
                  </a:lnTo>
                  <a:lnTo>
                    <a:pt x="0" y="373217"/>
                  </a:lnTo>
                  <a:lnTo>
                    <a:pt x="0" y="1866047"/>
                  </a:lnTo>
                  <a:lnTo>
                    <a:pt x="2908" y="1912863"/>
                  </a:lnTo>
                  <a:lnTo>
                    <a:pt x="11399" y="1957943"/>
                  </a:lnTo>
                  <a:lnTo>
                    <a:pt x="25125" y="2000938"/>
                  </a:lnTo>
                  <a:lnTo>
                    <a:pt x="43734" y="2041498"/>
                  </a:lnTo>
                  <a:lnTo>
                    <a:pt x="66876" y="2079274"/>
                  </a:lnTo>
                  <a:lnTo>
                    <a:pt x="94204" y="2113915"/>
                  </a:lnTo>
                  <a:lnTo>
                    <a:pt x="125365" y="2145072"/>
                  </a:lnTo>
                  <a:lnTo>
                    <a:pt x="160011" y="2172396"/>
                  </a:lnTo>
                  <a:lnTo>
                    <a:pt x="197792" y="2195536"/>
                  </a:lnTo>
                  <a:lnTo>
                    <a:pt x="238357" y="2214142"/>
                  </a:lnTo>
                  <a:lnTo>
                    <a:pt x="281358" y="2227865"/>
                  </a:lnTo>
                  <a:lnTo>
                    <a:pt x="326445" y="2236356"/>
                  </a:lnTo>
                  <a:lnTo>
                    <a:pt x="373266" y="2239263"/>
                  </a:lnTo>
                  <a:lnTo>
                    <a:pt x="8111458" y="2239263"/>
                  </a:lnTo>
                  <a:lnTo>
                    <a:pt x="8158279" y="2236356"/>
                  </a:lnTo>
                  <a:lnTo>
                    <a:pt x="8203366" y="2227865"/>
                  </a:lnTo>
                  <a:lnTo>
                    <a:pt x="8246366" y="2214142"/>
                  </a:lnTo>
                  <a:lnTo>
                    <a:pt x="8286932" y="2195536"/>
                  </a:lnTo>
                  <a:lnTo>
                    <a:pt x="8324712" y="2172396"/>
                  </a:lnTo>
                  <a:lnTo>
                    <a:pt x="8359358" y="2145072"/>
                  </a:lnTo>
                  <a:lnTo>
                    <a:pt x="8390520" y="2113915"/>
                  </a:lnTo>
                  <a:lnTo>
                    <a:pt x="8417847" y="2079274"/>
                  </a:lnTo>
                  <a:lnTo>
                    <a:pt x="8440990" y="2041498"/>
                  </a:lnTo>
                  <a:lnTo>
                    <a:pt x="8459598" y="2000938"/>
                  </a:lnTo>
                  <a:lnTo>
                    <a:pt x="8473324" y="1957943"/>
                  </a:lnTo>
                  <a:lnTo>
                    <a:pt x="8481815" y="1912863"/>
                  </a:lnTo>
                  <a:lnTo>
                    <a:pt x="8484723" y="1866047"/>
                  </a:lnTo>
                  <a:lnTo>
                    <a:pt x="8484723" y="373217"/>
                  </a:lnTo>
                  <a:lnTo>
                    <a:pt x="8481815" y="326401"/>
                  </a:lnTo>
                  <a:lnTo>
                    <a:pt x="8473324" y="281321"/>
                  </a:lnTo>
                  <a:lnTo>
                    <a:pt x="8459598" y="238326"/>
                  </a:lnTo>
                  <a:lnTo>
                    <a:pt x="8440990" y="197766"/>
                  </a:lnTo>
                  <a:lnTo>
                    <a:pt x="8417847" y="159990"/>
                  </a:lnTo>
                  <a:lnTo>
                    <a:pt x="8390520" y="125348"/>
                  </a:lnTo>
                  <a:lnTo>
                    <a:pt x="8359358" y="94191"/>
                  </a:lnTo>
                  <a:lnTo>
                    <a:pt x="8324712" y="66868"/>
                  </a:lnTo>
                  <a:lnTo>
                    <a:pt x="8286932" y="43728"/>
                  </a:lnTo>
                  <a:lnTo>
                    <a:pt x="8246366" y="25121"/>
                  </a:lnTo>
                  <a:lnTo>
                    <a:pt x="8203366" y="11398"/>
                  </a:lnTo>
                  <a:lnTo>
                    <a:pt x="8158279" y="2907"/>
                  </a:lnTo>
                  <a:lnTo>
                    <a:pt x="8111458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97987" y="2974407"/>
              <a:ext cx="8484870" cy="2239645"/>
            </a:xfrm>
            <a:custGeom>
              <a:avLst/>
              <a:gdLst/>
              <a:ahLst/>
              <a:cxnLst/>
              <a:rect l="l" t="t" r="r" b="b"/>
              <a:pathLst>
                <a:path w="8484870" h="2239645">
                  <a:moveTo>
                    <a:pt x="0" y="373216"/>
                  </a:moveTo>
                  <a:lnTo>
                    <a:pt x="2908" y="326401"/>
                  </a:lnTo>
                  <a:lnTo>
                    <a:pt x="11399" y="281321"/>
                  </a:lnTo>
                  <a:lnTo>
                    <a:pt x="25125" y="238326"/>
                  </a:lnTo>
                  <a:lnTo>
                    <a:pt x="43734" y="197765"/>
                  </a:lnTo>
                  <a:lnTo>
                    <a:pt x="66876" y="159990"/>
                  </a:lnTo>
                  <a:lnTo>
                    <a:pt x="94203" y="125348"/>
                  </a:lnTo>
                  <a:lnTo>
                    <a:pt x="125365" y="94191"/>
                  </a:lnTo>
                  <a:lnTo>
                    <a:pt x="160011" y="66868"/>
                  </a:lnTo>
                  <a:lnTo>
                    <a:pt x="197792" y="43728"/>
                  </a:lnTo>
                  <a:lnTo>
                    <a:pt x="238357" y="25121"/>
                  </a:lnTo>
                  <a:lnTo>
                    <a:pt x="281358" y="11398"/>
                  </a:lnTo>
                  <a:lnTo>
                    <a:pt x="326444" y="2907"/>
                  </a:lnTo>
                  <a:lnTo>
                    <a:pt x="373266" y="0"/>
                  </a:lnTo>
                  <a:lnTo>
                    <a:pt x="8111458" y="0"/>
                  </a:lnTo>
                  <a:lnTo>
                    <a:pt x="8158280" y="2907"/>
                  </a:lnTo>
                  <a:lnTo>
                    <a:pt x="8203366" y="11398"/>
                  </a:lnTo>
                  <a:lnTo>
                    <a:pt x="8246367" y="25121"/>
                  </a:lnTo>
                  <a:lnTo>
                    <a:pt x="8286932" y="43728"/>
                  </a:lnTo>
                  <a:lnTo>
                    <a:pt x="8324713" y="66868"/>
                  </a:lnTo>
                  <a:lnTo>
                    <a:pt x="8359359" y="94191"/>
                  </a:lnTo>
                  <a:lnTo>
                    <a:pt x="8390520" y="125348"/>
                  </a:lnTo>
                  <a:lnTo>
                    <a:pt x="8417847" y="159990"/>
                  </a:lnTo>
                  <a:lnTo>
                    <a:pt x="8440990" y="197765"/>
                  </a:lnTo>
                  <a:lnTo>
                    <a:pt x="8459599" y="238326"/>
                  </a:lnTo>
                  <a:lnTo>
                    <a:pt x="8473324" y="281321"/>
                  </a:lnTo>
                  <a:lnTo>
                    <a:pt x="8481816" y="326401"/>
                  </a:lnTo>
                  <a:lnTo>
                    <a:pt x="8484724" y="373216"/>
                  </a:lnTo>
                  <a:lnTo>
                    <a:pt x="8484724" y="1866047"/>
                  </a:lnTo>
                  <a:lnTo>
                    <a:pt x="8481816" y="1912862"/>
                  </a:lnTo>
                  <a:lnTo>
                    <a:pt x="8473324" y="1957943"/>
                  </a:lnTo>
                  <a:lnTo>
                    <a:pt x="8459599" y="2000938"/>
                  </a:lnTo>
                  <a:lnTo>
                    <a:pt x="8440990" y="2041498"/>
                  </a:lnTo>
                  <a:lnTo>
                    <a:pt x="8417847" y="2079274"/>
                  </a:lnTo>
                  <a:lnTo>
                    <a:pt x="8390520" y="2113915"/>
                  </a:lnTo>
                  <a:lnTo>
                    <a:pt x="8359359" y="2145072"/>
                  </a:lnTo>
                  <a:lnTo>
                    <a:pt x="8324713" y="2172396"/>
                  </a:lnTo>
                  <a:lnTo>
                    <a:pt x="8286932" y="2195535"/>
                  </a:lnTo>
                  <a:lnTo>
                    <a:pt x="8246367" y="2214142"/>
                  </a:lnTo>
                  <a:lnTo>
                    <a:pt x="8203366" y="2227865"/>
                  </a:lnTo>
                  <a:lnTo>
                    <a:pt x="8158280" y="2236356"/>
                  </a:lnTo>
                  <a:lnTo>
                    <a:pt x="8111458" y="2239264"/>
                  </a:lnTo>
                  <a:lnTo>
                    <a:pt x="373266" y="2239264"/>
                  </a:lnTo>
                  <a:lnTo>
                    <a:pt x="326444" y="2236356"/>
                  </a:lnTo>
                  <a:lnTo>
                    <a:pt x="281358" y="2227865"/>
                  </a:lnTo>
                  <a:lnTo>
                    <a:pt x="238357" y="2214142"/>
                  </a:lnTo>
                  <a:lnTo>
                    <a:pt x="197792" y="2195535"/>
                  </a:lnTo>
                  <a:lnTo>
                    <a:pt x="160011" y="2172396"/>
                  </a:lnTo>
                  <a:lnTo>
                    <a:pt x="125365" y="2145072"/>
                  </a:lnTo>
                  <a:lnTo>
                    <a:pt x="94203" y="2113915"/>
                  </a:lnTo>
                  <a:lnTo>
                    <a:pt x="66876" y="2079274"/>
                  </a:lnTo>
                  <a:lnTo>
                    <a:pt x="43734" y="2041498"/>
                  </a:lnTo>
                  <a:lnTo>
                    <a:pt x="25125" y="2000938"/>
                  </a:lnTo>
                  <a:lnTo>
                    <a:pt x="11399" y="1957943"/>
                  </a:lnTo>
                  <a:lnTo>
                    <a:pt x="2908" y="1912862"/>
                  </a:lnTo>
                  <a:lnTo>
                    <a:pt x="0" y="1866047"/>
                  </a:lnTo>
                  <a:lnTo>
                    <a:pt x="0" y="373216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61871" y="3568434"/>
            <a:ext cx="2382520" cy="1303020"/>
            <a:chOff x="1461871" y="3568434"/>
            <a:chExt cx="2382520" cy="1303020"/>
          </a:xfrm>
        </p:grpSpPr>
        <p:sp>
          <p:nvSpPr>
            <p:cNvPr id="8" name="object 8"/>
            <p:cNvSpPr/>
            <p:nvPr/>
          </p:nvSpPr>
          <p:spPr>
            <a:xfrm>
              <a:off x="1474148" y="3580711"/>
              <a:ext cx="2357755" cy="1278255"/>
            </a:xfrm>
            <a:custGeom>
              <a:avLst/>
              <a:gdLst/>
              <a:ahLst/>
              <a:cxnLst/>
              <a:rect l="l" t="t" r="r" b="b"/>
              <a:pathLst>
                <a:path w="2357754" h="1278254">
                  <a:moveTo>
                    <a:pt x="2144391" y="0"/>
                  </a:moveTo>
                  <a:lnTo>
                    <a:pt x="213046" y="0"/>
                  </a:lnTo>
                  <a:lnTo>
                    <a:pt x="164196" y="5625"/>
                  </a:lnTo>
                  <a:lnTo>
                    <a:pt x="119353" y="21651"/>
                  </a:lnTo>
                  <a:lnTo>
                    <a:pt x="79796" y="46797"/>
                  </a:lnTo>
                  <a:lnTo>
                    <a:pt x="46803" y="79785"/>
                  </a:lnTo>
                  <a:lnTo>
                    <a:pt x="21654" y="119337"/>
                  </a:lnTo>
                  <a:lnTo>
                    <a:pt x="5626" y="164174"/>
                  </a:lnTo>
                  <a:lnTo>
                    <a:pt x="0" y="213017"/>
                  </a:lnTo>
                  <a:lnTo>
                    <a:pt x="0" y="1065065"/>
                  </a:lnTo>
                  <a:lnTo>
                    <a:pt x="5626" y="1113908"/>
                  </a:lnTo>
                  <a:lnTo>
                    <a:pt x="21654" y="1158744"/>
                  </a:lnTo>
                  <a:lnTo>
                    <a:pt x="46803" y="1198296"/>
                  </a:lnTo>
                  <a:lnTo>
                    <a:pt x="79796" y="1231284"/>
                  </a:lnTo>
                  <a:lnTo>
                    <a:pt x="119353" y="1256431"/>
                  </a:lnTo>
                  <a:lnTo>
                    <a:pt x="164196" y="1272456"/>
                  </a:lnTo>
                  <a:lnTo>
                    <a:pt x="213046" y="1278082"/>
                  </a:lnTo>
                  <a:lnTo>
                    <a:pt x="2144391" y="1278082"/>
                  </a:lnTo>
                  <a:lnTo>
                    <a:pt x="2193240" y="1272456"/>
                  </a:lnTo>
                  <a:lnTo>
                    <a:pt x="2238083" y="1256431"/>
                  </a:lnTo>
                  <a:lnTo>
                    <a:pt x="2277640" y="1231284"/>
                  </a:lnTo>
                  <a:lnTo>
                    <a:pt x="2310633" y="1198296"/>
                  </a:lnTo>
                  <a:lnTo>
                    <a:pt x="2335783" y="1158744"/>
                  </a:lnTo>
                  <a:lnTo>
                    <a:pt x="2351810" y="1113908"/>
                  </a:lnTo>
                  <a:lnTo>
                    <a:pt x="2357437" y="1065065"/>
                  </a:lnTo>
                  <a:lnTo>
                    <a:pt x="2357437" y="213017"/>
                  </a:lnTo>
                  <a:lnTo>
                    <a:pt x="2351810" y="164174"/>
                  </a:lnTo>
                  <a:lnTo>
                    <a:pt x="2335783" y="119337"/>
                  </a:lnTo>
                  <a:lnTo>
                    <a:pt x="2310633" y="79785"/>
                  </a:lnTo>
                  <a:lnTo>
                    <a:pt x="2277640" y="46797"/>
                  </a:lnTo>
                  <a:lnTo>
                    <a:pt x="2238083" y="21651"/>
                  </a:lnTo>
                  <a:lnTo>
                    <a:pt x="2193240" y="5625"/>
                  </a:lnTo>
                  <a:lnTo>
                    <a:pt x="2144391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4148" y="3580711"/>
              <a:ext cx="2357755" cy="1278255"/>
            </a:xfrm>
            <a:custGeom>
              <a:avLst/>
              <a:gdLst/>
              <a:ahLst/>
              <a:cxnLst/>
              <a:rect l="l" t="t" r="r" b="b"/>
              <a:pathLst>
                <a:path w="2357754" h="1278254">
                  <a:moveTo>
                    <a:pt x="0" y="213017"/>
                  </a:moveTo>
                  <a:lnTo>
                    <a:pt x="5626" y="164174"/>
                  </a:lnTo>
                  <a:lnTo>
                    <a:pt x="21654" y="119337"/>
                  </a:lnTo>
                  <a:lnTo>
                    <a:pt x="46803" y="79785"/>
                  </a:lnTo>
                  <a:lnTo>
                    <a:pt x="79796" y="46797"/>
                  </a:lnTo>
                  <a:lnTo>
                    <a:pt x="119353" y="21651"/>
                  </a:lnTo>
                  <a:lnTo>
                    <a:pt x="164196" y="5625"/>
                  </a:lnTo>
                  <a:lnTo>
                    <a:pt x="213045" y="0"/>
                  </a:lnTo>
                  <a:lnTo>
                    <a:pt x="2144391" y="0"/>
                  </a:lnTo>
                  <a:lnTo>
                    <a:pt x="2193241" y="5625"/>
                  </a:lnTo>
                  <a:lnTo>
                    <a:pt x="2238083" y="21651"/>
                  </a:lnTo>
                  <a:lnTo>
                    <a:pt x="2277640" y="46797"/>
                  </a:lnTo>
                  <a:lnTo>
                    <a:pt x="2310633" y="79785"/>
                  </a:lnTo>
                  <a:lnTo>
                    <a:pt x="2335783" y="119337"/>
                  </a:lnTo>
                  <a:lnTo>
                    <a:pt x="2351810" y="164174"/>
                  </a:lnTo>
                  <a:lnTo>
                    <a:pt x="2357437" y="213017"/>
                  </a:lnTo>
                  <a:lnTo>
                    <a:pt x="2357437" y="1065065"/>
                  </a:lnTo>
                  <a:lnTo>
                    <a:pt x="2351810" y="1113908"/>
                  </a:lnTo>
                  <a:lnTo>
                    <a:pt x="2335783" y="1158745"/>
                  </a:lnTo>
                  <a:lnTo>
                    <a:pt x="2310633" y="1198297"/>
                  </a:lnTo>
                  <a:lnTo>
                    <a:pt x="2277640" y="1231285"/>
                  </a:lnTo>
                  <a:lnTo>
                    <a:pt x="2238083" y="1256431"/>
                  </a:lnTo>
                  <a:lnTo>
                    <a:pt x="2193241" y="1272456"/>
                  </a:lnTo>
                  <a:lnTo>
                    <a:pt x="2144391" y="1278082"/>
                  </a:lnTo>
                  <a:lnTo>
                    <a:pt x="213045" y="1278082"/>
                  </a:lnTo>
                  <a:lnTo>
                    <a:pt x="164196" y="1272456"/>
                  </a:lnTo>
                  <a:lnTo>
                    <a:pt x="119353" y="1256431"/>
                  </a:lnTo>
                  <a:lnTo>
                    <a:pt x="79796" y="1231285"/>
                  </a:lnTo>
                  <a:lnTo>
                    <a:pt x="46803" y="1198297"/>
                  </a:lnTo>
                  <a:lnTo>
                    <a:pt x="21654" y="1158745"/>
                  </a:lnTo>
                  <a:lnTo>
                    <a:pt x="5626" y="1113908"/>
                  </a:lnTo>
                  <a:lnTo>
                    <a:pt x="0" y="1065065"/>
                  </a:lnTo>
                  <a:lnTo>
                    <a:pt x="0" y="213017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13564" y="4087900"/>
            <a:ext cx="10756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9354" y="3568434"/>
            <a:ext cx="2382520" cy="1303020"/>
            <a:chOff x="4149354" y="3568434"/>
            <a:chExt cx="2382520" cy="1303020"/>
          </a:xfrm>
        </p:grpSpPr>
        <p:sp>
          <p:nvSpPr>
            <p:cNvPr id="12" name="object 12"/>
            <p:cNvSpPr/>
            <p:nvPr/>
          </p:nvSpPr>
          <p:spPr>
            <a:xfrm>
              <a:off x="4161631" y="3580711"/>
              <a:ext cx="2357755" cy="1278255"/>
            </a:xfrm>
            <a:custGeom>
              <a:avLst/>
              <a:gdLst/>
              <a:ahLst/>
              <a:cxnLst/>
              <a:rect l="l" t="t" r="r" b="b"/>
              <a:pathLst>
                <a:path w="2357754" h="1278254">
                  <a:moveTo>
                    <a:pt x="2144391" y="0"/>
                  </a:moveTo>
                  <a:lnTo>
                    <a:pt x="213045" y="0"/>
                  </a:lnTo>
                  <a:lnTo>
                    <a:pt x="164195" y="5625"/>
                  </a:lnTo>
                  <a:lnTo>
                    <a:pt x="119353" y="21651"/>
                  </a:lnTo>
                  <a:lnTo>
                    <a:pt x="79796" y="46797"/>
                  </a:lnTo>
                  <a:lnTo>
                    <a:pt x="46803" y="79785"/>
                  </a:lnTo>
                  <a:lnTo>
                    <a:pt x="21654" y="119337"/>
                  </a:lnTo>
                  <a:lnTo>
                    <a:pt x="5626" y="164174"/>
                  </a:lnTo>
                  <a:lnTo>
                    <a:pt x="0" y="213017"/>
                  </a:lnTo>
                  <a:lnTo>
                    <a:pt x="0" y="1065065"/>
                  </a:lnTo>
                  <a:lnTo>
                    <a:pt x="5626" y="1113908"/>
                  </a:lnTo>
                  <a:lnTo>
                    <a:pt x="21654" y="1158744"/>
                  </a:lnTo>
                  <a:lnTo>
                    <a:pt x="46803" y="1198296"/>
                  </a:lnTo>
                  <a:lnTo>
                    <a:pt x="79796" y="1231284"/>
                  </a:lnTo>
                  <a:lnTo>
                    <a:pt x="119353" y="1256431"/>
                  </a:lnTo>
                  <a:lnTo>
                    <a:pt x="164195" y="1272456"/>
                  </a:lnTo>
                  <a:lnTo>
                    <a:pt x="213045" y="1278082"/>
                  </a:lnTo>
                  <a:lnTo>
                    <a:pt x="2144391" y="1278082"/>
                  </a:lnTo>
                  <a:lnTo>
                    <a:pt x="2193240" y="1272456"/>
                  </a:lnTo>
                  <a:lnTo>
                    <a:pt x="2238083" y="1256431"/>
                  </a:lnTo>
                  <a:lnTo>
                    <a:pt x="2277640" y="1231284"/>
                  </a:lnTo>
                  <a:lnTo>
                    <a:pt x="2310633" y="1198296"/>
                  </a:lnTo>
                  <a:lnTo>
                    <a:pt x="2335783" y="1158744"/>
                  </a:lnTo>
                  <a:lnTo>
                    <a:pt x="2351810" y="1113908"/>
                  </a:lnTo>
                  <a:lnTo>
                    <a:pt x="2357437" y="1065065"/>
                  </a:lnTo>
                  <a:lnTo>
                    <a:pt x="2357437" y="213017"/>
                  </a:lnTo>
                  <a:lnTo>
                    <a:pt x="2351810" y="164174"/>
                  </a:lnTo>
                  <a:lnTo>
                    <a:pt x="2335783" y="119337"/>
                  </a:lnTo>
                  <a:lnTo>
                    <a:pt x="2310633" y="79785"/>
                  </a:lnTo>
                  <a:lnTo>
                    <a:pt x="2277640" y="46797"/>
                  </a:lnTo>
                  <a:lnTo>
                    <a:pt x="2238083" y="21651"/>
                  </a:lnTo>
                  <a:lnTo>
                    <a:pt x="2193240" y="5625"/>
                  </a:lnTo>
                  <a:lnTo>
                    <a:pt x="2144391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1631" y="3580711"/>
              <a:ext cx="2357755" cy="1278255"/>
            </a:xfrm>
            <a:custGeom>
              <a:avLst/>
              <a:gdLst/>
              <a:ahLst/>
              <a:cxnLst/>
              <a:rect l="l" t="t" r="r" b="b"/>
              <a:pathLst>
                <a:path w="2357754" h="1278254">
                  <a:moveTo>
                    <a:pt x="0" y="213017"/>
                  </a:moveTo>
                  <a:lnTo>
                    <a:pt x="5626" y="164174"/>
                  </a:lnTo>
                  <a:lnTo>
                    <a:pt x="21654" y="119337"/>
                  </a:lnTo>
                  <a:lnTo>
                    <a:pt x="46803" y="79785"/>
                  </a:lnTo>
                  <a:lnTo>
                    <a:pt x="79796" y="46797"/>
                  </a:lnTo>
                  <a:lnTo>
                    <a:pt x="119353" y="21651"/>
                  </a:lnTo>
                  <a:lnTo>
                    <a:pt x="164196" y="5625"/>
                  </a:lnTo>
                  <a:lnTo>
                    <a:pt x="213045" y="0"/>
                  </a:lnTo>
                  <a:lnTo>
                    <a:pt x="2144391" y="0"/>
                  </a:lnTo>
                  <a:lnTo>
                    <a:pt x="2193241" y="5625"/>
                  </a:lnTo>
                  <a:lnTo>
                    <a:pt x="2238083" y="21651"/>
                  </a:lnTo>
                  <a:lnTo>
                    <a:pt x="2277640" y="46797"/>
                  </a:lnTo>
                  <a:lnTo>
                    <a:pt x="2310633" y="79785"/>
                  </a:lnTo>
                  <a:lnTo>
                    <a:pt x="2335783" y="119337"/>
                  </a:lnTo>
                  <a:lnTo>
                    <a:pt x="2351810" y="164174"/>
                  </a:lnTo>
                  <a:lnTo>
                    <a:pt x="2357437" y="213017"/>
                  </a:lnTo>
                  <a:lnTo>
                    <a:pt x="2357437" y="1065065"/>
                  </a:lnTo>
                  <a:lnTo>
                    <a:pt x="2351810" y="1113908"/>
                  </a:lnTo>
                  <a:lnTo>
                    <a:pt x="2335783" y="1158745"/>
                  </a:lnTo>
                  <a:lnTo>
                    <a:pt x="2310633" y="1198297"/>
                  </a:lnTo>
                  <a:lnTo>
                    <a:pt x="2277640" y="1231285"/>
                  </a:lnTo>
                  <a:lnTo>
                    <a:pt x="2238083" y="1256431"/>
                  </a:lnTo>
                  <a:lnTo>
                    <a:pt x="2193241" y="1272456"/>
                  </a:lnTo>
                  <a:lnTo>
                    <a:pt x="2144391" y="1278082"/>
                  </a:lnTo>
                  <a:lnTo>
                    <a:pt x="213045" y="1278082"/>
                  </a:lnTo>
                  <a:lnTo>
                    <a:pt x="164196" y="1272456"/>
                  </a:lnTo>
                  <a:lnTo>
                    <a:pt x="119353" y="1256431"/>
                  </a:lnTo>
                  <a:lnTo>
                    <a:pt x="79796" y="1231285"/>
                  </a:lnTo>
                  <a:lnTo>
                    <a:pt x="46803" y="1198297"/>
                  </a:lnTo>
                  <a:lnTo>
                    <a:pt x="21654" y="1158745"/>
                  </a:lnTo>
                  <a:lnTo>
                    <a:pt x="5626" y="1113908"/>
                  </a:lnTo>
                  <a:lnTo>
                    <a:pt x="0" y="1065065"/>
                  </a:lnTo>
                  <a:lnTo>
                    <a:pt x="0" y="213017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01045" y="4087900"/>
            <a:ext cx="10756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36836" y="3568434"/>
            <a:ext cx="2382520" cy="1303020"/>
            <a:chOff x="6836836" y="3568434"/>
            <a:chExt cx="2382520" cy="1303020"/>
          </a:xfrm>
        </p:grpSpPr>
        <p:sp>
          <p:nvSpPr>
            <p:cNvPr id="16" name="object 16"/>
            <p:cNvSpPr/>
            <p:nvPr/>
          </p:nvSpPr>
          <p:spPr>
            <a:xfrm>
              <a:off x="6849113" y="3580711"/>
              <a:ext cx="2357755" cy="1278255"/>
            </a:xfrm>
            <a:custGeom>
              <a:avLst/>
              <a:gdLst/>
              <a:ahLst/>
              <a:cxnLst/>
              <a:rect l="l" t="t" r="r" b="b"/>
              <a:pathLst>
                <a:path w="2357754" h="1278254">
                  <a:moveTo>
                    <a:pt x="2144391" y="0"/>
                  </a:moveTo>
                  <a:lnTo>
                    <a:pt x="213045" y="0"/>
                  </a:lnTo>
                  <a:lnTo>
                    <a:pt x="164195" y="5625"/>
                  </a:lnTo>
                  <a:lnTo>
                    <a:pt x="119353" y="21651"/>
                  </a:lnTo>
                  <a:lnTo>
                    <a:pt x="79796" y="46797"/>
                  </a:lnTo>
                  <a:lnTo>
                    <a:pt x="46803" y="79785"/>
                  </a:lnTo>
                  <a:lnTo>
                    <a:pt x="21654" y="119337"/>
                  </a:lnTo>
                  <a:lnTo>
                    <a:pt x="5626" y="164174"/>
                  </a:lnTo>
                  <a:lnTo>
                    <a:pt x="0" y="213017"/>
                  </a:lnTo>
                  <a:lnTo>
                    <a:pt x="0" y="1065065"/>
                  </a:lnTo>
                  <a:lnTo>
                    <a:pt x="5626" y="1113908"/>
                  </a:lnTo>
                  <a:lnTo>
                    <a:pt x="21654" y="1158744"/>
                  </a:lnTo>
                  <a:lnTo>
                    <a:pt x="46803" y="1198296"/>
                  </a:lnTo>
                  <a:lnTo>
                    <a:pt x="79796" y="1231284"/>
                  </a:lnTo>
                  <a:lnTo>
                    <a:pt x="119353" y="1256431"/>
                  </a:lnTo>
                  <a:lnTo>
                    <a:pt x="164195" y="1272456"/>
                  </a:lnTo>
                  <a:lnTo>
                    <a:pt x="213045" y="1278082"/>
                  </a:lnTo>
                  <a:lnTo>
                    <a:pt x="2144391" y="1278082"/>
                  </a:lnTo>
                  <a:lnTo>
                    <a:pt x="2193240" y="1272456"/>
                  </a:lnTo>
                  <a:lnTo>
                    <a:pt x="2238083" y="1256431"/>
                  </a:lnTo>
                  <a:lnTo>
                    <a:pt x="2277640" y="1231284"/>
                  </a:lnTo>
                  <a:lnTo>
                    <a:pt x="2310632" y="1198296"/>
                  </a:lnTo>
                  <a:lnTo>
                    <a:pt x="2335782" y="1158744"/>
                  </a:lnTo>
                  <a:lnTo>
                    <a:pt x="2351809" y="1113908"/>
                  </a:lnTo>
                  <a:lnTo>
                    <a:pt x="2357436" y="1065065"/>
                  </a:lnTo>
                  <a:lnTo>
                    <a:pt x="2357436" y="213017"/>
                  </a:lnTo>
                  <a:lnTo>
                    <a:pt x="2351809" y="164174"/>
                  </a:lnTo>
                  <a:lnTo>
                    <a:pt x="2335782" y="119337"/>
                  </a:lnTo>
                  <a:lnTo>
                    <a:pt x="2310632" y="79785"/>
                  </a:lnTo>
                  <a:lnTo>
                    <a:pt x="2277640" y="46797"/>
                  </a:lnTo>
                  <a:lnTo>
                    <a:pt x="2238083" y="21651"/>
                  </a:lnTo>
                  <a:lnTo>
                    <a:pt x="2193240" y="5625"/>
                  </a:lnTo>
                  <a:lnTo>
                    <a:pt x="2144391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49113" y="3580711"/>
              <a:ext cx="2357755" cy="1278255"/>
            </a:xfrm>
            <a:custGeom>
              <a:avLst/>
              <a:gdLst/>
              <a:ahLst/>
              <a:cxnLst/>
              <a:rect l="l" t="t" r="r" b="b"/>
              <a:pathLst>
                <a:path w="2357754" h="1278254">
                  <a:moveTo>
                    <a:pt x="0" y="213017"/>
                  </a:moveTo>
                  <a:lnTo>
                    <a:pt x="5626" y="164174"/>
                  </a:lnTo>
                  <a:lnTo>
                    <a:pt x="21654" y="119337"/>
                  </a:lnTo>
                  <a:lnTo>
                    <a:pt x="46803" y="79785"/>
                  </a:lnTo>
                  <a:lnTo>
                    <a:pt x="79796" y="46797"/>
                  </a:lnTo>
                  <a:lnTo>
                    <a:pt x="119353" y="21651"/>
                  </a:lnTo>
                  <a:lnTo>
                    <a:pt x="164196" y="5625"/>
                  </a:lnTo>
                  <a:lnTo>
                    <a:pt x="213045" y="0"/>
                  </a:lnTo>
                  <a:lnTo>
                    <a:pt x="2144391" y="0"/>
                  </a:lnTo>
                  <a:lnTo>
                    <a:pt x="2193241" y="5625"/>
                  </a:lnTo>
                  <a:lnTo>
                    <a:pt x="2238083" y="21651"/>
                  </a:lnTo>
                  <a:lnTo>
                    <a:pt x="2277640" y="46797"/>
                  </a:lnTo>
                  <a:lnTo>
                    <a:pt x="2310633" y="79785"/>
                  </a:lnTo>
                  <a:lnTo>
                    <a:pt x="2335783" y="119337"/>
                  </a:lnTo>
                  <a:lnTo>
                    <a:pt x="2351810" y="164174"/>
                  </a:lnTo>
                  <a:lnTo>
                    <a:pt x="2357437" y="213017"/>
                  </a:lnTo>
                  <a:lnTo>
                    <a:pt x="2357437" y="1065065"/>
                  </a:lnTo>
                  <a:lnTo>
                    <a:pt x="2351810" y="1113908"/>
                  </a:lnTo>
                  <a:lnTo>
                    <a:pt x="2335783" y="1158745"/>
                  </a:lnTo>
                  <a:lnTo>
                    <a:pt x="2310633" y="1198297"/>
                  </a:lnTo>
                  <a:lnTo>
                    <a:pt x="2277640" y="1231285"/>
                  </a:lnTo>
                  <a:lnTo>
                    <a:pt x="2238083" y="1256431"/>
                  </a:lnTo>
                  <a:lnTo>
                    <a:pt x="2193241" y="1272456"/>
                  </a:lnTo>
                  <a:lnTo>
                    <a:pt x="2144391" y="1278082"/>
                  </a:lnTo>
                  <a:lnTo>
                    <a:pt x="213045" y="1278082"/>
                  </a:lnTo>
                  <a:lnTo>
                    <a:pt x="164196" y="1272456"/>
                  </a:lnTo>
                  <a:lnTo>
                    <a:pt x="119353" y="1256431"/>
                  </a:lnTo>
                  <a:lnTo>
                    <a:pt x="79796" y="1231285"/>
                  </a:lnTo>
                  <a:lnTo>
                    <a:pt x="46803" y="1198297"/>
                  </a:lnTo>
                  <a:lnTo>
                    <a:pt x="21654" y="1158745"/>
                  </a:lnTo>
                  <a:lnTo>
                    <a:pt x="5626" y="1113908"/>
                  </a:lnTo>
                  <a:lnTo>
                    <a:pt x="0" y="1065065"/>
                  </a:lnTo>
                  <a:lnTo>
                    <a:pt x="0" y="213017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88528" y="4087900"/>
            <a:ext cx="10756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60295" y="2625586"/>
            <a:ext cx="2560320" cy="697865"/>
            <a:chOff x="4060295" y="2625586"/>
            <a:chExt cx="2560320" cy="697865"/>
          </a:xfrm>
        </p:grpSpPr>
        <p:sp>
          <p:nvSpPr>
            <p:cNvPr id="20" name="object 20"/>
            <p:cNvSpPr/>
            <p:nvPr/>
          </p:nvSpPr>
          <p:spPr>
            <a:xfrm>
              <a:off x="4072572" y="2637863"/>
              <a:ext cx="2535555" cy="673100"/>
            </a:xfrm>
            <a:custGeom>
              <a:avLst/>
              <a:gdLst/>
              <a:ahLst/>
              <a:cxnLst/>
              <a:rect l="l" t="t" r="r" b="b"/>
              <a:pathLst>
                <a:path w="2535554" h="673100">
                  <a:moveTo>
                    <a:pt x="2423356" y="0"/>
                  </a:moveTo>
                  <a:lnTo>
                    <a:pt x="112196" y="0"/>
                  </a:lnTo>
                  <a:lnTo>
                    <a:pt x="68524" y="8815"/>
                  </a:lnTo>
                  <a:lnTo>
                    <a:pt x="32861" y="32857"/>
                  </a:lnTo>
                  <a:lnTo>
                    <a:pt x="8816" y="68516"/>
                  </a:lnTo>
                  <a:lnTo>
                    <a:pt x="0" y="112182"/>
                  </a:lnTo>
                  <a:lnTo>
                    <a:pt x="0" y="560905"/>
                  </a:lnTo>
                  <a:lnTo>
                    <a:pt x="8816" y="604572"/>
                  </a:lnTo>
                  <a:lnTo>
                    <a:pt x="32861" y="640230"/>
                  </a:lnTo>
                  <a:lnTo>
                    <a:pt x="68524" y="664272"/>
                  </a:lnTo>
                  <a:lnTo>
                    <a:pt x="112196" y="673088"/>
                  </a:lnTo>
                  <a:lnTo>
                    <a:pt x="2423356" y="673088"/>
                  </a:lnTo>
                  <a:lnTo>
                    <a:pt x="2467029" y="664272"/>
                  </a:lnTo>
                  <a:lnTo>
                    <a:pt x="2502692" y="640230"/>
                  </a:lnTo>
                  <a:lnTo>
                    <a:pt x="2526737" y="604572"/>
                  </a:lnTo>
                  <a:lnTo>
                    <a:pt x="2535555" y="560905"/>
                  </a:lnTo>
                  <a:lnTo>
                    <a:pt x="2535555" y="112182"/>
                  </a:lnTo>
                  <a:lnTo>
                    <a:pt x="2526737" y="68516"/>
                  </a:lnTo>
                  <a:lnTo>
                    <a:pt x="2502692" y="32857"/>
                  </a:lnTo>
                  <a:lnTo>
                    <a:pt x="2467029" y="8815"/>
                  </a:lnTo>
                  <a:lnTo>
                    <a:pt x="242335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72572" y="2637863"/>
              <a:ext cx="2535555" cy="673100"/>
            </a:xfrm>
            <a:custGeom>
              <a:avLst/>
              <a:gdLst/>
              <a:ahLst/>
              <a:cxnLst/>
              <a:rect l="l" t="t" r="r" b="b"/>
              <a:pathLst>
                <a:path w="2535554" h="673100">
                  <a:moveTo>
                    <a:pt x="0" y="112182"/>
                  </a:moveTo>
                  <a:lnTo>
                    <a:pt x="8817" y="68516"/>
                  </a:lnTo>
                  <a:lnTo>
                    <a:pt x="32861" y="32857"/>
                  </a:lnTo>
                  <a:lnTo>
                    <a:pt x="68525" y="8815"/>
                  </a:lnTo>
                  <a:lnTo>
                    <a:pt x="112197" y="0"/>
                  </a:lnTo>
                  <a:lnTo>
                    <a:pt x="2423357" y="0"/>
                  </a:lnTo>
                  <a:lnTo>
                    <a:pt x="2467029" y="8815"/>
                  </a:lnTo>
                  <a:lnTo>
                    <a:pt x="2502693" y="32857"/>
                  </a:lnTo>
                  <a:lnTo>
                    <a:pt x="2526738" y="68516"/>
                  </a:lnTo>
                  <a:lnTo>
                    <a:pt x="2535554" y="112182"/>
                  </a:lnTo>
                  <a:lnTo>
                    <a:pt x="2535554" y="560905"/>
                  </a:lnTo>
                  <a:lnTo>
                    <a:pt x="2526738" y="604572"/>
                  </a:lnTo>
                  <a:lnTo>
                    <a:pt x="2502693" y="640231"/>
                  </a:lnTo>
                  <a:lnTo>
                    <a:pt x="2467029" y="664272"/>
                  </a:lnTo>
                  <a:lnTo>
                    <a:pt x="2423357" y="673088"/>
                  </a:lnTo>
                  <a:lnTo>
                    <a:pt x="112197" y="673088"/>
                  </a:lnTo>
                  <a:lnTo>
                    <a:pt x="68525" y="664272"/>
                  </a:lnTo>
                  <a:lnTo>
                    <a:pt x="32861" y="640231"/>
                  </a:lnTo>
                  <a:lnTo>
                    <a:pt x="8817" y="604572"/>
                  </a:lnTo>
                  <a:lnTo>
                    <a:pt x="0" y="560905"/>
                  </a:lnTo>
                  <a:lnTo>
                    <a:pt x="0" y="11218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300075" y="5422701"/>
            <a:ext cx="6080760" cy="697865"/>
            <a:chOff x="2300075" y="5422701"/>
            <a:chExt cx="6080760" cy="697865"/>
          </a:xfrm>
        </p:grpSpPr>
        <p:sp>
          <p:nvSpPr>
            <p:cNvPr id="23" name="object 23"/>
            <p:cNvSpPr/>
            <p:nvPr/>
          </p:nvSpPr>
          <p:spPr>
            <a:xfrm>
              <a:off x="2312352" y="5434978"/>
              <a:ext cx="6055995" cy="673100"/>
            </a:xfrm>
            <a:custGeom>
              <a:avLst/>
              <a:gdLst/>
              <a:ahLst/>
              <a:cxnLst/>
              <a:rect l="l" t="t" r="r" b="b"/>
              <a:pathLst>
                <a:path w="6055995" h="673100">
                  <a:moveTo>
                    <a:pt x="5943795" y="0"/>
                  </a:moveTo>
                  <a:lnTo>
                    <a:pt x="112198" y="0"/>
                  </a:lnTo>
                  <a:lnTo>
                    <a:pt x="68525" y="8816"/>
                  </a:lnTo>
                  <a:lnTo>
                    <a:pt x="32861" y="32858"/>
                  </a:lnTo>
                  <a:lnTo>
                    <a:pt x="8817" y="68517"/>
                  </a:lnTo>
                  <a:lnTo>
                    <a:pt x="0" y="112184"/>
                  </a:lnTo>
                  <a:lnTo>
                    <a:pt x="0" y="560904"/>
                  </a:lnTo>
                  <a:lnTo>
                    <a:pt x="8817" y="604571"/>
                  </a:lnTo>
                  <a:lnTo>
                    <a:pt x="32861" y="640230"/>
                  </a:lnTo>
                  <a:lnTo>
                    <a:pt x="68525" y="664272"/>
                  </a:lnTo>
                  <a:lnTo>
                    <a:pt x="112198" y="673088"/>
                  </a:lnTo>
                  <a:lnTo>
                    <a:pt x="5943795" y="673088"/>
                  </a:lnTo>
                  <a:lnTo>
                    <a:pt x="5987468" y="664272"/>
                  </a:lnTo>
                  <a:lnTo>
                    <a:pt x="6023131" y="640230"/>
                  </a:lnTo>
                  <a:lnTo>
                    <a:pt x="6047176" y="604571"/>
                  </a:lnTo>
                  <a:lnTo>
                    <a:pt x="6055993" y="560904"/>
                  </a:lnTo>
                  <a:lnTo>
                    <a:pt x="6055993" y="112184"/>
                  </a:lnTo>
                  <a:lnTo>
                    <a:pt x="6047176" y="68517"/>
                  </a:lnTo>
                  <a:lnTo>
                    <a:pt x="6023131" y="32858"/>
                  </a:lnTo>
                  <a:lnTo>
                    <a:pt x="5987468" y="8816"/>
                  </a:lnTo>
                  <a:lnTo>
                    <a:pt x="594379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12352" y="5434978"/>
              <a:ext cx="6055995" cy="673100"/>
            </a:xfrm>
            <a:custGeom>
              <a:avLst/>
              <a:gdLst/>
              <a:ahLst/>
              <a:cxnLst/>
              <a:rect l="l" t="t" r="r" b="b"/>
              <a:pathLst>
                <a:path w="6055995" h="673100">
                  <a:moveTo>
                    <a:pt x="0" y="112184"/>
                  </a:moveTo>
                  <a:lnTo>
                    <a:pt x="8817" y="68517"/>
                  </a:lnTo>
                  <a:lnTo>
                    <a:pt x="32862" y="32858"/>
                  </a:lnTo>
                  <a:lnTo>
                    <a:pt x="68525" y="8816"/>
                  </a:lnTo>
                  <a:lnTo>
                    <a:pt x="112198" y="0"/>
                  </a:lnTo>
                  <a:lnTo>
                    <a:pt x="5943795" y="0"/>
                  </a:lnTo>
                  <a:lnTo>
                    <a:pt x="5987468" y="8816"/>
                  </a:lnTo>
                  <a:lnTo>
                    <a:pt x="6023132" y="32858"/>
                  </a:lnTo>
                  <a:lnTo>
                    <a:pt x="6047177" y="68517"/>
                  </a:lnTo>
                  <a:lnTo>
                    <a:pt x="6055994" y="112184"/>
                  </a:lnTo>
                  <a:lnTo>
                    <a:pt x="6055994" y="560904"/>
                  </a:lnTo>
                  <a:lnTo>
                    <a:pt x="6047177" y="604571"/>
                  </a:lnTo>
                  <a:lnTo>
                    <a:pt x="6023132" y="640230"/>
                  </a:lnTo>
                  <a:lnTo>
                    <a:pt x="5987468" y="664272"/>
                  </a:lnTo>
                  <a:lnTo>
                    <a:pt x="5943795" y="673088"/>
                  </a:lnTo>
                  <a:lnTo>
                    <a:pt x="112198" y="673088"/>
                  </a:lnTo>
                  <a:lnTo>
                    <a:pt x="68525" y="664272"/>
                  </a:lnTo>
                  <a:lnTo>
                    <a:pt x="32862" y="640230"/>
                  </a:lnTo>
                  <a:lnTo>
                    <a:pt x="8817" y="604571"/>
                  </a:lnTo>
                  <a:lnTo>
                    <a:pt x="0" y="560904"/>
                  </a:lnTo>
                  <a:lnTo>
                    <a:pt x="0" y="11218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96132" y="5523508"/>
            <a:ext cx="5685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685" marR="5080" indent="-769620">
              <a:lnSpc>
                <a:spcPct val="100000"/>
              </a:lnSpc>
              <a:spcBef>
                <a:spcPts val="100"/>
              </a:spcBef>
            </a:pPr>
            <a:r>
              <a:rPr sz="1500" spc="9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network,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communicate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IPs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5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automatically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resolved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67715" y="2018628"/>
            <a:ext cx="5745480" cy="463550"/>
            <a:chOff x="2467715" y="2018628"/>
            <a:chExt cx="5745480" cy="463550"/>
          </a:xfrm>
        </p:grpSpPr>
        <p:sp>
          <p:nvSpPr>
            <p:cNvPr id="27" name="object 27"/>
            <p:cNvSpPr/>
            <p:nvPr/>
          </p:nvSpPr>
          <p:spPr>
            <a:xfrm>
              <a:off x="2479992" y="2030905"/>
              <a:ext cx="5720715" cy="438784"/>
            </a:xfrm>
            <a:custGeom>
              <a:avLst/>
              <a:gdLst/>
              <a:ahLst/>
              <a:cxnLst/>
              <a:rect l="l" t="t" r="r" b="b"/>
              <a:pathLst>
                <a:path w="5720715" h="438785">
                  <a:moveTo>
                    <a:pt x="5647590" y="0"/>
                  </a:moveTo>
                  <a:lnTo>
                    <a:pt x="73122" y="0"/>
                  </a:lnTo>
                  <a:lnTo>
                    <a:pt x="44660" y="5745"/>
                  </a:lnTo>
                  <a:lnTo>
                    <a:pt x="21417" y="21414"/>
                  </a:lnTo>
                  <a:lnTo>
                    <a:pt x="5746" y="44654"/>
                  </a:lnTo>
                  <a:lnTo>
                    <a:pt x="0" y="73112"/>
                  </a:lnTo>
                  <a:lnTo>
                    <a:pt x="0" y="365572"/>
                  </a:lnTo>
                  <a:lnTo>
                    <a:pt x="5746" y="394031"/>
                  </a:lnTo>
                  <a:lnTo>
                    <a:pt x="21417" y="417271"/>
                  </a:lnTo>
                  <a:lnTo>
                    <a:pt x="44660" y="432940"/>
                  </a:lnTo>
                  <a:lnTo>
                    <a:pt x="73122" y="438685"/>
                  </a:lnTo>
                  <a:lnTo>
                    <a:pt x="5647590" y="438685"/>
                  </a:lnTo>
                  <a:lnTo>
                    <a:pt x="5676053" y="432940"/>
                  </a:lnTo>
                  <a:lnTo>
                    <a:pt x="5699297" y="417271"/>
                  </a:lnTo>
                  <a:lnTo>
                    <a:pt x="5714968" y="394031"/>
                  </a:lnTo>
                  <a:lnTo>
                    <a:pt x="5720715" y="365572"/>
                  </a:lnTo>
                  <a:lnTo>
                    <a:pt x="5720715" y="73112"/>
                  </a:lnTo>
                  <a:lnTo>
                    <a:pt x="5714968" y="44654"/>
                  </a:lnTo>
                  <a:lnTo>
                    <a:pt x="5699297" y="21414"/>
                  </a:lnTo>
                  <a:lnTo>
                    <a:pt x="5676053" y="5745"/>
                  </a:lnTo>
                  <a:lnTo>
                    <a:pt x="5647590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9992" y="2030905"/>
              <a:ext cx="5720715" cy="438784"/>
            </a:xfrm>
            <a:custGeom>
              <a:avLst/>
              <a:gdLst/>
              <a:ahLst/>
              <a:cxnLst/>
              <a:rect l="l" t="t" r="r" b="b"/>
              <a:pathLst>
                <a:path w="5720715" h="438785">
                  <a:moveTo>
                    <a:pt x="0" y="73113"/>
                  </a:moveTo>
                  <a:lnTo>
                    <a:pt x="5746" y="44654"/>
                  </a:lnTo>
                  <a:lnTo>
                    <a:pt x="21417" y="21414"/>
                  </a:lnTo>
                  <a:lnTo>
                    <a:pt x="44660" y="5745"/>
                  </a:lnTo>
                  <a:lnTo>
                    <a:pt x="73123" y="0"/>
                  </a:lnTo>
                  <a:lnTo>
                    <a:pt x="5647592" y="0"/>
                  </a:lnTo>
                  <a:lnTo>
                    <a:pt x="5676055" y="5745"/>
                  </a:lnTo>
                  <a:lnTo>
                    <a:pt x="5699297" y="21414"/>
                  </a:lnTo>
                  <a:lnTo>
                    <a:pt x="5714968" y="44654"/>
                  </a:lnTo>
                  <a:lnTo>
                    <a:pt x="5720714" y="73113"/>
                  </a:lnTo>
                  <a:lnTo>
                    <a:pt x="5720714" y="365572"/>
                  </a:lnTo>
                  <a:lnTo>
                    <a:pt x="5714968" y="394031"/>
                  </a:lnTo>
                  <a:lnTo>
                    <a:pt x="5699297" y="417271"/>
                  </a:lnTo>
                  <a:lnTo>
                    <a:pt x="5676055" y="432940"/>
                  </a:lnTo>
                  <a:lnTo>
                    <a:pt x="5647592" y="438686"/>
                  </a:lnTo>
                  <a:lnTo>
                    <a:pt x="73123" y="438686"/>
                  </a:lnTo>
                  <a:lnTo>
                    <a:pt x="44660" y="432940"/>
                  </a:lnTo>
                  <a:lnTo>
                    <a:pt x="21417" y="417271"/>
                  </a:lnTo>
                  <a:lnTo>
                    <a:pt x="5746" y="394031"/>
                  </a:lnTo>
                  <a:lnTo>
                    <a:pt x="0" y="365572"/>
                  </a:lnTo>
                  <a:lnTo>
                    <a:pt x="0" y="73113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391768" y="2118891"/>
            <a:ext cx="3894454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A923F"/>
                </a:solidFill>
                <a:latin typeface="Courier New"/>
                <a:cs typeface="Courier New"/>
              </a:rPr>
              <a:t>docker</a:t>
            </a:r>
            <a:r>
              <a:rPr sz="1500" spc="15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A923F"/>
                </a:solidFill>
                <a:latin typeface="Courier New"/>
                <a:cs typeface="Courier New"/>
              </a:rPr>
              <a:t>run</a:t>
            </a:r>
            <a:r>
              <a:rPr sz="1500" spc="16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FA923F"/>
                </a:solidFill>
                <a:latin typeface="Courier New"/>
                <a:cs typeface="Courier New"/>
              </a:rPr>
              <a:t>--network</a:t>
            </a:r>
            <a:r>
              <a:rPr sz="1500" b="1" spc="16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FA923F"/>
                </a:solidFill>
                <a:latin typeface="Courier New"/>
                <a:cs typeface="Courier New"/>
              </a:rPr>
              <a:t>my_network</a:t>
            </a:r>
            <a:r>
              <a:rPr sz="1500" b="1" spc="16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1500" spc="6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2891" y="1174586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sz="24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sz="24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27521" y="3207054"/>
            <a:ext cx="3025775" cy="2381885"/>
            <a:chOff x="3827521" y="3207054"/>
            <a:chExt cx="3025775" cy="2381885"/>
          </a:xfrm>
        </p:grpSpPr>
        <p:sp>
          <p:nvSpPr>
            <p:cNvPr id="5" name="object 5"/>
            <p:cNvSpPr/>
            <p:nvPr/>
          </p:nvSpPr>
          <p:spPr>
            <a:xfrm>
              <a:off x="3839903" y="3219436"/>
              <a:ext cx="3001010" cy="2357120"/>
            </a:xfrm>
            <a:custGeom>
              <a:avLst/>
              <a:gdLst/>
              <a:ahLst/>
              <a:cxnLst/>
              <a:rect l="l" t="t" r="r" b="b"/>
              <a:pathLst>
                <a:path w="3001009" h="2357120">
                  <a:moveTo>
                    <a:pt x="2607976" y="0"/>
                  </a:moveTo>
                  <a:lnTo>
                    <a:pt x="392915" y="0"/>
                  </a:lnTo>
                  <a:lnTo>
                    <a:pt x="343628" y="3060"/>
                  </a:lnTo>
                  <a:lnTo>
                    <a:pt x="296169" y="11998"/>
                  </a:lnTo>
                  <a:lnTo>
                    <a:pt x="250904" y="26444"/>
                  </a:lnTo>
                  <a:lnTo>
                    <a:pt x="208203" y="46029"/>
                  </a:lnTo>
                  <a:lnTo>
                    <a:pt x="168434" y="70387"/>
                  </a:lnTo>
                  <a:lnTo>
                    <a:pt x="131964" y="99149"/>
                  </a:lnTo>
                  <a:lnTo>
                    <a:pt x="99162" y="131946"/>
                  </a:lnTo>
                  <a:lnTo>
                    <a:pt x="70397" y="168411"/>
                  </a:lnTo>
                  <a:lnTo>
                    <a:pt x="46036" y="208175"/>
                  </a:lnTo>
                  <a:lnTo>
                    <a:pt x="26447" y="250870"/>
                  </a:lnTo>
                  <a:lnTo>
                    <a:pt x="11999" y="296128"/>
                  </a:lnTo>
                  <a:lnTo>
                    <a:pt x="3061" y="343581"/>
                  </a:lnTo>
                  <a:lnTo>
                    <a:pt x="0" y="392861"/>
                  </a:lnTo>
                  <a:lnTo>
                    <a:pt x="0" y="1964256"/>
                  </a:lnTo>
                  <a:lnTo>
                    <a:pt x="3061" y="2013536"/>
                  </a:lnTo>
                  <a:lnTo>
                    <a:pt x="11999" y="2060989"/>
                  </a:lnTo>
                  <a:lnTo>
                    <a:pt x="26447" y="2106248"/>
                  </a:lnTo>
                  <a:lnTo>
                    <a:pt x="46036" y="2148943"/>
                  </a:lnTo>
                  <a:lnTo>
                    <a:pt x="70397" y="2188707"/>
                  </a:lnTo>
                  <a:lnTo>
                    <a:pt x="99162" y="2225172"/>
                  </a:lnTo>
                  <a:lnTo>
                    <a:pt x="131964" y="2257970"/>
                  </a:lnTo>
                  <a:lnTo>
                    <a:pt x="168434" y="2286731"/>
                  </a:lnTo>
                  <a:lnTo>
                    <a:pt x="208203" y="2311089"/>
                  </a:lnTo>
                  <a:lnTo>
                    <a:pt x="250904" y="2330675"/>
                  </a:lnTo>
                  <a:lnTo>
                    <a:pt x="296169" y="2345121"/>
                  </a:lnTo>
                  <a:lnTo>
                    <a:pt x="343628" y="2354059"/>
                  </a:lnTo>
                  <a:lnTo>
                    <a:pt x="392915" y="2357119"/>
                  </a:lnTo>
                  <a:lnTo>
                    <a:pt x="2607976" y="2357119"/>
                  </a:lnTo>
                  <a:lnTo>
                    <a:pt x="2657263" y="2354059"/>
                  </a:lnTo>
                  <a:lnTo>
                    <a:pt x="2704722" y="2345121"/>
                  </a:lnTo>
                  <a:lnTo>
                    <a:pt x="2749987" y="2330675"/>
                  </a:lnTo>
                  <a:lnTo>
                    <a:pt x="2792688" y="2311089"/>
                  </a:lnTo>
                  <a:lnTo>
                    <a:pt x="2832457" y="2286731"/>
                  </a:lnTo>
                  <a:lnTo>
                    <a:pt x="2868927" y="2257970"/>
                  </a:lnTo>
                  <a:lnTo>
                    <a:pt x="2901729" y="2225172"/>
                  </a:lnTo>
                  <a:lnTo>
                    <a:pt x="2930494" y="2188707"/>
                  </a:lnTo>
                  <a:lnTo>
                    <a:pt x="2954855" y="2148943"/>
                  </a:lnTo>
                  <a:lnTo>
                    <a:pt x="2974444" y="2106248"/>
                  </a:lnTo>
                  <a:lnTo>
                    <a:pt x="2988891" y="2060989"/>
                  </a:lnTo>
                  <a:lnTo>
                    <a:pt x="2997830" y="2013536"/>
                  </a:lnTo>
                  <a:lnTo>
                    <a:pt x="3000891" y="1964256"/>
                  </a:lnTo>
                  <a:lnTo>
                    <a:pt x="3000891" y="392861"/>
                  </a:lnTo>
                  <a:lnTo>
                    <a:pt x="2997830" y="343581"/>
                  </a:lnTo>
                  <a:lnTo>
                    <a:pt x="2988891" y="296128"/>
                  </a:lnTo>
                  <a:lnTo>
                    <a:pt x="2974444" y="250870"/>
                  </a:lnTo>
                  <a:lnTo>
                    <a:pt x="2954855" y="208175"/>
                  </a:lnTo>
                  <a:lnTo>
                    <a:pt x="2930494" y="168411"/>
                  </a:lnTo>
                  <a:lnTo>
                    <a:pt x="2901729" y="131946"/>
                  </a:lnTo>
                  <a:lnTo>
                    <a:pt x="2868927" y="99149"/>
                  </a:lnTo>
                  <a:lnTo>
                    <a:pt x="2832457" y="70387"/>
                  </a:lnTo>
                  <a:lnTo>
                    <a:pt x="2792688" y="46029"/>
                  </a:lnTo>
                  <a:lnTo>
                    <a:pt x="2749987" y="26444"/>
                  </a:lnTo>
                  <a:lnTo>
                    <a:pt x="2704722" y="11998"/>
                  </a:lnTo>
                  <a:lnTo>
                    <a:pt x="2657263" y="3060"/>
                  </a:lnTo>
                  <a:lnTo>
                    <a:pt x="260797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9903" y="3219436"/>
              <a:ext cx="3001010" cy="2357120"/>
            </a:xfrm>
            <a:custGeom>
              <a:avLst/>
              <a:gdLst/>
              <a:ahLst/>
              <a:cxnLst/>
              <a:rect l="l" t="t" r="r" b="b"/>
              <a:pathLst>
                <a:path w="3001009" h="2357120">
                  <a:moveTo>
                    <a:pt x="0" y="392862"/>
                  </a:moveTo>
                  <a:lnTo>
                    <a:pt x="3061" y="343582"/>
                  </a:lnTo>
                  <a:lnTo>
                    <a:pt x="12000" y="296129"/>
                  </a:lnTo>
                  <a:lnTo>
                    <a:pt x="26447" y="250871"/>
                  </a:lnTo>
                  <a:lnTo>
                    <a:pt x="46036" y="208175"/>
                  </a:lnTo>
                  <a:lnTo>
                    <a:pt x="70397" y="168411"/>
                  </a:lnTo>
                  <a:lnTo>
                    <a:pt x="99162" y="131946"/>
                  </a:lnTo>
                  <a:lnTo>
                    <a:pt x="131964" y="99149"/>
                  </a:lnTo>
                  <a:lnTo>
                    <a:pt x="168434" y="70387"/>
                  </a:lnTo>
                  <a:lnTo>
                    <a:pt x="208203" y="46030"/>
                  </a:lnTo>
                  <a:lnTo>
                    <a:pt x="250904" y="26444"/>
                  </a:lnTo>
                  <a:lnTo>
                    <a:pt x="296169" y="11998"/>
                  </a:lnTo>
                  <a:lnTo>
                    <a:pt x="343628" y="3060"/>
                  </a:lnTo>
                  <a:lnTo>
                    <a:pt x="392915" y="0"/>
                  </a:lnTo>
                  <a:lnTo>
                    <a:pt x="2607977" y="0"/>
                  </a:lnTo>
                  <a:lnTo>
                    <a:pt x="2657263" y="3060"/>
                  </a:lnTo>
                  <a:lnTo>
                    <a:pt x="2704723" y="11998"/>
                  </a:lnTo>
                  <a:lnTo>
                    <a:pt x="2749987" y="26444"/>
                  </a:lnTo>
                  <a:lnTo>
                    <a:pt x="2792688" y="46030"/>
                  </a:lnTo>
                  <a:lnTo>
                    <a:pt x="2832458" y="70387"/>
                  </a:lnTo>
                  <a:lnTo>
                    <a:pt x="2868928" y="99149"/>
                  </a:lnTo>
                  <a:lnTo>
                    <a:pt x="2901729" y="131946"/>
                  </a:lnTo>
                  <a:lnTo>
                    <a:pt x="2930495" y="168411"/>
                  </a:lnTo>
                  <a:lnTo>
                    <a:pt x="2954856" y="208175"/>
                  </a:lnTo>
                  <a:lnTo>
                    <a:pt x="2974445" y="250871"/>
                  </a:lnTo>
                  <a:lnTo>
                    <a:pt x="2988892" y="296129"/>
                  </a:lnTo>
                  <a:lnTo>
                    <a:pt x="2997831" y="343582"/>
                  </a:lnTo>
                  <a:lnTo>
                    <a:pt x="3000892" y="392862"/>
                  </a:lnTo>
                  <a:lnTo>
                    <a:pt x="3000892" y="1964257"/>
                  </a:lnTo>
                  <a:lnTo>
                    <a:pt x="2997831" y="2013537"/>
                  </a:lnTo>
                  <a:lnTo>
                    <a:pt x="2988892" y="2060990"/>
                  </a:lnTo>
                  <a:lnTo>
                    <a:pt x="2974445" y="2106248"/>
                  </a:lnTo>
                  <a:lnTo>
                    <a:pt x="2954856" y="2148944"/>
                  </a:lnTo>
                  <a:lnTo>
                    <a:pt x="2930495" y="2188708"/>
                  </a:lnTo>
                  <a:lnTo>
                    <a:pt x="2901729" y="2225173"/>
                  </a:lnTo>
                  <a:lnTo>
                    <a:pt x="2868928" y="2257970"/>
                  </a:lnTo>
                  <a:lnTo>
                    <a:pt x="2832458" y="2286732"/>
                  </a:lnTo>
                  <a:lnTo>
                    <a:pt x="2792688" y="2311090"/>
                  </a:lnTo>
                  <a:lnTo>
                    <a:pt x="2749987" y="2330676"/>
                  </a:lnTo>
                  <a:lnTo>
                    <a:pt x="2704723" y="2345121"/>
                  </a:lnTo>
                  <a:lnTo>
                    <a:pt x="2657263" y="2354059"/>
                  </a:lnTo>
                  <a:lnTo>
                    <a:pt x="2607977" y="2357120"/>
                  </a:lnTo>
                  <a:lnTo>
                    <a:pt x="392915" y="2357120"/>
                  </a:lnTo>
                  <a:lnTo>
                    <a:pt x="343628" y="2354059"/>
                  </a:lnTo>
                  <a:lnTo>
                    <a:pt x="296169" y="2345121"/>
                  </a:lnTo>
                  <a:lnTo>
                    <a:pt x="250904" y="2330676"/>
                  </a:lnTo>
                  <a:lnTo>
                    <a:pt x="208203" y="2311090"/>
                  </a:lnTo>
                  <a:lnTo>
                    <a:pt x="168434" y="2286732"/>
                  </a:lnTo>
                  <a:lnTo>
                    <a:pt x="131964" y="2257970"/>
                  </a:lnTo>
                  <a:lnTo>
                    <a:pt x="99162" y="2225173"/>
                  </a:lnTo>
                  <a:lnTo>
                    <a:pt x="70397" y="2188708"/>
                  </a:lnTo>
                  <a:lnTo>
                    <a:pt x="46036" y="2148944"/>
                  </a:lnTo>
                  <a:lnTo>
                    <a:pt x="26447" y="2106248"/>
                  </a:lnTo>
                  <a:lnTo>
                    <a:pt x="12000" y="2060990"/>
                  </a:lnTo>
                  <a:lnTo>
                    <a:pt x="3061" y="2013537"/>
                  </a:lnTo>
                  <a:lnTo>
                    <a:pt x="0" y="1964257"/>
                  </a:lnTo>
                  <a:lnTo>
                    <a:pt x="0" y="392862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80860" y="4397996"/>
              <a:ext cx="1919605" cy="777240"/>
            </a:xfrm>
            <a:custGeom>
              <a:avLst/>
              <a:gdLst/>
              <a:ahLst/>
              <a:cxnLst/>
              <a:rect l="l" t="t" r="r" b="b"/>
              <a:pathLst>
                <a:path w="1919604" h="777239">
                  <a:moveTo>
                    <a:pt x="1789431" y="0"/>
                  </a:moveTo>
                  <a:lnTo>
                    <a:pt x="129547" y="0"/>
                  </a:lnTo>
                  <a:lnTo>
                    <a:pt x="79122" y="10179"/>
                  </a:lnTo>
                  <a:lnTo>
                    <a:pt x="37943" y="37938"/>
                  </a:lnTo>
                  <a:lnTo>
                    <a:pt x="10180" y="79110"/>
                  </a:lnTo>
                  <a:lnTo>
                    <a:pt x="0" y="129529"/>
                  </a:lnTo>
                  <a:lnTo>
                    <a:pt x="0" y="647635"/>
                  </a:lnTo>
                  <a:lnTo>
                    <a:pt x="10180" y="698054"/>
                  </a:lnTo>
                  <a:lnTo>
                    <a:pt x="37943" y="739227"/>
                  </a:lnTo>
                  <a:lnTo>
                    <a:pt x="79122" y="766987"/>
                  </a:lnTo>
                  <a:lnTo>
                    <a:pt x="129547" y="777166"/>
                  </a:lnTo>
                  <a:lnTo>
                    <a:pt x="1789431" y="777166"/>
                  </a:lnTo>
                  <a:lnTo>
                    <a:pt x="1839856" y="766987"/>
                  </a:lnTo>
                  <a:lnTo>
                    <a:pt x="1881035" y="739227"/>
                  </a:lnTo>
                  <a:lnTo>
                    <a:pt x="1908798" y="698054"/>
                  </a:lnTo>
                  <a:lnTo>
                    <a:pt x="1918978" y="647635"/>
                  </a:lnTo>
                  <a:lnTo>
                    <a:pt x="1918978" y="129529"/>
                  </a:lnTo>
                  <a:lnTo>
                    <a:pt x="1908798" y="79110"/>
                  </a:lnTo>
                  <a:lnTo>
                    <a:pt x="1881035" y="37938"/>
                  </a:lnTo>
                  <a:lnTo>
                    <a:pt x="1839856" y="10179"/>
                  </a:lnTo>
                  <a:lnTo>
                    <a:pt x="178943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80860" y="4397996"/>
              <a:ext cx="1919605" cy="777240"/>
            </a:xfrm>
            <a:custGeom>
              <a:avLst/>
              <a:gdLst/>
              <a:ahLst/>
              <a:cxnLst/>
              <a:rect l="l" t="t" r="r" b="b"/>
              <a:pathLst>
                <a:path w="1919604" h="777239">
                  <a:moveTo>
                    <a:pt x="0" y="129530"/>
                  </a:moveTo>
                  <a:lnTo>
                    <a:pt x="10180" y="79111"/>
                  </a:lnTo>
                  <a:lnTo>
                    <a:pt x="37943" y="37938"/>
                  </a:lnTo>
                  <a:lnTo>
                    <a:pt x="79121" y="10179"/>
                  </a:lnTo>
                  <a:lnTo>
                    <a:pt x="129547" y="0"/>
                  </a:lnTo>
                  <a:lnTo>
                    <a:pt x="1789431" y="0"/>
                  </a:lnTo>
                  <a:lnTo>
                    <a:pt x="1839856" y="10179"/>
                  </a:lnTo>
                  <a:lnTo>
                    <a:pt x="1881035" y="37938"/>
                  </a:lnTo>
                  <a:lnTo>
                    <a:pt x="1908798" y="79111"/>
                  </a:lnTo>
                  <a:lnTo>
                    <a:pt x="1918979" y="129530"/>
                  </a:lnTo>
                  <a:lnTo>
                    <a:pt x="1918979" y="647636"/>
                  </a:lnTo>
                  <a:lnTo>
                    <a:pt x="1908798" y="698055"/>
                  </a:lnTo>
                  <a:lnTo>
                    <a:pt x="1881035" y="739227"/>
                  </a:lnTo>
                  <a:lnTo>
                    <a:pt x="1839856" y="766987"/>
                  </a:lnTo>
                  <a:lnTo>
                    <a:pt x="1789431" y="777166"/>
                  </a:lnTo>
                  <a:lnTo>
                    <a:pt x="129547" y="777166"/>
                  </a:lnTo>
                  <a:lnTo>
                    <a:pt x="79121" y="766987"/>
                  </a:lnTo>
                  <a:lnTo>
                    <a:pt x="37943" y="739227"/>
                  </a:lnTo>
                  <a:lnTo>
                    <a:pt x="10180" y="698055"/>
                  </a:lnTo>
                  <a:lnTo>
                    <a:pt x="0" y="647636"/>
                  </a:lnTo>
                  <a:lnTo>
                    <a:pt x="0" y="129530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87403" y="4654828"/>
            <a:ext cx="11055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521751"/>
                </a:solidFill>
                <a:latin typeface="Tahoma"/>
                <a:cs typeface="Tahoma"/>
              </a:rPr>
              <a:t>&lt;Your</a:t>
            </a:r>
            <a:r>
              <a:rPr sz="1500" spc="-45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521751"/>
                </a:solidFill>
                <a:latin typeface="Tahoma"/>
                <a:cs typeface="Tahoma"/>
              </a:rPr>
              <a:t>App&gt;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5949" y="3610062"/>
            <a:ext cx="2129155" cy="524510"/>
            <a:chOff x="4275949" y="3610062"/>
            <a:chExt cx="2129155" cy="524510"/>
          </a:xfrm>
        </p:grpSpPr>
        <p:sp>
          <p:nvSpPr>
            <p:cNvPr id="11" name="object 11"/>
            <p:cNvSpPr/>
            <p:nvPr/>
          </p:nvSpPr>
          <p:spPr>
            <a:xfrm>
              <a:off x="4288331" y="3622444"/>
              <a:ext cx="2104390" cy="499745"/>
            </a:xfrm>
            <a:custGeom>
              <a:avLst/>
              <a:gdLst/>
              <a:ahLst/>
              <a:cxnLst/>
              <a:rect l="l" t="t" r="r" b="b"/>
              <a:pathLst>
                <a:path w="2104390" h="499745">
                  <a:moveTo>
                    <a:pt x="2020756" y="0"/>
                  </a:moveTo>
                  <a:lnTo>
                    <a:pt x="83280" y="0"/>
                  </a:lnTo>
                  <a:lnTo>
                    <a:pt x="50863" y="6543"/>
                  </a:lnTo>
                  <a:lnTo>
                    <a:pt x="24392" y="24388"/>
                  </a:lnTo>
                  <a:lnTo>
                    <a:pt x="6544" y="50856"/>
                  </a:lnTo>
                  <a:lnTo>
                    <a:pt x="0" y="83268"/>
                  </a:lnTo>
                  <a:lnTo>
                    <a:pt x="0" y="416337"/>
                  </a:lnTo>
                  <a:lnTo>
                    <a:pt x="6544" y="448750"/>
                  </a:lnTo>
                  <a:lnTo>
                    <a:pt x="24392" y="475218"/>
                  </a:lnTo>
                  <a:lnTo>
                    <a:pt x="50863" y="493064"/>
                  </a:lnTo>
                  <a:lnTo>
                    <a:pt x="83280" y="499607"/>
                  </a:lnTo>
                  <a:lnTo>
                    <a:pt x="2020756" y="499607"/>
                  </a:lnTo>
                  <a:lnTo>
                    <a:pt x="2053173" y="493064"/>
                  </a:lnTo>
                  <a:lnTo>
                    <a:pt x="2079644" y="475218"/>
                  </a:lnTo>
                  <a:lnTo>
                    <a:pt x="2097492" y="448750"/>
                  </a:lnTo>
                  <a:lnTo>
                    <a:pt x="2104036" y="416337"/>
                  </a:lnTo>
                  <a:lnTo>
                    <a:pt x="2104036" y="83268"/>
                  </a:lnTo>
                  <a:lnTo>
                    <a:pt x="2097492" y="50856"/>
                  </a:lnTo>
                  <a:lnTo>
                    <a:pt x="2079644" y="24388"/>
                  </a:lnTo>
                  <a:lnTo>
                    <a:pt x="2053173" y="6543"/>
                  </a:lnTo>
                  <a:lnTo>
                    <a:pt x="2020756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88331" y="3622444"/>
              <a:ext cx="2104390" cy="499745"/>
            </a:xfrm>
            <a:custGeom>
              <a:avLst/>
              <a:gdLst/>
              <a:ahLst/>
              <a:cxnLst/>
              <a:rect l="l" t="t" r="r" b="b"/>
              <a:pathLst>
                <a:path w="2104390" h="499745">
                  <a:moveTo>
                    <a:pt x="0" y="83269"/>
                  </a:moveTo>
                  <a:lnTo>
                    <a:pt x="6544" y="50857"/>
                  </a:lnTo>
                  <a:lnTo>
                    <a:pt x="24392" y="24388"/>
                  </a:lnTo>
                  <a:lnTo>
                    <a:pt x="50863" y="6543"/>
                  </a:lnTo>
                  <a:lnTo>
                    <a:pt x="83280" y="0"/>
                  </a:lnTo>
                  <a:lnTo>
                    <a:pt x="2020756" y="0"/>
                  </a:lnTo>
                  <a:lnTo>
                    <a:pt x="2053173" y="6543"/>
                  </a:lnTo>
                  <a:lnTo>
                    <a:pt x="2079644" y="24388"/>
                  </a:lnTo>
                  <a:lnTo>
                    <a:pt x="2097492" y="50857"/>
                  </a:lnTo>
                  <a:lnTo>
                    <a:pt x="2104037" y="83269"/>
                  </a:lnTo>
                  <a:lnTo>
                    <a:pt x="2104037" y="416338"/>
                  </a:lnTo>
                  <a:lnTo>
                    <a:pt x="2097492" y="448750"/>
                  </a:lnTo>
                  <a:lnTo>
                    <a:pt x="2079644" y="475218"/>
                  </a:lnTo>
                  <a:lnTo>
                    <a:pt x="2053173" y="493064"/>
                  </a:lnTo>
                  <a:lnTo>
                    <a:pt x="2020756" y="499607"/>
                  </a:lnTo>
                  <a:lnTo>
                    <a:pt x="83280" y="499607"/>
                  </a:lnTo>
                  <a:lnTo>
                    <a:pt x="50863" y="493064"/>
                  </a:lnTo>
                  <a:lnTo>
                    <a:pt x="24392" y="475218"/>
                  </a:lnTo>
                  <a:lnTo>
                    <a:pt x="6544" y="448750"/>
                  </a:lnTo>
                  <a:lnTo>
                    <a:pt x="0" y="416338"/>
                  </a:lnTo>
                  <a:lnTo>
                    <a:pt x="0" y="8326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16324" y="3740427"/>
            <a:ext cx="18465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FFFFFF"/>
                </a:solidFill>
                <a:latin typeface="Tahoma"/>
                <a:cs typeface="Tahoma"/>
              </a:rPr>
              <a:t>GET</a:t>
            </a:r>
            <a:r>
              <a:rPr sz="1500" spc="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/some-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api.com/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02499" y="4122052"/>
            <a:ext cx="7487284" cy="2315210"/>
            <a:chOff x="2002499" y="4122052"/>
            <a:chExt cx="7487284" cy="2315210"/>
          </a:xfrm>
        </p:grpSpPr>
        <p:sp>
          <p:nvSpPr>
            <p:cNvPr id="15" name="object 15"/>
            <p:cNvSpPr/>
            <p:nvPr/>
          </p:nvSpPr>
          <p:spPr>
            <a:xfrm>
              <a:off x="2014880" y="4122058"/>
              <a:ext cx="6650990" cy="2303145"/>
            </a:xfrm>
            <a:custGeom>
              <a:avLst/>
              <a:gdLst/>
              <a:ahLst/>
              <a:cxnLst/>
              <a:rect l="l" t="t" r="r" b="b"/>
              <a:pathLst>
                <a:path w="6650990" h="2303145">
                  <a:moveTo>
                    <a:pt x="3374580" y="98209"/>
                  </a:moveTo>
                  <a:lnTo>
                    <a:pt x="3366389" y="81838"/>
                  </a:lnTo>
                  <a:lnTo>
                    <a:pt x="3325469" y="0"/>
                  </a:lnTo>
                  <a:lnTo>
                    <a:pt x="3276346" y="98209"/>
                  </a:lnTo>
                  <a:lnTo>
                    <a:pt x="3309086" y="98209"/>
                  </a:lnTo>
                  <a:lnTo>
                    <a:pt x="3309086" y="275945"/>
                  </a:lnTo>
                  <a:lnTo>
                    <a:pt x="3341840" y="275945"/>
                  </a:lnTo>
                  <a:lnTo>
                    <a:pt x="3341840" y="98209"/>
                  </a:lnTo>
                  <a:lnTo>
                    <a:pt x="3374580" y="98209"/>
                  </a:lnTo>
                  <a:close/>
                </a:path>
                <a:path w="6650990" h="2303145">
                  <a:moveTo>
                    <a:pt x="6650926" y="1878330"/>
                  </a:moveTo>
                  <a:lnTo>
                    <a:pt x="6644259" y="1845297"/>
                  </a:lnTo>
                  <a:lnTo>
                    <a:pt x="6626072" y="1818322"/>
                  </a:lnTo>
                  <a:lnTo>
                    <a:pt x="6599098" y="1800123"/>
                  </a:lnTo>
                  <a:lnTo>
                    <a:pt x="6566052" y="1793455"/>
                  </a:lnTo>
                  <a:lnTo>
                    <a:pt x="84874" y="1793455"/>
                  </a:lnTo>
                  <a:lnTo>
                    <a:pt x="51828" y="1800123"/>
                  </a:lnTo>
                  <a:lnTo>
                    <a:pt x="24853" y="1818322"/>
                  </a:lnTo>
                  <a:lnTo>
                    <a:pt x="6667" y="1845297"/>
                  </a:lnTo>
                  <a:lnTo>
                    <a:pt x="0" y="1878330"/>
                  </a:lnTo>
                  <a:lnTo>
                    <a:pt x="0" y="2217788"/>
                  </a:lnTo>
                  <a:lnTo>
                    <a:pt x="6667" y="2250821"/>
                  </a:lnTo>
                  <a:lnTo>
                    <a:pt x="24853" y="2277795"/>
                  </a:lnTo>
                  <a:lnTo>
                    <a:pt x="51828" y="2295982"/>
                  </a:lnTo>
                  <a:lnTo>
                    <a:pt x="84874" y="2302649"/>
                  </a:lnTo>
                  <a:lnTo>
                    <a:pt x="6566052" y="2302649"/>
                  </a:lnTo>
                  <a:lnTo>
                    <a:pt x="6599098" y="2295982"/>
                  </a:lnTo>
                  <a:lnTo>
                    <a:pt x="6626072" y="2277795"/>
                  </a:lnTo>
                  <a:lnTo>
                    <a:pt x="6644259" y="2250821"/>
                  </a:lnTo>
                  <a:lnTo>
                    <a:pt x="6650926" y="2217788"/>
                  </a:lnTo>
                  <a:lnTo>
                    <a:pt x="6650926" y="187833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4881" y="5915512"/>
              <a:ext cx="6650990" cy="509270"/>
            </a:xfrm>
            <a:custGeom>
              <a:avLst/>
              <a:gdLst/>
              <a:ahLst/>
              <a:cxnLst/>
              <a:rect l="l" t="t" r="r" b="b"/>
              <a:pathLst>
                <a:path w="6650990" h="509270">
                  <a:moveTo>
                    <a:pt x="0" y="84864"/>
                  </a:moveTo>
                  <a:lnTo>
                    <a:pt x="6669" y="51831"/>
                  </a:lnTo>
                  <a:lnTo>
                    <a:pt x="24859" y="24856"/>
                  </a:lnTo>
                  <a:lnTo>
                    <a:pt x="51837" y="6669"/>
                  </a:lnTo>
                  <a:lnTo>
                    <a:pt x="84875" y="0"/>
                  </a:lnTo>
                  <a:lnTo>
                    <a:pt x="6566060" y="0"/>
                  </a:lnTo>
                  <a:lnTo>
                    <a:pt x="6599097" y="6669"/>
                  </a:lnTo>
                  <a:lnTo>
                    <a:pt x="6626075" y="24856"/>
                  </a:lnTo>
                  <a:lnTo>
                    <a:pt x="6644265" y="51831"/>
                  </a:lnTo>
                  <a:lnTo>
                    <a:pt x="6650935" y="84864"/>
                  </a:lnTo>
                  <a:lnTo>
                    <a:pt x="6650935" y="424323"/>
                  </a:lnTo>
                  <a:lnTo>
                    <a:pt x="6644265" y="457356"/>
                  </a:lnTo>
                  <a:lnTo>
                    <a:pt x="6626075" y="484331"/>
                  </a:lnTo>
                  <a:lnTo>
                    <a:pt x="6599097" y="502518"/>
                  </a:lnTo>
                  <a:lnTo>
                    <a:pt x="6566060" y="509187"/>
                  </a:lnTo>
                  <a:lnTo>
                    <a:pt x="84875" y="509187"/>
                  </a:lnTo>
                  <a:lnTo>
                    <a:pt x="51837" y="502518"/>
                  </a:lnTo>
                  <a:lnTo>
                    <a:pt x="24859" y="484331"/>
                  </a:lnTo>
                  <a:lnTo>
                    <a:pt x="6669" y="457356"/>
                  </a:lnTo>
                  <a:lnTo>
                    <a:pt x="0" y="424323"/>
                  </a:lnTo>
                  <a:lnTo>
                    <a:pt x="0" y="8486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91236" y="5175163"/>
              <a:ext cx="98425" cy="740410"/>
            </a:xfrm>
            <a:custGeom>
              <a:avLst/>
              <a:gdLst/>
              <a:ahLst/>
              <a:cxnLst/>
              <a:rect l="l" t="t" r="r" b="b"/>
              <a:pathLst>
                <a:path w="98425" h="740410">
                  <a:moveTo>
                    <a:pt x="32743" y="642136"/>
                  </a:moveTo>
                  <a:lnTo>
                    <a:pt x="0" y="642136"/>
                  </a:lnTo>
                  <a:lnTo>
                    <a:pt x="49113" y="740349"/>
                  </a:lnTo>
                  <a:lnTo>
                    <a:pt x="90041" y="658505"/>
                  </a:lnTo>
                  <a:lnTo>
                    <a:pt x="32743" y="658505"/>
                  </a:lnTo>
                  <a:lnTo>
                    <a:pt x="32743" y="642136"/>
                  </a:lnTo>
                  <a:close/>
                </a:path>
                <a:path w="98425" h="740410">
                  <a:moveTo>
                    <a:pt x="65483" y="0"/>
                  </a:moveTo>
                  <a:lnTo>
                    <a:pt x="32741" y="0"/>
                  </a:lnTo>
                  <a:lnTo>
                    <a:pt x="32743" y="658505"/>
                  </a:lnTo>
                  <a:lnTo>
                    <a:pt x="65485" y="658505"/>
                  </a:lnTo>
                  <a:lnTo>
                    <a:pt x="65483" y="0"/>
                  </a:lnTo>
                  <a:close/>
                </a:path>
                <a:path w="98425" h="740410">
                  <a:moveTo>
                    <a:pt x="98226" y="642136"/>
                  </a:moveTo>
                  <a:lnTo>
                    <a:pt x="65484" y="642136"/>
                  </a:lnTo>
                  <a:lnTo>
                    <a:pt x="65485" y="658505"/>
                  </a:lnTo>
                  <a:lnTo>
                    <a:pt x="90041" y="658505"/>
                  </a:lnTo>
                  <a:lnTo>
                    <a:pt x="98226" y="642136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72741" y="5328913"/>
              <a:ext cx="4004945" cy="398145"/>
            </a:xfrm>
            <a:custGeom>
              <a:avLst/>
              <a:gdLst/>
              <a:ahLst/>
              <a:cxnLst/>
              <a:rect l="l" t="t" r="r" b="b"/>
              <a:pathLst>
                <a:path w="4004945" h="398145">
                  <a:moveTo>
                    <a:pt x="3938225" y="0"/>
                  </a:moveTo>
                  <a:lnTo>
                    <a:pt x="66281" y="0"/>
                  </a:lnTo>
                  <a:lnTo>
                    <a:pt x="40481" y="5208"/>
                  </a:lnTo>
                  <a:lnTo>
                    <a:pt x="19413" y="19411"/>
                  </a:lnTo>
                  <a:lnTo>
                    <a:pt x="5208" y="40477"/>
                  </a:lnTo>
                  <a:lnTo>
                    <a:pt x="0" y="66273"/>
                  </a:lnTo>
                  <a:lnTo>
                    <a:pt x="0" y="331372"/>
                  </a:lnTo>
                  <a:lnTo>
                    <a:pt x="5208" y="357168"/>
                  </a:lnTo>
                  <a:lnTo>
                    <a:pt x="19413" y="378233"/>
                  </a:lnTo>
                  <a:lnTo>
                    <a:pt x="40481" y="392436"/>
                  </a:lnTo>
                  <a:lnTo>
                    <a:pt x="66281" y="397644"/>
                  </a:lnTo>
                  <a:lnTo>
                    <a:pt x="3938225" y="397644"/>
                  </a:lnTo>
                  <a:lnTo>
                    <a:pt x="3964025" y="392436"/>
                  </a:lnTo>
                  <a:lnTo>
                    <a:pt x="3985093" y="378233"/>
                  </a:lnTo>
                  <a:lnTo>
                    <a:pt x="3999298" y="357168"/>
                  </a:lnTo>
                  <a:lnTo>
                    <a:pt x="4004506" y="331372"/>
                  </a:lnTo>
                  <a:lnTo>
                    <a:pt x="4004506" y="66273"/>
                  </a:lnTo>
                  <a:lnTo>
                    <a:pt x="3999298" y="40477"/>
                  </a:lnTo>
                  <a:lnTo>
                    <a:pt x="3985093" y="19411"/>
                  </a:lnTo>
                  <a:lnTo>
                    <a:pt x="3964025" y="5208"/>
                  </a:lnTo>
                  <a:lnTo>
                    <a:pt x="3938225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72741" y="5328913"/>
              <a:ext cx="4004945" cy="398145"/>
            </a:xfrm>
            <a:custGeom>
              <a:avLst/>
              <a:gdLst/>
              <a:ahLst/>
              <a:cxnLst/>
              <a:rect l="l" t="t" r="r" b="b"/>
              <a:pathLst>
                <a:path w="4004945" h="398145">
                  <a:moveTo>
                    <a:pt x="0" y="66273"/>
                  </a:moveTo>
                  <a:lnTo>
                    <a:pt x="5208" y="40476"/>
                  </a:lnTo>
                  <a:lnTo>
                    <a:pt x="19413" y="19411"/>
                  </a:lnTo>
                  <a:lnTo>
                    <a:pt x="40482" y="5208"/>
                  </a:lnTo>
                  <a:lnTo>
                    <a:pt x="66281" y="0"/>
                  </a:lnTo>
                  <a:lnTo>
                    <a:pt x="3938226" y="0"/>
                  </a:lnTo>
                  <a:lnTo>
                    <a:pt x="3964025" y="5208"/>
                  </a:lnTo>
                  <a:lnTo>
                    <a:pt x="3985094" y="19411"/>
                  </a:lnTo>
                  <a:lnTo>
                    <a:pt x="3999299" y="40476"/>
                  </a:lnTo>
                  <a:lnTo>
                    <a:pt x="4004507" y="66273"/>
                  </a:lnTo>
                  <a:lnTo>
                    <a:pt x="4004507" y="331371"/>
                  </a:lnTo>
                  <a:lnTo>
                    <a:pt x="3999299" y="357167"/>
                  </a:lnTo>
                  <a:lnTo>
                    <a:pt x="3985094" y="378233"/>
                  </a:lnTo>
                  <a:lnTo>
                    <a:pt x="3964025" y="392436"/>
                  </a:lnTo>
                  <a:lnTo>
                    <a:pt x="3938226" y="397644"/>
                  </a:lnTo>
                  <a:lnTo>
                    <a:pt x="66281" y="397644"/>
                  </a:lnTo>
                  <a:lnTo>
                    <a:pt x="40482" y="392436"/>
                  </a:lnTo>
                  <a:lnTo>
                    <a:pt x="19413" y="378233"/>
                  </a:lnTo>
                  <a:lnTo>
                    <a:pt x="5208" y="357167"/>
                  </a:lnTo>
                  <a:lnTo>
                    <a:pt x="0" y="331371"/>
                  </a:lnTo>
                  <a:lnTo>
                    <a:pt x="0" y="66273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73623" y="5395491"/>
            <a:ext cx="4866005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4905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FA923F"/>
                </a:solidFill>
                <a:latin typeface="Tahoma"/>
                <a:cs typeface="Tahoma"/>
              </a:rPr>
              <a:t>Requests</a:t>
            </a:r>
            <a:r>
              <a:rPr sz="1500" spc="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from</a:t>
            </a:r>
            <a:r>
              <a:rPr sz="1500" spc="3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container</a:t>
            </a:r>
            <a:r>
              <a:rPr sz="1500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to</a:t>
            </a:r>
            <a:r>
              <a:rPr sz="1500" spc="2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A923F"/>
                </a:solidFill>
                <a:latin typeface="Tahoma"/>
                <a:cs typeface="Tahoma"/>
              </a:rPr>
              <a:t>host</a:t>
            </a:r>
            <a:r>
              <a:rPr sz="1500" spc="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machine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5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Tahoma"/>
                <a:cs typeface="Tahoma"/>
              </a:rPr>
              <a:t>Host</a:t>
            </a:r>
            <a:r>
              <a:rPr sz="1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46269" y="4422430"/>
            <a:ext cx="2510790" cy="765175"/>
            <a:chOff x="7046269" y="4422430"/>
            <a:chExt cx="2510790" cy="765175"/>
          </a:xfrm>
        </p:grpSpPr>
        <p:sp>
          <p:nvSpPr>
            <p:cNvPr id="22" name="object 22"/>
            <p:cNvSpPr/>
            <p:nvPr/>
          </p:nvSpPr>
          <p:spPr>
            <a:xfrm>
              <a:off x="7058652" y="4434812"/>
              <a:ext cx="2486025" cy="740410"/>
            </a:xfrm>
            <a:custGeom>
              <a:avLst/>
              <a:gdLst/>
              <a:ahLst/>
              <a:cxnLst/>
              <a:rect l="l" t="t" r="r" b="b"/>
              <a:pathLst>
                <a:path w="2486025" h="740410">
                  <a:moveTo>
                    <a:pt x="2362150" y="0"/>
                  </a:moveTo>
                  <a:lnTo>
                    <a:pt x="123410" y="0"/>
                  </a:lnTo>
                  <a:lnTo>
                    <a:pt x="75374" y="9697"/>
                  </a:lnTo>
                  <a:lnTo>
                    <a:pt x="36146" y="36141"/>
                  </a:lnTo>
                  <a:lnTo>
                    <a:pt x="9698" y="75364"/>
                  </a:lnTo>
                  <a:lnTo>
                    <a:pt x="0" y="123394"/>
                  </a:lnTo>
                  <a:lnTo>
                    <a:pt x="0" y="616955"/>
                  </a:lnTo>
                  <a:lnTo>
                    <a:pt x="9698" y="664986"/>
                  </a:lnTo>
                  <a:lnTo>
                    <a:pt x="36146" y="704208"/>
                  </a:lnTo>
                  <a:lnTo>
                    <a:pt x="75374" y="730653"/>
                  </a:lnTo>
                  <a:lnTo>
                    <a:pt x="123410" y="740350"/>
                  </a:lnTo>
                  <a:lnTo>
                    <a:pt x="2362150" y="740350"/>
                  </a:lnTo>
                  <a:lnTo>
                    <a:pt x="2410187" y="730653"/>
                  </a:lnTo>
                  <a:lnTo>
                    <a:pt x="2449414" y="704208"/>
                  </a:lnTo>
                  <a:lnTo>
                    <a:pt x="2475863" y="664986"/>
                  </a:lnTo>
                  <a:lnTo>
                    <a:pt x="2485561" y="616955"/>
                  </a:lnTo>
                  <a:lnTo>
                    <a:pt x="2485561" y="123394"/>
                  </a:lnTo>
                  <a:lnTo>
                    <a:pt x="2475863" y="75364"/>
                  </a:lnTo>
                  <a:lnTo>
                    <a:pt x="2449414" y="36141"/>
                  </a:lnTo>
                  <a:lnTo>
                    <a:pt x="2410187" y="9697"/>
                  </a:lnTo>
                  <a:lnTo>
                    <a:pt x="236215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58652" y="4434812"/>
              <a:ext cx="2486025" cy="740410"/>
            </a:xfrm>
            <a:custGeom>
              <a:avLst/>
              <a:gdLst/>
              <a:ahLst/>
              <a:cxnLst/>
              <a:rect l="l" t="t" r="r" b="b"/>
              <a:pathLst>
                <a:path w="2486025" h="740410">
                  <a:moveTo>
                    <a:pt x="0" y="123394"/>
                  </a:moveTo>
                  <a:lnTo>
                    <a:pt x="9698" y="75363"/>
                  </a:lnTo>
                  <a:lnTo>
                    <a:pt x="36146" y="36141"/>
                  </a:lnTo>
                  <a:lnTo>
                    <a:pt x="75373" y="9696"/>
                  </a:lnTo>
                  <a:lnTo>
                    <a:pt x="123410" y="0"/>
                  </a:lnTo>
                  <a:lnTo>
                    <a:pt x="2362150" y="0"/>
                  </a:lnTo>
                  <a:lnTo>
                    <a:pt x="2410186" y="9696"/>
                  </a:lnTo>
                  <a:lnTo>
                    <a:pt x="2449414" y="36141"/>
                  </a:lnTo>
                  <a:lnTo>
                    <a:pt x="2475862" y="75363"/>
                  </a:lnTo>
                  <a:lnTo>
                    <a:pt x="2485560" y="123394"/>
                  </a:lnTo>
                  <a:lnTo>
                    <a:pt x="2485560" y="616955"/>
                  </a:lnTo>
                  <a:lnTo>
                    <a:pt x="2475862" y="664986"/>
                  </a:lnTo>
                  <a:lnTo>
                    <a:pt x="2449414" y="704208"/>
                  </a:lnTo>
                  <a:lnTo>
                    <a:pt x="2410186" y="730652"/>
                  </a:lnTo>
                  <a:lnTo>
                    <a:pt x="2362150" y="740349"/>
                  </a:lnTo>
                  <a:lnTo>
                    <a:pt x="123410" y="740349"/>
                  </a:lnTo>
                  <a:lnTo>
                    <a:pt x="75373" y="730652"/>
                  </a:lnTo>
                  <a:lnTo>
                    <a:pt x="36146" y="704208"/>
                  </a:lnTo>
                  <a:lnTo>
                    <a:pt x="9698" y="664986"/>
                  </a:lnTo>
                  <a:lnTo>
                    <a:pt x="0" y="616955"/>
                  </a:lnTo>
                  <a:lnTo>
                    <a:pt x="0" y="123394"/>
                  </a:lnTo>
                  <a:close/>
                </a:path>
              </a:pathLst>
            </a:custGeom>
            <a:ln w="2455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162538" y="4554244"/>
            <a:ext cx="2277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75" dirty="0">
                <a:solidFill>
                  <a:srgbClr val="4F4F4F"/>
                </a:solidFill>
                <a:latin typeface="Tahoma"/>
                <a:cs typeface="Tahoma"/>
              </a:rPr>
              <a:t>Use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4F4F4F"/>
                </a:solidFill>
                <a:latin typeface="Tahoma"/>
                <a:cs typeface="Tahoma"/>
              </a:rPr>
              <a:t>host.docker.internal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spc="95" dirty="0">
                <a:solidFill>
                  <a:srgbClr val="4F4F4F"/>
                </a:solidFill>
                <a:latin typeface="Tahoma"/>
                <a:cs typeface="Tahoma"/>
              </a:rPr>
              <a:t>as</a:t>
            </a:r>
            <a:r>
              <a:rPr sz="1500" spc="-4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65" dirty="0">
                <a:solidFill>
                  <a:srgbClr val="4F4F4F"/>
                </a:solidFill>
                <a:latin typeface="Tahoma"/>
                <a:cs typeface="Tahoma"/>
              </a:rPr>
              <a:t>address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73231" y="3207054"/>
            <a:ext cx="3025775" cy="2381885"/>
            <a:chOff x="573231" y="3207054"/>
            <a:chExt cx="3025775" cy="2381885"/>
          </a:xfrm>
        </p:grpSpPr>
        <p:sp>
          <p:nvSpPr>
            <p:cNvPr id="26" name="object 26"/>
            <p:cNvSpPr/>
            <p:nvPr/>
          </p:nvSpPr>
          <p:spPr>
            <a:xfrm>
              <a:off x="585614" y="3219436"/>
              <a:ext cx="3001010" cy="2357120"/>
            </a:xfrm>
            <a:custGeom>
              <a:avLst/>
              <a:gdLst/>
              <a:ahLst/>
              <a:cxnLst/>
              <a:rect l="l" t="t" r="r" b="b"/>
              <a:pathLst>
                <a:path w="3001010" h="2357120">
                  <a:moveTo>
                    <a:pt x="2607977" y="0"/>
                  </a:moveTo>
                  <a:lnTo>
                    <a:pt x="392915" y="0"/>
                  </a:lnTo>
                  <a:lnTo>
                    <a:pt x="343629" y="3060"/>
                  </a:lnTo>
                  <a:lnTo>
                    <a:pt x="296169" y="11998"/>
                  </a:lnTo>
                  <a:lnTo>
                    <a:pt x="250905" y="26444"/>
                  </a:lnTo>
                  <a:lnTo>
                    <a:pt x="208203" y="46029"/>
                  </a:lnTo>
                  <a:lnTo>
                    <a:pt x="168434" y="70387"/>
                  </a:lnTo>
                  <a:lnTo>
                    <a:pt x="131964" y="99149"/>
                  </a:lnTo>
                  <a:lnTo>
                    <a:pt x="99162" y="131946"/>
                  </a:lnTo>
                  <a:lnTo>
                    <a:pt x="70397" y="168411"/>
                  </a:lnTo>
                  <a:lnTo>
                    <a:pt x="46036" y="208175"/>
                  </a:lnTo>
                  <a:lnTo>
                    <a:pt x="26447" y="250870"/>
                  </a:lnTo>
                  <a:lnTo>
                    <a:pt x="12000" y="296128"/>
                  </a:lnTo>
                  <a:lnTo>
                    <a:pt x="3061" y="343581"/>
                  </a:lnTo>
                  <a:lnTo>
                    <a:pt x="0" y="392861"/>
                  </a:lnTo>
                  <a:lnTo>
                    <a:pt x="0" y="1964256"/>
                  </a:lnTo>
                  <a:lnTo>
                    <a:pt x="3061" y="2013536"/>
                  </a:lnTo>
                  <a:lnTo>
                    <a:pt x="12000" y="2060989"/>
                  </a:lnTo>
                  <a:lnTo>
                    <a:pt x="26447" y="2106248"/>
                  </a:lnTo>
                  <a:lnTo>
                    <a:pt x="46036" y="2148943"/>
                  </a:lnTo>
                  <a:lnTo>
                    <a:pt x="70397" y="2188707"/>
                  </a:lnTo>
                  <a:lnTo>
                    <a:pt x="99162" y="2225172"/>
                  </a:lnTo>
                  <a:lnTo>
                    <a:pt x="131964" y="2257970"/>
                  </a:lnTo>
                  <a:lnTo>
                    <a:pt x="168434" y="2286731"/>
                  </a:lnTo>
                  <a:lnTo>
                    <a:pt x="208203" y="2311089"/>
                  </a:lnTo>
                  <a:lnTo>
                    <a:pt x="250905" y="2330675"/>
                  </a:lnTo>
                  <a:lnTo>
                    <a:pt x="296169" y="2345121"/>
                  </a:lnTo>
                  <a:lnTo>
                    <a:pt x="343629" y="2354059"/>
                  </a:lnTo>
                  <a:lnTo>
                    <a:pt x="392915" y="2357119"/>
                  </a:lnTo>
                  <a:lnTo>
                    <a:pt x="2607977" y="2357119"/>
                  </a:lnTo>
                  <a:lnTo>
                    <a:pt x="2657263" y="2354059"/>
                  </a:lnTo>
                  <a:lnTo>
                    <a:pt x="2704723" y="2345121"/>
                  </a:lnTo>
                  <a:lnTo>
                    <a:pt x="2749987" y="2330675"/>
                  </a:lnTo>
                  <a:lnTo>
                    <a:pt x="2792688" y="2311089"/>
                  </a:lnTo>
                  <a:lnTo>
                    <a:pt x="2832458" y="2286731"/>
                  </a:lnTo>
                  <a:lnTo>
                    <a:pt x="2868927" y="2257970"/>
                  </a:lnTo>
                  <a:lnTo>
                    <a:pt x="2901729" y="2225172"/>
                  </a:lnTo>
                  <a:lnTo>
                    <a:pt x="2930495" y="2188707"/>
                  </a:lnTo>
                  <a:lnTo>
                    <a:pt x="2954856" y="2148943"/>
                  </a:lnTo>
                  <a:lnTo>
                    <a:pt x="2974444" y="2106248"/>
                  </a:lnTo>
                  <a:lnTo>
                    <a:pt x="2988892" y="2060989"/>
                  </a:lnTo>
                  <a:lnTo>
                    <a:pt x="2997831" y="2013536"/>
                  </a:lnTo>
                  <a:lnTo>
                    <a:pt x="3000892" y="1964256"/>
                  </a:lnTo>
                  <a:lnTo>
                    <a:pt x="3000892" y="392861"/>
                  </a:lnTo>
                  <a:lnTo>
                    <a:pt x="2997831" y="343581"/>
                  </a:lnTo>
                  <a:lnTo>
                    <a:pt x="2988892" y="296128"/>
                  </a:lnTo>
                  <a:lnTo>
                    <a:pt x="2974444" y="250870"/>
                  </a:lnTo>
                  <a:lnTo>
                    <a:pt x="2954856" y="208175"/>
                  </a:lnTo>
                  <a:lnTo>
                    <a:pt x="2930495" y="168411"/>
                  </a:lnTo>
                  <a:lnTo>
                    <a:pt x="2901729" y="131946"/>
                  </a:lnTo>
                  <a:lnTo>
                    <a:pt x="2868927" y="99149"/>
                  </a:lnTo>
                  <a:lnTo>
                    <a:pt x="2832458" y="70387"/>
                  </a:lnTo>
                  <a:lnTo>
                    <a:pt x="2792688" y="46029"/>
                  </a:lnTo>
                  <a:lnTo>
                    <a:pt x="2749987" y="26444"/>
                  </a:lnTo>
                  <a:lnTo>
                    <a:pt x="2704723" y="11998"/>
                  </a:lnTo>
                  <a:lnTo>
                    <a:pt x="2657263" y="3060"/>
                  </a:lnTo>
                  <a:lnTo>
                    <a:pt x="2607977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5614" y="3219436"/>
              <a:ext cx="3001010" cy="2357120"/>
            </a:xfrm>
            <a:custGeom>
              <a:avLst/>
              <a:gdLst/>
              <a:ahLst/>
              <a:cxnLst/>
              <a:rect l="l" t="t" r="r" b="b"/>
              <a:pathLst>
                <a:path w="3001010" h="2357120">
                  <a:moveTo>
                    <a:pt x="0" y="392862"/>
                  </a:moveTo>
                  <a:lnTo>
                    <a:pt x="3061" y="343582"/>
                  </a:lnTo>
                  <a:lnTo>
                    <a:pt x="12000" y="296129"/>
                  </a:lnTo>
                  <a:lnTo>
                    <a:pt x="26447" y="250871"/>
                  </a:lnTo>
                  <a:lnTo>
                    <a:pt x="46036" y="208175"/>
                  </a:lnTo>
                  <a:lnTo>
                    <a:pt x="70397" y="168411"/>
                  </a:lnTo>
                  <a:lnTo>
                    <a:pt x="99162" y="131946"/>
                  </a:lnTo>
                  <a:lnTo>
                    <a:pt x="131964" y="99149"/>
                  </a:lnTo>
                  <a:lnTo>
                    <a:pt x="168434" y="70387"/>
                  </a:lnTo>
                  <a:lnTo>
                    <a:pt x="208203" y="46030"/>
                  </a:lnTo>
                  <a:lnTo>
                    <a:pt x="250904" y="26444"/>
                  </a:lnTo>
                  <a:lnTo>
                    <a:pt x="296169" y="11998"/>
                  </a:lnTo>
                  <a:lnTo>
                    <a:pt x="343628" y="3060"/>
                  </a:lnTo>
                  <a:lnTo>
                    <a:pt x="392915" y="0"/>
                  </a:lnTo>
                  <a:lnTo>
                    <a:pt x="2607977" y="0"/>
                  </a:lnTo>
                  <a:lnTo>
                    <a:pt x="2657263" y="3060"/>
                  </a:lnTo>
                  <a:lnTo>
                    <a:pt x="2704723" y="11998"/>
                  </a:lnTo>
                  <a:lnTo>
                    <a:pt x="2749987" y="26444"/>
                  </a:lnTo>
                  <a:lnTo>
                    <a:pt x="2792688" y="46030"/>
                  </a:lnTo>
                  <a:lnTo>
                    <a:pt x="2832458" y="70387"/>
                  </a:lnTo>
                  <a:lnTo>
                    <a:pt x="2868928" y="99149"/>
                  </a:lnTo>
                  <a:lnTo>
                    <a:pt x="2901729" y="131946"/>
                  </a:lnTo>
                  <a:lnTo>
                    <a:pt x="2930495" y="168411"/>
                  </a:lnTo>
                  <a:lnTo>
                    <a:pt x="2954856" y="208175"/>
                  </a:lnTo>
                  <a:lnTo>
                    <a:pt x="2974445" y="250871"/>
                  </a:lnTo>
                  <a:lnTo>
                    <a:pt x="2988892" y="296129"/>
                  </a:lnTo>
                  <a:lnTo>
                    <a:pt x="2997831" y="343582"/>
                  </a:lnTo>
                  <a:lnTo>
                    <a:pt x="3000892" y="392862"/>
                  </a:lnTo>
                  <a:lnTo>
                    <a:pt x="3000892" y="1964257"/>
                  </a:lnTo>
                  <a:lnTo>
                    <a:pt x="2997831" y="2013537"/>
                  </a:lnTo>
                  <a:lnTo>
                    <a:pt x="2988892" y="2060990"/>
                  </a:lnTo>
                  <a:lnTo>
                    <a:pt x="2974445" y="2106248"/>
                  </a:lnTo>
                  <a:lnTo>
                    <a:pt x="2954856" y="2148944"/>
                  </a:lnTo>
                  <a:lnTo>
                    <a:pt x="2930495" y="2188708"/>
                  </a:lnTo>
                  <a:lnTo>
                    <a:pt x="2901729" y="2225173"/>
                  </a:lnTo>
                  <a:lnTo>
                    <a:pt x="2868928" y="2257970"/>
                  </a:lnTo>
                  <a:lnTo>
                    <a:pt x="2832458" y="2286732"/>
                  </a:lnTo>
                  <a:lnTo>
                    <a:pt x="2792688" y="2311090"/>
                  </a:lnTo>
                  <a:lnTo>
                    <a:pt x="2749987" y="2330676"/>
                  </a:lnTo>
                  <a:lnTo>
                    <a:pt x="2704723" y="2345121"/>
                  </a:lnTo>
                  <a:lnTo>
                    <a:pt x="2657263" y="2354059"/>
                  </a:lnTo>
                  <a:lnTo>
                    <a:pt x="2607977" y="2357120"/>
                  </a:lnTo>
                  <a:lnTo>
                    <a:pt x="392915" y="2357120"/>
                  </a:lnTo>
                  <a:lnTo>
                    <a:pt x="343628" y="2354059"/>
                  </a:lnTo>
                  <a:lnTo>
                    <a:pt x="296169" y="2345121"/>
                  </a:lnTo>
                  <a:lnTo>
                    <a:pt x="250904" y="2330676"/>
                  </a:lnTo>
                  <a:lnTo>
                    <a:pt x="208203" y="2311090"/>
                  </a:lnTo>
                  <a:lnTo>
                    <a:pt x="168434" y="2286732"/>
                  </a:lnTo>
                  <a:lnTo>
                    <a:pt x="131964" y="2257970"/>
                  </a:lnTo>
                  <a:lnTo>
                    <a:pt x="99162" y="2225173"/>
                  </a:lnTo>
                  <a:lnTo>
                    <a:pt x="70397" y="2188708"/>
                  </a:lnTo>
                  <a:lnTo>
                    <a:pt x="46036" y="2148944"/>
                  </a:lnTo>
                  <a:lnTo>
                    <a:pt x="26447" y="2106248"/>
                  </a:lnTo>
                  <a:lnTo>
                    <a:pt x="12000" y="2060990"/>
                  </a:lnTo>
                  <a:lnTo>
                    <a:pt x="3061" y="2013537"/>
                  </a:lnTo>
                  <a:lnTo>
                    <a:pt x="0" y="1964257"/>
                  </a:lnTo>
                  <a:lnTo>
                    <a:pt x="0" y="392862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26571" y="4009413"/>
              <a:ext cx="1919605" cy="777240"/>
            </a:xfrm>
            <a:custGeom>
              <a:avLst/>
              <a:gdLst/>
              <a:ahLst/>
              <a:cxnLst/>
              <a:rect l="l" t="t" r="r" b="b"/>
              <a:pathLst>
                <a:path w="1919605" h="777239">
                  <a:moveTo>
                    <a:pt x="1789431" y="0"/>
                  </a:moveTo>
                  <a:lnTo>
                    <a:pt x="129547" y="0"/>
                  </a:lnTo>
                  <a:lnTo>
                    <a:pt x="79121" y="10179"/>
                  </a:lnTo>
                  <a:lnTo>
                    <a:pt x="37943" y="37938"/>
                  </a:lnTo>
                  <a:lnTo>
                    <a:pt x="10180" y="79110"/>
                  </a:lnTo>
                  <a:lnTo>
                    <a:pt x="0" y="129529"/>
                  </a:lnTo>
                  <a:lnTo>
                    <a:pt x="0" y="647635"/>
                  </a:lnTo>
                  <a:lnTo>
                    <a:pt x="10180" y="698054"/>
                  </a:lnTo>
                  <a:lnTo>
                    <a:pt x="37943" y="739227"/>
                  </a:lnTo>
                  <a:lnTo>
                    <a:pt x="79121" y="766987"/>
                  </a:lnTo>
                  <a:lnTo>
                    <a:pt x="129547" y="777166"/>
                  </a:lnTo>
                  <a:lnTo>
                    <a:pt x="1789431" y="777166"/>
                  </a:lnTo>
                  <a:lnTo>
                    <a:pt x="1839857" y="766987"/>
                  </a:lnTo>
                  <a:lnTo>
                    <a:pt x="1881035" y="739227"/>
                  </a:lnTo>
                  <a:lnTo>
                    <a:pt x="1908798" y="698054"/>
                  </a:lnTo>
                  <a:lnTo>
                    <a:pt x="1918979" y="647635"/>
                  </a:lnTo>
                  <a:lnTo>
                    <a:pt x="1918979" y="129529"/>
                  </a:lnTo>
                  <a:lnTo>
                    <a:pt x="1908798" y="79110"/>
                  </a:lnTo>
                  <a:lnTo>
                    <a:pt x="1881035" y="37938"/>
                  </a:lnTo>
                  <a:lnTo>
                    <a:pt x="1839857" y="10179"/>
                  </a:lnTo>
                  <a:lnTo>
                    <a:pt x="178943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6571" y="4009413"/>
              <a:ext cx="1919605" cy="777240"/>
            </a:xfrm>
            <a:custGeom>
              <a:avLst/>
              <a:gdLst/>
              <a:ahLst/>
              <a:cxnLst/>
              <a:rect l="l" t="t" r="r" b="b"/>
              <a:pathLst>
                <a:path w="1919605" h="777239">
                  <a:moveTo>
                    <a:pt x="0" y="129530"/>
                  </a:moveTo>
                  <a:lnTo>
                    <a:pt x="10180" y="79111"/>
                  </a:lnTo>
                  <a:lnTo>
                    <a:pt x="37943" y="37938"/>
                  </a:lnTo>
                  <a:lnTo>
                    <a:pt x="79121" y="10179"/>
                  </a:lnTo>
                  <a:lnTo>
                    <a:pt x="129547" y="0"/>
                  </a:lnTo>
                  <a:lnTo>
                    <a:pt x="1789431" y="0"/>
                  </a:lnTo>
                  <a:lnTo>
                    <a:pt x="1839856" y="10179"/>
                  </a:lnTo>
                  <a:lnTo>
                    <a:pt x="1881035" y="37938"/>
                  </a:lnTo>
                  <a:lnTo>
                    <a:pt x="1908798" y="79111"/>
                  </a:lnTo>
                  <a:lnTo>
                    <a:pt x="1918979" y="129530"/>
                  </a:lnTo>
                  <a:lnTo>
                    <a:pt x="1918979" y="647636"/>
                  </a:lnTo>
                  <a:lnTo>
                    <a:pt x="1908798" y="698055"/>
                  </a:lnTo>
                  <a:lnTo>
                    <a:pt x="1881035" y="739227"/>
                  </a:lnTo>
                  <a:lnTo>
                    <a:pt x="1839856" y="766987"/>
                  </a:lnTo>
                  <a:lnTo>
                    <a:pt x="1789431" y="777166"/>
                  </a:lnTo>
                  <a:lnTo>
                    <a:pt x="129547" y="777166"/>
                  </a:lnTo>
                  <a:lnTo>
                    <a:pt x="79121" y="766987"/>
                  </a:lnTo>
                  <a:lnTo>
                    <a:pt x="37943" y="739227"/>
                  </a:lnTo>
                  <a:lnTo>
                    <a:pt x="10180" y="698055"/>
                  </a:lnTo>
                  <a:lnTo>
                    <a:pt x="0" y="647636"/>
                  </a:lnTo>
                  <a:lnTo>
                    <a:pt x="0" y="129530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13742" y="4267732"/>
            <a:ext cx="13417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5" dirty="0">
                <a:solidFill>
                  <a:srgbClr val="521751"/>
                </a:solidFill>
                <a:latin typeface="Tahoma"/>
                <a:cs typeface="Tahoma"/>
              </a:rPr>
              <a:t>SǪL</a:t>
            </a:r>
            <a:r>
              <a:rPr sz="1500" spc="-40" dirty="0">
                <a:solidFill>
                  <a:srgbClr val="521751"/>
                </a:solidFill>
                <a:latin typeface="Tahoma"/>
                <a:cs typeface="Tahoma"/>
              </a:rPr>
              <a:t> </a:t>
            </a:r>
            <a:r>
              <a:rPr sz="1500" spc="80" dirty="0">
                <a:solidFill>
                  <a:srgbClr val="521751"/>
                </a:solidFill>
                <a:latin typeface="Tahoma"/>
                <a:cs typeface="Tahoma"/>
              </a:rPr>
              <a:t>Database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7051" y="4348889"/>
            <a:ext cx="3674110" cy="1205230"/>
            <a:chOff x="707051" y="4348889"/>
            <a:chExt cx="3674110" cy="1205230"/>
          </a:xfrm>
        </p:grpSpPr>
        <p:sp>
          <p:nvSpPr>
            <p:cNvPr id="32" name="object 32"/>
            <p:cNvSpPr/>
            <p:nvPr/>
          </p:nvSpPr>
          <p:spPr>
            <a:xfrm>
              <a:off x="3045551" y="4348889"/>
              <a:ext cx="1335405" cy="454659"/>
            </a:xfrm>
            <a:custGeom>
              <a:avLst/>
              <a:gdLst/>
              <a:ahLst/>
              <a:cxnLst/>
              <a:rect l="l" t="t" r="r" b="b"/>
              <a:pathLst>
                <a:path w="1335404" h="454660">
                  <a:moveTo>
                    <a:pt x="651283" y="49107"/>
                  </a:moveTo>
                  <a:lnTo>
                    <a:pt x="651283" y="454059"/>
                  </a:lnTo>
                  <a:lnTo>
                    <a:pt x="1335309" y="454059"/>
                  </a:lnTo>
                  <a:lnTo>
                    <a:pt x="1335309" y="437690"/>
                  </a:lnTo>
                  <a:lnTo>
                    <a:pt x="684025" y="437690"/>
                  </a:lnTo>
                  <a:lnTo>
                    <a:pt x="667654" y="421321"/>
                  </a:lnTo>
                  <a:lnTo>
                    <a:pt x="684025" y="421321"/>
                  </a:lnTo>
                  <a:lnTo>
                    <a:pt x="684025" y="65476"/>
                  </a:lnTo>
                  <a:lnTo>
                    <a:pt x="667654" y="65476"/>
                  </a:lnTo>
                  <a:lnTo>
                    <a:pt x="651283" y="49107"/>
                  </a:lnTo>
                  <a:close/>
                </a:path>
                <a:path w="1335404" h="454660">
                  <a:moveTo>
                    <a:pt x="684025" y="421321"/>
                  </a:moveTo>
                  <a:lnTo>
                    <a:pt x="667654" y="421321"/>
                  </a:lnTo>
                  <a:lnTo>
                    <a:pt x="684025" y="437690"/>
                  </a:lnTo>
                  <a:lnTo>
                    <a:pt x="684025" y="421321"/>
                  </a:lnTo>
                  <a:close/>
                </a:path>
                <a:path w="1335404" h="454660">
                  <a:moveTo>
                    <a:pt x="1335309" y="421321"/>
                  </a:moveTo>
                  <a:lnTo>
                    <a:pt x="684025" y="421321"/>
                  </a:lnTo>
                  <a:lnTo>
                    <a:pt x="684025" y="437690"/>
                  </a:lnTo>
                  <a:lnTo>
                    <a:pt x="1335309" y="437690"/>
                  </a:lnTo>
                  <a:lnTo>
                    <a:pt x="1335309" y="421321"/>
                  </a:lnTo>
                  <a:close/>
                </a:path>
                <a:path w="1335404" h="454660">
                  <a:moveTo>
                    <a:pt x="98226" y="0"/>
                  </a:moveTo>
                  <a:lnTo>
                    <a:pt x="0" y="49107"/>
                  </a:lnTo>
                  <a:lnTo>
                    <a:pt x="98226" y="98214"/>
                  </a:lnTo>
                  <a:lnTo>
                    <a:pt x="98226" y="65476"/>
                  </a:lnTo>
                  <a:lnTo>
                    <a:pt x="81855" y="65476"/>
                  </a:lnTo>
                  <a:lnTo>
                    <a:pt x="81855" y="32738"/>
                  </a:lnTo>
                  <a:lnTo>
                    <a:pt x="98226" y="32738"/>
                  </a:lnTo>
                  <a:lnTo>
                    <a:pt x="98226" y="0"/>
                  </a:lnTo>
                  <a:close/>
                </a:path>
                <a:path w="1335404" h="454660">
                  <a:moveTo>
                    <a:pt x="98226" y="32738"/>
                  </a:moveTo>
                  <a:lnTo>
                    <a:pt x="81855" y="32738"/>
                  </a:lnTo>
                  <a:lnTo>
                    <a:pt x="81855" y="65476"/>
                  </a:lnTo>
                  <a:lnTo>
                    <a:pt x="98226" y="65476"/>
                  </a:lnTo>
                  <a:lnTo>
                    <a:pt x="98226" y="32738"/>
                  </a:lnTo>
                  <a:close/>
                </a:path>
                <a:path w="1335404" h="454660">
                  <a:moveTo>
                    <a:pt x="684025" y="32738"/>
                  </a:moveTo>
                  <a:lnTo>
                    <a:pt x="98226" y="32738"/>
                  </a:lnTo>
                  <a:lnTo>
                    <a:pt x="98226" y="65476"/>
                  </a:lnTo>
                  <a:lnTo>
                    <a:pt x="651283" y="65476"/>
                  </a:lnTo>
                  <a:lnTo>
                    <a:pt x="651283" y="49107"/>
                  </a:lnTo>
                  <a:lnTo>
                    <a:pt x="684025" y="49107"/>
                  </a:lnTo>
                  <a:lnTo>
                    <a:pt x="684025" y="32738"/>
                  </a:lnTo>
                  <a:close/>
                </a:path>
                <a:path w="1335404" h="454660">
                  <a:moveTo>
                    <a:pt x="684025" y="49107"/>
                  </a:moveTo>
                  <a:lnTo>
                    <a:pt x="651283" y="49107"/>
                  </a:lnTo>
                  <a:lnTo>
                    <a:pt x="667654" y="65476"/>
                  </a:lnTo>
                  <a:lnTo>
                    <a:pt x="684025" y="65476"/>
                  </a:lnTo>
                  <a:lnTo>
                    <a:pt x="684025" y="49107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9433" y="4970717"/>
              <a:ext cx="2929890" cy="571500"/>
            </a:xfrm>
            <a:custGeom>
              <a:avLst/>
              <a:gdLst/>
              <a:ahLst/>
              <a:cxnLst/>
              <a:rect l="l" t="t" r="r" b="b"/>
              <a:pathLst>
                <a:path w="2929890" h="571500">
                  <a:moveTo>
                    <a:pt x="2834552" y="0"/>
                  </a:moveTo>
                  <a:lnTo>
                    <a:pt x="95161" y="0"/>
                  </a:lnTo>
                  <a:lnTo>
                    <a:pt x="58120" y="7477"/>
                  </a:lnTo>
                  <a:lnTo>
                    <a:pt x="27872" y="27868"/>
                  </a:lnTo>
                  <a:lnTo>
                    <a:pt x="7478" y="58112"/>
                  </a:lnTo>
                  <a:lnTo>
                    <a:pt x="0" y="95148"/>
                  </a:lnTo>
                  <a:lnTo>
                    <a:pt x="0" y="475724"/>
                  </a:lnTo>
                  <a:lnTo>
                    <a:pt x="7478" y="512760"/>
                  </a:lnTo>
                  <a:lnTo>
                    <a:pt x="27872" y="543004"/>
                  </a:lnTo>
                  <a:lnTo>
                    <a:pt x="58120" y="563395"/>
                  </a:lnTo>
                  <a:lnTo>
                    <a:pt x="95161" y="570872"/>
                  </a:lnTo>
                  <a:lnTo>
                    <a:pt x="2834552" y="570872"/>
                  </a:lnTo>
                  <a:lnTo>
                    <a:pt x="2871593" y="563395"/>
                  </a:lnTo>
                  <a:lnTo>
                    <a:pt x="2901842" y="543004"/>
                  </a:lnTo>
                  <a:lnTo>
                    <a:pt x="2922236" y="512760"/>
                  </a:lnTo>
                  <a:lnTo>
                    <a:pt x="2929714" y="475724"/>
                  </a:lnTo>
                  <a:lnTo>
                    <a:pt x="2929714" y="95148"/>
                  </a:lnTo>
                  <a:lnTo>
                    <a:pt x="2922236" y="58112"/>
                  </a:lnTo>
                  <a:lnTo>
                    <a:pt x="2901842" y="27868"/>
                  </a:lnTo>
                  <a:lnTo>
                    <a:pt x="2871593" y="7477"/>
                  </a:lnTo>
                  <a:lnTo>
                    <a:pt x="2834552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9433" y="4970717"/>
              <a:ext cx="2929890" cy="571500"/>
            </a:xfrm>
            <a:custGeom>
              <a:avLst/>
              <a:gdLst/>
              <a:ahLst/>
              <a:cxnLst/>
              <a:rect l="l" t="t" r="r" b="b"/>
              <a:pathLst>
                <a:path w="2929890" h="571500">
                  <a:moveTo>
                    <a:pt x="0" y="95148"/>
                  </a:moveTo>
                  <a:lnTo>
                    <a:pt x="7478" y="58112"/>
                  </a:lnTo>
                  <a:lnTo>
                    <a:pt x="27872" y="27868"/>
                  </a:lnTo>
                  <a:lnTo>
                    <a:pt x="58120" y="7477"/>
                  </a:lnTo>
                  <a:lnTo>
                    <a:pt x="95161" y="0"/>
                  </a:lnTo>
                  <a:lnTo>
                    <a:pt x="2834553" y="0"/>
                  </a:lnTo>
                  <a:lnTo>
                    <a:pt x="2871594" y="7477"/>
                  </a:lnTo>
                  <a:lnTo>
                    <a:pt x="2901842" y="27868"/>
                  </a:lnTo>
                  <a:lnTo>
                    <a:pt x="2922235" y="58112"/>
                  </a:lnTo>
                  <a:lnTo>
                    <a:pt x="2929714" y="95148"/>
                  </a:lnTo>
                  <a:lnTo>
                    <a:pt x="2929714" y="475723"/>
                  </a:lnTo>
                  <a:lnTo>
                    <a:pt x="2922235" y="512759"/>
                  </a:lnTo>
                  <a:lnTo>
                    <a:pt x="2901842" y="543003"/>
                  </a:lnTo>
                  <a:lnTo>
                    <a:pt x="2871594" y="563394"/>
                  </a:lnTo>
                  <a:lnTo>
                    <a:pt x="2834553" y="570872"/>
                  </a:lnTo>
                  <a:lnTo>
                    <a:pt x="95161" y="570872"/>
                  </a:lnTo>
                  <a:lnTo>
                    <a:pt x="58120" y="563394"/>
                  </a:lnTo>
                  <a:lnTo>
                    <a:pt x="27872" y="543003"/>
                  </a:lnTo>
                  <a:lnTo>
                    <a:pt x="7478" y="512759"/>
                  </a:lnTo>
                  <a:lnTo>
                    <a:pt x="0" y="475723"/>
                  </a:lnTo>
                  <a:lnTo>
                    <a:pt x="0" y="95148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47851" y="5005348"/>
            <a:ext cx="2469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545" marR="5080" indent="-538480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FA923F"/>
                </a:solidFill>
                <a:latin typeface="Tahoma"/>
                <a:cs typeface="Tahoma"/>
              </a:rPr>
              <a:t>Requests</a:t>
            </a:r>
            <a:r>
              <a:rPr sz="1500" spc="2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from</a:t>
            </a:r>
            <a:r>
              <a:rPr sz="1500" spc="50" dirty="0">
                <a:solidFill>
                  <a:srgbClr val="FA923F"/>
                </a:solidFill>
                <a:latin typeface="Tahoma"/>
                <a:cs typeface="Tahoma"/>
              </a:rPr>
              <a:t> container</a:t>
            </a:r>
            <a:r>
              <a:rPr sz="1500" spc="1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FA923F"/>
                </a:solidFill>
                <a:latin typeface="Tahoma"/>
                <a:cs typeface="Tahoma"/>
              </a:rPr>
              <a:t>to </a:t>
            </a:r>
            <a:r>
              <a:rPr sz="1500" dirty="0">
                <a:solidFill>
                  <a:srgbClr val="FA923F"/>
                </a:solidFill>
                <a:latin typeface="Tahoma"/>
                <a:cs typeface="Tahoma"/>
              </a:rPr>
              <a:t>other</a:t>
            </a:r>
            <a:r>
              <a:rPr sz="1500" spc="14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FA923F"/>
                </a:solidFill>
                <a:latin typeface="Tahoma"/>
                <a:cs typeface="Tahoma"/>
              </a:rPr>
              <a:t>container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987697" y="2656908"/>
            <a:ext cx="2510790" cy="900430"/>
            <a:chOff x="1987697" y="2656908"/>
            <a:chExt cx="2510790" cy="900430"/>
          </a:xfrm>
        </p:grpSpPr>
        <p:sp>
          <p:nvSpPr>
            <p:cNvPr id="37" name="object 37"/>
            <p:cNvSpPr/>
            <p:nvPr/>
          </p:nvSpPr>
          <p:spPr>
            <a:xfrm>
              <a:off x="2000079" y="2669290"/>
              <a:ext cx="2486025" cy="875665"/>
            </a:xfrm>
            <a:custGeom>
              <a:avLst/>
              <a:gdLst/>
              <a:ahLst/>
              <a:cxnLst/>
              <a:rect l="l" t="t" r="r" b="b"/>
              <a:pathLst>
                <a:path w="2486025" h="875664">
                  <a:moveTo>
                    <a:pt x="2339627" y="0"/>
                  </a:moveTo>
                  <a:lnTo>
                    <a:pt x="145934" y="0"/>
                  </a:lnTo>
                  <a:lnTo>
                    <a:pt x="99808" y="7438"/>
                  </a:lnTo>
                  <a:lnTo>
                    <a:pt x="59747" y="28153"/>
                  </a:lnTo>
                  <a:lnTo>
                    <a:pt x="28157" y="59739"/>
                  </a:lnTo>
                  <a:lnTo>
                    <a:pt x="7439" y="99794"/>
                  </a:lnTo>
                  <a:lnTo>
                    <a:pt x="0" y="145915"/>
                  </a:lnTo>
                  <a:lnTo>
                    <a:pt x="0" y="729555"/>
                  </a:lnTo>
                  <a:lnTo>
                    <a:pt x="7439" y="775675"/>
                  </a:lnTo>
                  <a:lnTo>
                    <a:pt x="28157" y="815730"/>
                  </a:lnTo>
                  <a:lnTo>
                    <a:pt x="59747" y="847317"/>
                  </a:lnTo>
                  <a:lnTo>
                    <a:pt x="99808" y="868031"/>
                  </a:lnTo>
                  <a:lnTo>
                    <a:pt x="145934" y="875470"/>
                  </a:lnTo>
                  <a:lnTo>
                    <a:pt x="2339627" y="875470"/>
                  </a:lnTo>
                  <a:lnTo>
                    <a:pt x="2385753" y="868031"/>
                  </a:lnTo>
                  <a:lnTo>
                    <a:pt x="2425813" y="847317"/>
                  </a:lnTo>
                  <a:lnTo>
                    <a:pt x="2457404" y="815730"/>
                  </a:lnTo>
                  <a:lnTo>
                    <a:pt x="2478121" y="775675"/>
                  </a:lnTo>
                  <a:lnTo>
                    <a:pt x="2485561" y="729555"/>
                  </a:lnTo>
                  <a:lnTo>
                    <a:pt x="2485561" y="145915"/>
                  </a:lnTo>
                  <a:lnTo>
                    <a:pt x="2478121" y="99794"/>
                  </a:lnTo>
                  <a:lnTo>
                    <a:pt x="2457404" y="59739"/>
                  </a:lnTo>
                  <a:lnTo>
                    <a:pt x="2425813" y="28153"/>
                  </a:lnTo>
                  <a:lnTo>
                    <a:pt x="2385753" y="7438"/>
                  </a:lnTo>
                  <a:lnTo>
                    <a:pt x="2339627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00079" y="2669290"/>
              <a:ext cx="2486025" cy="875665"/>
            </a:xfrm>
            <a:custGeom>
              <a:avLst/>
              <a:gdLst/>
              <a:ahLst/>
              <a:cxnLst/>
              <a:rect l="l" t="t" r="r" b="b"/>
              <a:pathLst>
                <a:path w="2486025" h="875664">
                  <a:moveTo>
                    <a:pt x="0" y="145914"/>
                  </a:moveTo>
                  <a:lnTo>
                    <a:pt x="7439" y="99794"/>
                  </a:lnTo>
                  <a:lnTo>
                    <a:pt x="28156" y="59739"/>
                  </a:lnTo>
                  <a:lnTo>
                    <a:pt x="59747" y="28153"/>
                  </a:lnTo>
                  <a:lnTo>
                    <a:pt x="99807" y="7438"/>
                  </a:lnTo>
                  <a:lnTo>
                    <a:pt x="145934" y="0"/>
                  </a:lnTo>
                  <a:lnTo>
                    <a:pt x="2339626" y="0"/>
                  </a:lnTo>
                  <a:lnTo>
                    <a:pt x="2385753" y="7438"/>
                  </a:lnTo>
                  <a:lnTo>
                    <a:pt x="2425813" y="28153"/>
                  </a:lnTo>
                  <a:lnTo>
                    <a:pt x="2457403" y="59739"/>
                  </a:lnTo>
                  <a:lnTo>
                    <a:pt x="2478120" y="99794"/>
                  </a:lnTo>
                  <a:lnTo>
                    <a:pt x="2485560" y="145914"/>
                  </a:lnTo>
                  <a:lnTo>
                    <a:pt x="2485560" y="729555"/>
                  </a:lnTo>
                  <a:lnTo>
                    <a:pt x="2478120" y="775675"/>
                  </a:lnTo>
                  <a:lnTo>
                    <a:pt x="2457403" y="815730"/>
                  </a:lnTo>
                  <a:lnTo>
                    <a:pt x="2425813" y="847316"/>
                  </a:lnTo>
                  <a:lnTo>
                    <a:pt x="2385753" y="868031"/>
                  </a:lnTo>
                  <a:lnTo>
                    <a:pt x="2339626" y="875470"/>
                  </a:lnTo>
                  <a:lnTo>
                    <a:pt x="145934" y="875470"/>
                  </a:lnTo>
                  <a:lnTo>
                    <a:pt x="99807" y="868031"/>
                  </a:lnTo>
                  <a:lnTo>
                    <a:pt x="59747" y="847316"/>
                  </a:lnTo>
                  <a:lnTo>
                    <a:pt x="28156" y="815730"/>
                  </a:lnTo>
                  <a:lnTo>
                    <a:pt x="7439" y="775675"/>
                  </a:lnTo>
                  <a:lnTo>
                    <a:pt x="0" y="729555"/>
                  </a:lnTo>
                  <a:lnTo>
                    <a:pt x="0" y="145914"/>
                  </a:lnTo>
                  <a:close/>
                </a:path>
              </a:pathLst>
            </a:custGeom>
            <a:ln w="2455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121701" y="2740684"/>
            <a:ext cx="224091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-1270" algn="ctr">
              <a:lnSpc>
                <a:spcPct val="102699"/>
              </a:lnSpc>
              <a:spcBef>
                <a:spcPts val="50"/>
              </a:spcBef>
            </a:pPr>
            <a:r>
              <a:rPr sz="1500" spc="60" dirty="0">
                <a:solidFill>
                  <a:srgbClr val="4F4F4F"/>
                </a:solidFill>
                <a:latin typeface="Tahoma"/>
                <a:cs typeface="Tahoma"/>
              </a:rPr>
              <a:t>Requires</a:t>
            </a:r>
            <a:r>
              <a:rPr sz="1500" spc="-4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110" dirty="0">
                <a:solidFill>
                  <a:srgbClr val="4F4F4F"/>
                </a:solidFill>
                <a:latin typeface="Tahoma"/>
                <a:cs typeface="Tahoma"/>
              </a:rPr>
              <a:t>a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4F4F4F"/>
                </a:solidFill>
                <a:latin typeface="Tahoma"/>
                <a:cs typeface="Tahoma"/>
              </a:rPr>
              <a:t>container </a:t>
            </a:r>
            <a:r>
              <a:rPr sz="1500" spc="65" dirty="0">
                <a:solidFill>
                  <a:srgbClr val="4F4F4F"/>
                </a:solidFill>
                <a:latin typeface="Tahoma"/>
                <a:cs typeface="Tahoma"/>
              </a:rPr>
              <a:t>network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-204" dirty="0">
                <a:solidFill>
                  <a:srgbClr val="4F4F4F"/>
                </a:solidFill>
                <a:latin typeface="Tahoma"/>
                <a:cs typeface="Tahoma"/>
              </a:rPr>
              <a:t>+</a:t>
            </a:r>
            <a:r>
              <a:rPr sz="1500" spc="-3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4F4F4F"/>
                </a:solidFill>
                <a:latin typeface="Tahoma"/>
                <a:cs typeface="Tahoma"/>
              </a:rPr>
              <a:t>use</a:t>
            </a:r>
            <a:r>
              <a:rPr sz="1500" spc="-3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30" dirty="0">
                <a:solidFill>
                  <a:srgbClr val="4F4F4F"/>
                </a:solidFill>
                <a:latin typeface="Tahoma"/>
                <a:cs typeface="Tahoma"/>
              </a:rPr>
              <a:t>container </a:t>
            </a:r>
            <a:r>
              <a:rPr sz="1500" b="1" dirty="0">
                <a:solidFill>
                  <a:srgbClr val="4F4F4F"/>
                </a:solidFill>
                <a:latin typeface="Tahoma"/>
                <a:cs typeface="Tahoma"/>
              </a:rPr>
              <a:t>name</a:t>
            </a:r>
            <a:r>
              <a:rPr sz="1500" b="1" spc="-4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4F4F4F"/>
                </a:solidFill>
                <a:latin typeface="Tahoma"/>
                <a:cs typeface="Tahoma"/>
              </a:rPr>
              <a:t>as</a:t>
            </a:r>
            <a:r>
              <a:rPr sz="1500" b="1" spc="-4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address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379986" y="1799142"/>
            <a:ext cx="3141345" cy="1835785"/>
            <a:chOff x="6379986" y="1799142"/>
            <a:chExt cx="3141345" cy="1835785"/>
          </a:xfrm>
        </p:grpSpPr>
        <p:sp>
          <p:nvSpPr>
            <p:cNvPr id="41" name="object 41"/>
            <p:cNvSpPr/>
            <p:nvPr/>
          </p:nvSpPr>
          <p:spPr>
            <a:xfrm>
              <a:off x="6392368" y="1811525"/>
              <a:ext cx="3116580" cy="1811020"/>
            </a:xfrm>
            <a:custGeom>
              <a:avLst/>
              <a:gdLst/>
              <a:ahLst/>
              <a:cxnLst/>
              <a:rect l="l" t="t" r="r" b="b"/>
              <a:pathLst>
                <a:path w="3116579" h="1811020">
                  <a:moveTo>
                    <a:pt x="2814397" y="0"/>
                  </a:moveTo>
                  <a:lnTo>
                    <a:pt x="301865" y="0"/>
                  </a:lnTo>
                  <a:lnTo>
                    <a:pt x="252900" y="3950"/>
                  </a:lnTo>
                  <a:lnTo>
                    <a:pt x="206452" y="15387"/>
                  </a:lnTo>
                  <a:lnTo>
                    <a:pt x="163140" y="33689"/>
                  </a:lnTo>
                  <a:lnTo>
                    <a:pt x="123587" y="58234"/>
                  </a:lnTo>
                  <a:lnTo>
                    <a:pt x="88414" y="88402"/>
                  </a:lnTo>
                  <a:lnTo>
                    <a:pt x="58242" y="123571"/>
                  </a:lnTo>
                  <a:lnTo>
                    <a:pt x="33693" y="163119"/>
                  </a:lnTo>
                  <a:lnTo>
                    <a:pt x="15389" y="206425"/>
                  </a:lnTo>
                  <a:lnTo>
                    <a:pt x="3950" y="252867"/>
                  </a:lnTo>
                  <a:lnTo>
                    <a:pt x="0" y="301825"/>
                  </a:lnTo>
                  <a:lnTo>
                    <a:pt x="0" y="1509094"/>
                  </a:lnTo>
                  <a:lnTo>
                    <a:pt x="3950" y="1558051"/>
                  </a:lnTo>
                  <a:lnTo>
                    <a:pt x="15389" y="1604494"/>
                  </a:lnTo>
                  <a:lnTo>
                    <a:pt x="33693" y="1647800"/>
                  </a:lnTo>
                  <a:lnTo>
                    <a:pt x="58242" y="1687348"/>
                  </a:lnTo>
                  <a:lnTo>
                    <a:pt x="88414" y="1722517"/>
                  </a:lnTo>
                  <a:lnTo>
                    <a:pt x="123587" y="1752684"/>
                  </a:lnTo>
                  <a:lnTo>
                    <a:pt x="163140" y="1777230"/>
                  </a:lnTo>
                  <a:lnTo>
                    <a:pt x="206452" y="1795532"/>
                  </a:lnTo>
                  <a:lnTo>
                    <a:pt x="252900" y="1806969"/>
                  </a:lnTo>
                  <a:lnTo>
                    <a:pt x="301865" y="1810919"/>
                  </a:lnTo>
                  <a:lnTo>
                    <a:pt x="2814397" y="1810919"/>
                  </a:lnTo>
                  <a:lnTo>
                    <a:pt x="2863361" y="1806969"/>
                  </a:lnTo>
                  <a:lnTo>
                    <a:pt x="2909810" y="1795532"/>
                  </a:lnTo>
                  <a:lnTo>
                    <a:pt x="2953122" y="1777230"/>
                  </a:lnTo>
                  <a:lnTo>
                    <a:pt x="2992675" y="1752684"/>
                  </a:lnTo>
                  <a:lnTo>
                    <a:pt x="3027848" y="1722517"/>
                  </a:lnTo>
                  <a:lnTo>
                    <a:pt x="3058020" y="1687348"/>
                  </a:lnTo>
                  <a:lnTo>
                    <a:pt x="3082569" y="1647800"/>
                  </a:lnTo>
                  <a:lnTo>
                    <a:pt x="3100874" y="1604494"/>
                  </a:lnTo>
                  <a:lnTo>
                    <a:pt x="3112312" y="1558051"/>
                  </a:lnTo>
                  <a:lnTo>
                    <a:pt x="3116263" y="1509094"/>
                  </a:lnTo>
                  <a:lnTo>
                    <a:pt x="3116263" y="301825"/>
                  </a:lnTo>
                  <a:lnTo>
                    <a:pt x="3112312" y="252867"/>
                  </a:lnTo>
                  <a:lnTo>
                    <a:pt x="3100874" y="206425"/>
                  </a:lnTo>
                  <a:lnTo>
                    <a:pt x="3082569" y="163119"/>
                  </a:lnTo>
                  <a:lnTo>
                    <a:pt x="3058020" y="123571"/>
                  </a:lnTo>
                  <a:lnTo>
                    <a:pt x="3027848" y="88402"/>
                  </a:lnTo>
                  <a:lnTo>
                    <a:pt x="2992675" y="58234"/>
                  </a:lnTo>
                  <a:lnTo>
                    <a:pt x="2953122" y="33689"/>
                  </a:lnTo>
                  <a:lnTo>
                    <a:pt x="2909810" y="15387"/>
                  </a:lnTo>
                  <a:lnTo>
                    <a:pt x="2863361" y="3950"/>
                  </a:lnTo>
                  <a:lnTo>
                    <a:pt x="2814397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92368" y="1811525"/>
              <a:ext cx="3116580" cy="1811020"/>
            </a:xfrm>
            <a:custGeom>
              <a:avLst/>
              <a:gdLst/>
              <a:ahLst/>
              <a:cxnLst/>
              <a:rect l="l" t="t" r="r" b="b"/>
              <a:pathLst>
                <a:path w="3116579" h="1811020">
                  <a:moveTo>
                    <a:pt x="0" y="301825"/>
                  </a:moveTo>
                  <a:lnTo>
                    <a:pt x="3950" y="252867"/>
                  </a:lnTo>
                  <a:lnTo>
                    <a:pt x="15389" y="206425"/>
                  </a:lnTo>
                  <a:lnTo>
                    <a:pt x="33693" y="163119"/>
                  </a:lnTo>
                  <a:lnTo>
                    <a:pt x="58242" y="123571"/>
                  </a:lnTo>
                  <a:lnTo>
                    <a:pt x="88414" y="88402"/>
                  </a:lnTo>
                  <a:lnTo>
                    <a:pt x="123587" y="58234"/>
                  </a:lnTo>
                  <a:lnTo>
                    <a:pt x="163141" y="33689"/>
                  </a:lnTo>
                  <a:lnTo>
                    <a:pt x="206452" y="15387"/>
                  </a:lnTo>
                  <a:lnTo>
                    <a:pt x="252901" y="3950"/>
                  </a:lnTo>
                  <a:lnTo>
                    <a:pt x="301865" y="0"/>
                  </a:lnTo>
                  <a:lnTo>
                    <a:pt x="2814398" y="0"/>
                  </a:lnTo>
                  <a:lnTo>
                    <a:pt x="2863362" y="3950"/>
                  </a:lnTo>
                  <a:lnTo>
                    <a:pt x="2909811" y="15387"/>
                  </a:lnTo>
                  <a:lnTo>
                    <a:pt x="2953122" y="33689"/>
                  </a:lnTo>
                  <a:lnTo>
                    <a:pt x="2992676" y="58234"/>
                  </a:lnTo>
                  <a:lnTo>
                    <a:pt x="3027849" y="88402"/>
                  </a:lnTo>
                  <a:lnTo>
                    <a:pt x="3058021" y="123571"/>
                  </a:lnTo>
                  <a:lnTo>
                    <a:pt x="3082570" y="163119"/>
                  </a:lnTo>
                  <a:lnTo>
                    <a:pt x="3100874" y="206425"/>
                  </a:lnTo>
                  <a:lnTo>
                    <a:pt x="3112312" y="252867"/>
                  </a:lnTo>
                  <a:lnTo>
                    <a:pt x="3116263" y="301825"/>
                  </a:lnTo>
                  <a:lnTo>
                    <a:pt x="3116263" y="1509093"/>
                  </a:lnTo>
                  <a:lnTo>
                    <a:pt x="3112312" y="1558051"/>
                  </a:lnTo>
                  <a:lnTo>
                    <a:pt x="3100874" y="1604494"/>
                  </a:lnTo>
                  <a:lnTo>
                    <a:pt x="3082570" y="1647800"/>
                  </a:lnTo>
                  <a:lnTo>
                    <a:pt x="3058021" y="1687348"/>
                  </a:lnTo>
                  <a:lnTo>
                    <a:pt x="3027849" y="1722517"/>
                  </a:lnTo>
                  <a:lnTo>
                    <a:pt x="2992676" y="1752684"/>
                  </a:lnTo>
                  <a:lnTo>
                    <a:pt x="2953122" y="1777230"/>
                  </a:lnTo>
                  <a:lnTo>
                    <a:pt x="2909811" y="1795532"/>
                  </a:lnTo>
                  <a:lnTo>
                    <a:pt x="2863362" y="1806969"/>
                  </a:lnTo>
                  <a:lnTo>
                    <a:pt x="2814398" y="1810919"/>
                  </a:lnTo>
                  <a:lnTo>
                    <a:pt x="301865" y="1810919"/>
                  </a:lnTo>
                  <a:lnTo>
                    <a:pt x="252901" y="1806969"/>
                  </a:lnTo>
                  <a:lnTo>
                    <a:pt x="206452" y="1795532"/>
                  </a:lnTo>
                  <a:lnTo>
                    <a:pt x="163141" y="1777230"/>
                  </a:lnTo>
                  <a:lnTo>
                    <a:pt x="123587" y="1752684"/>
                  </a:lnTo>
                  <a:lnTo>
                    <a:pt x="88414" y="1722517"/>
                  </a:lnTo>
                  <a:lnTo>
                    <a:pt x="58242" y="1687348"/>
                  </a:lnTo>
                  <a:lnTo>
                    <a:pt x="33693" y="1647800"/>
                  </a:lnTo>
                  <a:lnTo>
                    <a:pt x="15389" y="1604494"/>
                  </a:lnTo>
                  <a:lnTo>
                    <a:pt x="3950" y="1558051"/>
                  </a:lnTo>
                  <a:lnTo>
                    <a:pt x="0" y="1509093"/>
                  </a:lnTo>
                  <a:lnTo>
                    <a:pt x="0" y="301825"/>
                  </a:lnTo>
                  <a:close/>
                </a:path>
              </a:pathLst>
            </a:custGeom>
            <a:ln w="2455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598780" y="1996971"/>
            <a:ext cx="2701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160" marR="5080" indent="-760095">
              <a:lnSpc>
                <a:spcPct val="100000"/>
              </a:lnSpc>
              <a:spcBef>
                <a:spcPts val="100"/>
              </a:spcBef>
            </a:pPr>
            <a:r>
              <a:rPr sz="1500" spc="55" dirty="0">
                <a:solidFill>
                  <a:srgbClr val="4F4F4F"/>
                </a:solidFill>
                <a:latin typeface="Tahoma"/>
                <a:cs typeface="Tahoma"/>
              </a:rPr>
              <a:t>Docker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70" dirty="0">
                <a:solidFill>
                  <a:srgbClr val="4F4F4F"/>
                </a:solidFill>
                <a:latin typeface="Tahoma"/>
                <a:cs typeface="Tahoma"/>
              </a:rPr>
              <a:t>will</a:t>
            </a:r>
            <a:r>
              <a:rPr sz="1500" spc="-4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4F4F4F"/>
                </a:solidFill>
                <a:latin typeface="Tahoma"/>
                <a:cs typeface="Tahoma"/>
              </a:rPr>
              <a:t>NOT</a:t>
            </a:r>
            <a:r>
              <a:rPr sz="1500" b="1" spc="2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replace</a:t>
            </a:r>
            <a:r>
              <a:rPr sz="1500" b="1" spc="2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4F4F4F"/>
                </a:solidFill>
                <a:latin typeface="Tahoma"/>
                <a:cs typeface="Tahoma"/>
              </a:rPr>
              <a:t>your source</a:t>
            </a:r>
            <a:r>
              <a:rPr sz="1500" b="1" spc="-5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code</a:t>
            </a:r>
            <a:r>
              <a:rPr sz="1500" spc="-20" dirty="0">
                <a:solidFill>
                  <a:srgbClr val="4F4F4F"/>
                </a:solidFill>
                <a:latin typeface="Tahoma"/>
                <a:cs typeface="Tahoma"/>
              </a:rPr>
              <a:t>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54006" y="2707156"/>
            <a:ext cx="258889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-635" algn="ctr">
              <a:lnSpc>
                <a:spcPct val="102699"/>
              </a:lnSpc>
              <a:spcBef>
                <a:spcPts val="50"/>
              </a:spcBef>
            </a:pPr>
            <a:r>
              <a:rPr sz="1500" spc="-80" dirty="0">
                <a:solidFill>
                  <a:srgbClr val="4F4F4F"/>
                </a:solidFill>
                <a:latin typeface="Tahoma"/>
                <a:cs typeface="Tahoma"/>
              </a:rPr>
              <a:t>It</a:t>
            </a:r>
            <a:r>
              <a:rPr sz="1500" spc="-4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4F4F4F"/>
                </a:solidFill>
                <a:latin typeface="Tahoma"/>
                <a:cs typeface="Tahoma"/>
              </a:rPr>
              <a:t>simply</a:t>
            </a:r>
            <a:r>
              <a:rPr sz="1500" spc="-4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4F4F4F"/>
                </a:solidFill>
                <a:latin typeface="Tahoma"/>
                <a:cs typeface="Tahoma"/>
              </a:rPr>
              <a:t>detects</a:t>
            </a:r>
            <a:r>
              <a:rPr sz="1500" spc="-3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outgoing </a:t>
            </a:r>
            <a:r>
              <a:rPr sz="1500" b="1" spc="-30" dirty="0">
                <a:solidFill>
                  <a:srgbClr val="4F4F4F"/>
                </a:solidFill>
                <a:latin typeface="Tahoma"/>
                <a:cs typeface="Tahoma"/>
              </a:rPr>
              <a:t>requests</a:t>
            </a:r>
            <a:r>
              <a:rPr sz="1500" b="1" spc="2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4F4F4F"/>
                </a:solidFill>
                <a:latin typeface="Tahoma"/>
                <a:cs typeface="Tahoma"/>
              </a:rPr>
              <a:t>and</a:t>
            </a:r>
            <a:r>
              <a:rPr sz="1500" spc="-1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45" dirty="0">
                <a:solidFill>
                  <a:srgbClr val="4F4F4F"/>
                </a:solidFill>
                <a:latin typeface="Tahoma"/>
                <a:cs typeface="Tahoma"/>
              </a:rPr>
              <a:t>resolves</a:t>
            </a:r>
            <a:r>
              <a:rPr sz="1500" spc="-1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the</a:t>
            </a:r>
            <a:r>
              <a:rPr sz="1500" spc="-1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4F4F4F"/>
                </a:solidFill>
                <a:latin typeface="Tahoma"/>
                <a:cs typeface="Tahoma"/>
              </a:rPr>
              <a:t>IP </a:t>
            </a:r>
            <a:r>
              <a:rPr sz="1500" dirty="0">
                <a:solidFill>
                  <a:srgbClr val="4F4F4F"/>
                </a:solidFill>
                <a:latin typeface="Tahoma"/>
                <a:cs typeface="Tahoma"/>
              </a:rPr>
              <a:t>for</a:t>
            </a:r>
            <a:r>
              <a:rPr sz="1500" spc="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60" dirty="0">
                <a:solidFill>
                  <a:srgbClr val="4F4F4F"/>
                </a:solidFill>
                <a:latin typeface="Tahoma"/>
                <a:cs typeface="Tahoma"/>
              </a:rPr>
              <a:t>such</a:t>
            </a:r>
            <a:r>
              <a:rPr sz="1500" spc="1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4F4F4F"/>
                </a:solidFill>
                <a:latin typeface="Tahoma"/>
                <a:cs typeface="Tahoma"/>
              </a:rPr>
              <a:t>requests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226486" y="2456504"/>
            <a:ext cx="5091430" cy="1978660"/>
          </a:xfrm>
          <a:custGeom>
            <a:avLst/>
            <a:gdLst/>
            <a:ahLst/>
            <a:cxnLst/>
            <a:rect l="l" t="t" r="r" b="b"/>
            <a:pathLst>
              <a:path w="5091430" h="1978660">
                <a:moveTo>
                  <a:pt x="3165881" y="260489"/>
                </a:moveTo>
                <a:lnTo>
                  <a:pt x="3133128" y="244119"/>
                </a:lnTo>
                <a:lnTo>
                  <a:pt x="3067647" y="211378"/>
                </a:lnTo>
                <a:lnTo>
                  <a:pt x="3067647" y="244119"/>
                </a:lnTo>
                <a:lnTo>
                  <a:pt x="2228888" y="244119"/>
                </a:lnTo>
                <a:lnTo>
                  <a:pt x="2228888" y="32727"/>
                </a:lnTo>
                <a:lnTo>
                  <a:pt x="2228888" y="16370"/>
                </a:lnTo>
                <a:lnTo>
                  <a:pt x="2228888" y="0"/>
                </a:lnTo>
                <a:lnTo>
                  <a:pt x="0" y="0"/>
                </a:lnTo>
                <a:lnTo>
                  <a:pt x="0" y="212788"/>
                </a:lnTo>
                <a:lnTo>
                  <a:pt x="32740" y="212788"/>
                </a:lnTo>
                <a:lnTo>
                  <a:pt x="32740" y="32727"/>
                </a:lnTo>
                <a:lnTo>
                  <a:pt x="2196147" y="32727"/>
                </a:lnTo>
                <a:lnTo>
                  <a:pt x="2196147" y="276860"/>
                </a:lnTo>
                <a:lnTo>
                  <a:pt x="3067647" y="276860"/>
                </a:lnTo>
                <a:lnTo>
                  <a:pt x="3067647" y="309587"/>
                </a:lnTo>
                <a:lnTo>
                  <a:pt x="3133128" y="276860"/>
                </a:lnTo>
                <a:lnTo>
                  <a:pt x="3165881" y="260489"/>
                </a:lnTo>
                <a:close/>
              </a:path>
              <a:path w="5091430" h="1978660">
                <a:moveTo>
                  <a:pt x="5091315" y="1555762"/>
                </a:moveTo>
                <a:lnTo>
                  <a:pt x="4740376" y="1555762"/>
                </a:lnTo>
                <a:lnTo>
                  <a:pt x="4740376" y="1264158"/>
                </a:lnTo>
                <a:lnTo>
                  <a:pt x="4773117" y="1264158"/>
                </a:lnTo>
                <a:lnTo>
                  <a:pt x="4764938" y="1247787"/>
                </a:lnTo>
                <a:lnTo>
                  <a:pt x="4724006" y="1165948"/>
                </a:lnTo>
                <a:lnTo>
                  <a:pt x="4674895" y="1264158"/>
                </a:lnTo>
                <a:lnTo>
                  <a:pt x="4707636" y="1264158"/>
                </a:lnTo>
                <a:lnTo>
                  <a:pt x="4707636" y="1588503"/>
                </a:lnTo>
                <a:lnTo>
                  <a:pt x="5058575" y="1588503"/>
                </a:lnTo>
                <a:lnTo>
                  <a:pt x="5058575" y="1978317"/>
                </a:lnTo>
                <a:lnTo>
                  <a:pt x="5091315" y="1978317"/>
                </a:lnTo>
                <a:lnTo>
                  <a:pt x="5091315" y="1588503"/>
                </a:lnTo>
                <a:lnTo>
                  <a:pt x="5091315" y="1555762"/>
                </a:lnTo>
                <a:close/>
              </a:path>
            </a:pathLst>
          </a:custGeom>
          <a:solidFill>
            <a:srgbClr val="FFF9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6930" y="1173573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sz="24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75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Resolving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157</Words>
  <Application>Microsoft Office PowerPoint</Application>
  <PresentationFormat>Custom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Courier New</vt:lpstr>
      <vt:lpstr>Tahoma</vt:lpstr>
      <vt:lpstr>Wingdings 3</vt:lpstr>
      <vt:lpstr>Ion</vt:lpstr>
      <vt:lpstr>Containers &amp; Network Requests</vt:lpstr>
      <vt:lpstr>Creating Container Networks</vt:lpstr>
      <vt:lpstr>Understanding Docker Network IP Resolving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Maximilian Schwarzmüller</dc:creator>
  <cp:lastModifiedBy>Anilkumar MN</cp:lastModifiedBy>
  <cp:revision>1</cp:revision>
  <dcterms:created xsi:type="dcterms:W3CDTF">2025-02-06T16:02:48Z</dcterms:created>
  <dcterms:modified xsi:type="dcterms:W3CDTF">2025-02-06T16:09:11Z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Creator">
    <vt:lpwstr>PowerPoint</vt:lpwstr>
  </property>
  <property fmtid="{D5CDD505-2E9C-101B-9397-08002B2CF9AE}" pid="4" name="LastSaved">
    <vt:filetime>2025-02-06T00:00:00Z</vt:filetime>
  </property>
  <property fmtid="{D5CDD505-2E9C-101B-9397-08002B2CF9AE}" pid="5" name="Producer">
    <vt:lpwstr>macOS Version 10.15.7 (Build 19H2) Quartz PDFContext</vt:lpwstr>
  </property>
</Properties>
</file>