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7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6603"/>
            <a:ext cx="7742854" cy="3671788"/>
          </a:xfrm>
        </p:spPr>
        <p:txBody>
          <a:bodyPr anchor="b"/>
          <a:lstStyle>
            <a:lvl1pPr>
              <a:defRPr sz="7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8388"/>
            <a:ext cx="7742854" cy="94995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3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93981"/>
            <a:ext cx="7742853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6285"/>
            <a:ext cx="7742854" cy="40148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8967"/>
            <a:ext cx="7742852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9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6602"/>
            <a:ext cx="7742854" cy="2184823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3520"/>
            <a:ext cx="7742854" cy="2604982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7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2" y="1596602"/>
            <a:ext cx="7017893" cy="2562165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93563" y="4158767"/>
            <a:ext cx="6386522" cy="377342"/>
          </a:xfrm>
        </p:spPr>
        <p:txBody>
          <a:bodyPr anchor="t">
            <a:normAutofit/>
          </a:bodyPr>
          <a:lstStyle>
            <a:lvl1pPr marL="0" indent="0">
              <a:buNone/>
              <a:defRPr lang="en-US" sz="1544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7808"/>
            <a:ext cx="7742854" cy="1848697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8086" y="107107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5749" y="288242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3445300"/>
            <a:ext cx="7742854" cy="182309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2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4823"/>
            <a:ext cx="258532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41108"/>
            <a:ext cx="256819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4823"/>
            <a:ext cx="257599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41108"/>
            <a:ext cx="2585257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4823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41108"/>
            <a:ext cx="257237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59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7852"/>
            <a:ext cx="257934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72414" y="2436919"/>
            <a:ext cx="2579341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23343"/>
            <a:ext cx="2579341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7852"/>
            <a:ext cx="2570984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412194" y="2436919"/>
            <a:ext cx="2570984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23342"/>
            <a:ext cx="2574389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7852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6919"/>
            <a:ext cx="2572378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23339"/>
            <a:ext cx="2575784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1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7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431"/>
            <a:ext cx="1537577" cy="642492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2673"/>
            <a:ext cx="6512416" cy="60466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9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5857"/>
            <a:ext cx="7742853" cy="2112533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7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2358"/>
            <a:ext cx="3856960" cy="462699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7414"/>
            <a:ext cx="3856962" cy="4631937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100792"/>
            <a:ext cx="385695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100792"/>
            <a:ext cx="385696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2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4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6602"/>
            <a:ext cx="2983793" cy="1596602"/>
          </a:xfrm>
        </p:spPr>
        <p:txBody>
          <a:bodyPr anchor="b"/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6602"/>
            <a:ext cx="4558510" cy="5041900"/>
          </a:xfrm>
        </p:spPr>
        <p:txBody>
          <a:bodyPr anchor="ctr">
            <a:normAutofit/>
          </a:bodyPr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3450902"/>
            <a:ext cx="2983792" cy="3193202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4762"/>
            <a:ext cx="4468066" cy="1736663"/>
          </a:xfrm>
        </p:spPr>
        <p:txBody>
          <a:bodyPr anchor="b">
            <a:normAutofit/>
          </a:bodyPr>
          <a:lstStyle>
            <a:lvl1pPr algn="l">
              <a:defRPr sz="397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60475"/>
            <a:ext cx="2807748" cy="5041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3520"/>
            <a:ext cx="4461112" cy="151257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6836" y="1848697"/>
            <a:ext cx="3297132" cy="310917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3942" y="-504190"/>
            <a:ext cx="1871345" cy="1764665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6836" y="6722533"/>
            <a:ext cx="1158452" cy="109241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81" y="2941108"/>
            <a:ext cx="4901142" cy="462174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2086" y="3193203"/>
            <a:ext cx="2762462" cy="260498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8100" y="0"/>
            <a:ext cx="802005" cy="121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9248"/>
            <a:ext cx="8250875" cy="1544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3921"/>
            <a:ext cx="7848906" cy="46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7994" y="2009107"/>
            <a:ext cx="1092411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8199" y="3591151"/>
            <a:ext cx="4256496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2410" y="326132"/>
            <a:ext cx="735362" cy="846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504200" rtl="0" eaLnBrk="1" latinLnBrk="0" hangingPunct="1">
        <a:spcBef>
          <a:spcPct val="0"/>
        </a:spcBef>
        <a:buNone/>
        <a:defRPr sz="463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20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985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954318" y="4701649"/>
            <a:ext cx="6772275" cy="1158875"/>
            <a:chOff x="1954318" y="4701649"/>
            <a:chExt cx="6772275" cy="1158875"/>
          </a:xfrm>
        </p:grpSpPr>
        <p:sp>
          <p:nvSpPr>
            <p:cNvPr id="4" name="object 4"/>
            <p:cNvSpPr/>
            <p:nvPr/>
          </p:nvSpPr>
          <p:spPr>
            <a:xfrm>
              <a:off x="1966595" y="4713926"/>
              <a:ext cx="6747509" cy="1134745"/>
            </a:xfrm>
            <a:custGeom>
              <a:avLst/>
              <a:gdLst/>
              <a:ahLst/>
              <a:cxnLst/>
              <a:rect l="l" t="t" r="r" b="b"/>
              <a:pathLst>
                <a:path w="6747509" h="1134745">
                  <a:moveTo>
                    <a:pt x="6558447" y="0"/>
                  </a:moveTo>
                  <a:lnTo>
                    <a:pt x="189061" y="0"/>
                  </a:lnTo>
                  <a:lnTo>
                    <a:pt x="138801" y="6752"/>
                  </a:lnTo>
                  <a:lnTo>
                    <a:pt x="93638" y="25809"/>
                  </a:lnTo>
                  <a:lnTo>
                    <a:pt x="55374" y="55367"/>
                  </a:lnTo>
                  <a:lnTo>
                    <a:pt x="25812" y="93626"/>
                  </a:lnTo>
                  <a:lnTo>
                    <a:pt x="6753" y="138783"/>
                  </a:lnTo>
                  <a:lnTo>
                    <a:pt x="0" y="189036"/>
                  </a:lnTo>
                  <a:lnTo>
                    <a:pt x="0" y="945168"/>
                  </a:lnTo>
                  <a:lnTo>
                    <a:pt x="6753" y="995422"/>
                  </a:lnTo>
                  <a:lnTo>
                    <a:pt x="25812" y="1040579"/>
                  </a:lnTo>
                  <a:lnTo>
                    <a:pt x="55374" y="1078837"/>
                  </a:lnTo>
                  <a:lnTo>
                    <a:pt x="93638" y="1108396"/>
                  </a:lnTo>
                  <a:lnTo>
                    <a:pt x="138801" y="1127452"/>
                  </a:lnTo>
                  <a:lnTo>
                    <a:pt x="189061" y="1134205"/>
                  </a:lnTo>
                  <a:lnTo>
                    <a:pt x="6558447" y="1134205"/>
                  </a:lnTo>
                  <a:lnTo>
                    <a:pt x="6608707" y="1127452"/>
                  </a:lnTo>
                  <a:lnTo>
                    <a:pt x="6653870" y="1108396"/>
                  </a:lnTo>
                  <a:lnTo>
                    <a:pt x="6692134" y="1078837"/>
                  </a:lnTo>
                  <a:lnTo>
                    <a:pt x="6721697" y="1040579"/>
                  </a:lnTo>
                  <a:lnTo>
                    <a:pt x="6740756" y="995422"/>
                  </a:lnTo>
                  <a:lnTo>
                    <a:pt x="6747509" y="945168"/>
                  </a:lnTo>
                  <a:lnTo>
                    <a:pt x="6747509" y="189036"/>
                  </a:lnTo>
                  <a:lnTo>
                    <a:pt x="6740756" y="138783"/>
                  </a:lnTo>
                  <a:lnTo>
                    <a:pt x="6721697" y="93626"/>
                  </a:lnTo>
                  <a:lnTo>
                    <a:pt x="6692134" y="55367"/>
                  </a:lnTo>
                  <a:lnTo>
                    <a:pt x="6653870" y="25809"/>
                  </a:lnTo>
                  <a:lnTo>
                    <a:pt x="6608707" y="6752"/>
                  </a:lnTo>
                  <a:lnTo>
                    <a:pt x="655844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6595" y="4713926"/>
              <a:ext cx="6747509" cy="1134745"/>
            </a:xfrm>
            <a:custGeom>
              <a:avLst/>
              <a:gdLst/>
              <a:ahLst/>
              <a:cxnLst/>
              <a:rect l="l" t="t" r="r" b="b"/>
              <a:pathLst>
                <a:path w="6747509" h="1134745">
                  <a:moveTo>
                    <a:pt x="0" y="189036"/>
                  </a:moveTo>
                  <a:lnTo>
                    <a:pt x="6753" y="138783"/>
                  </a:lnTo>
                  <a:lnTo>
                    <a:pt x="25812" y="93626"/>
                  </a:lnTo>
                  <a:lnTo>
                    <a:pt x="55374" y="55367"/>
                  </a:lnTo>
                  <a:lnTo>
                    <a:pt x="93638" y="25809"/>
                  </a:lnTo>
                  <a:lnTo>
                    <a:pt x="138801" y="6752"/>
                  </a:lnTo>
                  <a:lnTo>
                    <a:pt x="189061" y="0"/>
                  </a:lnTo>
                  <a:lnTo>
                    <a:pt x="6558448" y="0"/>
                  </a:lnTo>
                  <a:lnTo>
                    <a:pt x="6608708" y="6752"/>
                  </a:lnTo>
                  <a:lnTo>
                    <a:pt x="6653871" y="25809"/>
                  </a:lnTo>
                  <a:lnTo>
                    <a:pt x="6692135" y="55367"/>
                  </a:lnTo>
                  <a:lnTo>
                    <a:pt x="6721697" y="93626"/>
                  </a:lnTo>
                  <a:lnTo>
                    <a:pt x="6740756" y="138783"/>
                  </a:lnTo>
                  <a:lnTo>
                    <a:pt x="6747509" y="189036"/>
                  </a:lnTo>
                  <a:lnTo>
                    <a:pt x="6747509" y="945168"/>
                  </a:lnTo>
                  <a:lnTo>
                    <a:pt x="6740756" y="995421"/>
                  </a:lnTo>
                  <a:lnTo>
                    <a:pt x="6721697" y="1040578"/>
                  </a:lnTo>
                  <a:lnTo>
                    <a:pt x="6692135" y="1078837"/>
                  </a:lnTo>
                  <a:lnTo>
                    <a:pt x="6653871" y="1108396"/>
                  </a:lnTo>
                  <a:lnTo>
                    <a:pt x="6608708" y="1127452"/>
                  </a:lnTo>
                  <a:lnTo>
                    <a:pt x="6558448" y="1134205"/>
                  </a:lnTo>
                  <a:lnTo>
                    <a:pt x="189061" y="1134205"/>
                  </a:lnTo>
                  <a:lnTo>
                    <a:pt x="138801" y="1127452"/>
                  </a:lnTo>
                  <a:lnTo>
                    <a:pt x="93638" y="1108396"/>
                  </a:lnTo>
                  <a:lnTo>
                    <a:pt x="55374" y="1078837"/>
                  </a:lnTo>
                  <a:lnTo>
                    <a:pt x="25812" y="1040578"/>
                  </a:lnTo>
                  <a:lnTo>
                    <a:pt x="6753" y="995421"/>
                  </a:lnTo>
                  <a:lnTo>
                    <a:pt x="0" y="945168"/>
                  </a:lnTo>
                  <a:lnTo>
                    <a:pt x="0" y="18903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67578" y="2366874"/>
            <a:ext cx="3712845" cy="1212215"/>
            <a:chOff x="1367578" y="2366874"/>
            <a:chExt cx="3712845" cy="1212215"/>
          </a:xfrm>
        </p:grpSpPr>
        <p:sp>
          <p:nvSpPr>
            <p:cNvPr id="7" name="object 7"/>
            <p:cNvSpPr/>
            <p:nvPr/>
          </p:nvSpPr>
          <p:spPr>
            <a:xfrm>
              <a:off x="1379854" y="2379151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19">
                  <a:moveTo>
                    <a:pt x="3208050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8"/>
                  </a:lnTo>
                  <a:lnTo>
                    <a:pt x="62809" y="608865"/>
                  </a:lnTo>
                  <a:lnTo>
                    <a:pt x="102838" y="616945"/>
                  </a:lnTo>
                  <a:lnTo>
                    <a:pt x="3208050" y="616945"/>
                  </a:lnTo>
                  <a:lnTo>
                    <a:pt x="3248079" y="608865"/>
                  </a:lnTo>
                  <a:lnTo>
                    <a:pt x="3280767" y="586828"/>
                  </a:lnTo>
                  <a:lnTo>
                    <a:pt x="3302807" y="554144"/>
                  </a:lnTo>
                  <a:lnTo>
                    <a:pt x="3310888" y="514120"/>
                  </a:lnTo>
                  <a:lnTo>
                    <a:pt x="3310888" y="102825"/>
                  </a:lnTo>
                  <a:lnTo>
                    <a:pt x="3302807" y="62801"/>
                  </a:lnTo>
                  <a:lnTo>
                    <a:pt x="3280767" y="30116"/>
                  </a:lnTo>
                  <a:lnTo>
                    <a:pt x="3248079" y="8080"/>
                  </a:lnTo>
                  <a:lnTo>
                    <a:pt x="320805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9854" y="2379151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19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208051" y="0"/>
                  </a:lnTo>
                  <a:lnTo>
                    <a:pt x="3248080" y="8080"/>
                  </a:lnTo>
                  <a:lnTo>
                    <a:pt x="3280769" y="30116"/>
                  </a:lnTo>
                  <a:lnTo>
                    <a:pt x="3302808" y="62801"/>
                  </a:lnTo>
                  <a:lnTo>
                    <a:pt x="3310889" y="102825"/>
                  </a:lnTo>
                  <a:lnTo>
                    <a:pt x="3310889" y="514120"/>
                  </a:lnTo>
                  <a:lnTo>
                    <a:pt x="3302808" y="554145"/>
                  </a:lnTo>
                  <a:lnTo>
                    <a:pt x="3280769" y="586829"/>
                  </a:lnTo>
                  <a:lnTo>
                    <a:pt x="3248080" y="608865"/>
                  </a:lnTo>
                  <a:lnTo>
                    <a:pt x="3208051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7972" y="2656195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20">
                  <a:moveTo>
                    <a:pt x="3208050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1"/>
                  </a:lnTo>
                  <a:lnTo>
                    <a:pt x="8081" y="554145"/>
                  </a:lnTo>
                  <a:lnTo>
                    <a:pt x="30120" y="586830"/>
                  </a:lnTo>
                  <a:lnTo>
                    <a:pt x="62809" y="608866"/>
                  </a:lnTo>
                  <a:lnTo>
                    <a:pt x="102838" y="616946"/>
                  </a:lnTo>
                  <a:lnTo>
                    <a:pt x="3208050" y="616946"/>
                  </a:lnTo>
                  <a:lnTo>
                    <a:pt x="3248079" y="608866"/>
                  </a:lnTo>
                  <a:lnTo>
                    <a:pt x="3280767" y="586830"/>
                  </a:lnTo>
                  <a:lnTo>
                    <a:pt x="3302807" y="554145"/>
                  </a:lnTo>
                  <a:lnTo>
                    <a:pt x="3310888" y="514121"/>
                  </a:lnTo>
                  <a:lnTo>
                    <a:pt x="3310888" y="102825"/>
                  </a:lnTo>
                  <a:lnTo>
                    <a:pt x="3302807" y="62801"/>
                  </a:lnTo>
                  <a:lnTo>
                    <a:pt x="3280767" y="30117"/>
                  </a:lnTo>
                  <a:lnTo>
                    <a:pt x="3248079" y="8080"/>
                  </a:lnTo>
                  <a:lnTo>
                    <a:pt x="320805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7972" y="2656195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20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208051" y="0"/>
                  </a:lnTo>
                  <a:lnTo>
                    <a:pt x="3248080" y="8080"/>
                  </a:lnTo>
                  <a:lnTo>
                    <a:pt x="3280769" y="30116"/>
                  </a:lnTo>
                  <a:lnTo>
                    <a:pt x="3302808" y="62801"/>
                  </a:lnTo>
                  <a:lnTo>
                    <a:pt x="3310889" y="102825"/>
                  </a:lnTo>
                  <a:lnTo>
                    <a:pt x="3310889" y="514120"/>
                  </a:lnTo>
                  <a:lnTo>
                    <a:pt x="3302808" y="554145"/>
                  </a:lnTo>
                  <a:lnTo>
                    <a:pt x="3280769" y="586829"/>
                  </a:lnTo>
                  <a:lnTo>
                    <a:pt x="3248080" y="608865"/>
                  </a:lnTo>
                  <a:lnTo>
                    <a:pt x="3208051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7044" y="2949395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20">
                  <a:moveTo>
                    <a:pt x="3208050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8"/>
                  </a:lnTo>
                  <a:lnTo>
                    <a:pt x="62809" y="608865"/>
                  </a:lnTo>
                  <a:lnTo>
                    <a:pt x="102838" y="616945"/>
                  </a:lnTo>
                  <a:lnTo>
                    <a:pt x="3208050" y="616945"/>
                  </a:lnTo>
                  <a:lnTo>
                    <a:pt x="3248079" y="608865"/>
                  </a:lnTo>
                  <a:lnTo>
                    <a:pt x="3280767" y="586828"/>
                  </a:lnTo>
                  <a:lnTo>
                    <a:pt x="3302807" y="554144"/>
                  </a:lnTo>
                  <a:lnTo>
                    <a:pt x="3310888" y="514120"/>
                  </a:lnTo>
                  <a:lnTo>
                    <a:pt x="3310888" y="102825"/>
                  </a:lnTo>
                  <a:lnTo>
                    <a:pt x="3302807" y="62801"/>
                  </a:lnTo>
                  <a:lnTo>
                    <a:pt x="3280767" y="30116"/>
                  </a:lnTo>
                  <a:lnTo>
                    <a:pt x="3248079" y="8080"/>
                  </a:lnTo>
                  <a:lnTo>
                    <a:pt x="320805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7044" y="2949395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20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208051" y="0"/>
                  </a:lnTo>
                  <a:lnTo>
                    <a:pt x="3248080" y="8080"/>
                  </a:lnTo>
                  <a:lnTo>
                    <a:pt x="3280769" y="30116"/>
                  </a:lnTo>
                  <a:lnTo>
                    <a:pt x="3302808" y="62801"/>
                  </a:lnTo>
                  <a:lnTo>
                    <a:pt x="3310889" y="102825"/>
                  </a:lnTo>
                  <a:lnTo>
                    <a:pt x="3310889" y="514120"/>
                  </a:lnTo>
                  <a:lnTo>
                    <a:pt x="3302808" y="554145"/>
                  </a:lnTo>
                  <a:lnTo>
                    <a:pt x="3280769" y="586829"/>
                  </a:lnTo>
                  <a:lnTo>
                    <a:pt x="3248080" y="608865"/>
                  </a:lnTo>
                  <a:lnTo>
                    <a:pt x="3208051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95996" y="4913908"/>
            <a:ext cx="428752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spc="-38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Orchestration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Commands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(build,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start,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stop,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…)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77678" y="2366874"/>
            <a:ext cx="3712845" cy="1212215"/>
            <a:chOff x="5977678" y="2366874"/>
            <a:chExt cx="3712845" cy="1212215"/>
          </a:xfrm>
        </p:grpSpPr>
        <p:sp>
          <p:nvSpPr>
            <p:cNvPr id="15" name="object 15"/>
            <p:cNvSpPr/>
            <p:nvPr/>
          </p:nvSpPr>
          <p:spPr>
            <a:xfrm>
              <a:off x="5989954" y="2379151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19">
                  <a:moveTo>
                    <a:pt x="3208050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8"/>
                  </a:lnTo>
                  <a:lnTo>
                    <a:pt x="62809" y="608865"/>
                  </a:lnTo>
                  <a:lnTo>
                    <a:pt x="102838" y="616945"/>
                  </a:lnTo>
                  <a:lnTo>
                    <a:pt x="3208050" y="616945"/>
                  </a:lnTo>
                  <a:lnTo>
                    <a:pt x="3248079" y="608865"/>
                  </a:lnTo>
                  <a:lnTo>
                    <a:pt x="3280767" y="586828"/>
                  </a:lnTo>
                  <a:lnTo>
                    <a:pt x="3302807" y="554144"/>
                  </a:lnTo>
                  <a:lnTo>
                    <a:pt x="3310888" y="514120"/>
                  </a:lnTo>
                  <a:lnTo>
                    <a:pt x="3310888" y="102825"/>
                  </a:lnTo>
                  <a:lnTo>
                    <a:pt x="3302807" y="62801"/>
                  </a:lnTo>
                  <a:lnTo>
                    <a:pt x="3280767" y="30116"/>
                  </a:lnTo>
                  <a:lnTo>
                    <a:pt x="3248079" y="8080"/>
                  </a:lnTo>
                  <a:lnTo>
                    <a:pt x="320805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89954" y="2379151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19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208051" y="0"/>
                  </a:lnTo>
                  <a:lnTo>
                    <a:pt x="3248080" y="8080"/>
                  </a:lnTo>
                  <a:lnTo>
                    <a:pt x="3280769" y="30116"/>
                  </a:lnTo>
                  <a:lnTo>
                    <a:pt x="3302808" y="62801"/>
                  </a:lnTo>
                  <a:lnTo>
                    <a:pt x="3310889" y="102825"/>
                  </a:lnTo>
                  <a:lnTo>
                    <a:pt x="3310889" y="514120"/>
                  </a:lnTo>
                  <a:lnTo>
                    <a:pt x="3302808" y="554145"/>
                  </a:lnTo>
                  <a:lnTo>
                    <a:pt x="3280769" y="586829"/>
                  </a:lnTo>
                  <a:lnTo>
                    <a:pt x="3248080" y="608865"/>
                  </a:lnTo>
                  <a:lnTo>
                    <a:pt x="3208051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68072" y="2656195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20">
                  <a:moveTo>
                    <a:pt x="3208050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1"/>
                  </a:lnTo>
                  <a:lnTo>
                    <a:pt x="8081" y="554145"/>
                  </a:lnTo>
                  <a:lnTo>
                    <a:pt x="30120" y="586830"/>
                  </a:lnTo>
                  <a:lnTo>
                    <a:pt x="62809" y="608866"/>
                  </a:lnTo>
                  <a:lnTo>
                    <a:pt x="102838" y="616946"/>
                  </a:lnTo>
                  <a:lnTo>
                    <a:pt x="3208050" y="616946"/>
                  </a:lnTo>
                  <a:lnTo>
                    <a:pt x="3248079" y="608866"/>
                  </a:lnTo>
                  <a:lnTo>
                    <a:pt x="3280767" y="586830"/>
                  </a:lnTo>
                  <a:lnTo>
                    <a:pt x="3302807" y="554145"/>
                  </a:lnTo>
                  <a:lnTo>
                    <a:pt x="3310888" y="514121"/>
                  </a:lnTo>
                  <a:lnTo>
                    <a:pt x="3310888" y="102825"/>
                  </a:lnTo>
                  <a:lnTo>
                    <a:pt x="3302807" y="62801"/>
                  </a:lnTo>
                  <a:lnTo>
                    <a:pt x="3280767" y="30117"/>
                  </a:lnTo>
                  <a:lnTo>
                    <a:pt x="3248079" y="8080"/>
                  </a:lnTo>
                  <a:lnTo>
                    <a:pt x="320805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8072" y="2656195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20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208051" y="0"/>
                  </a:lnTo>
                  <a:lnTo>
                    <a:pt x="3248080" y="8080"/>
                  </a:lnTo>
                  <a:lnTo>
                    <a:pt x="3280769" y="30116"/>
                  </a:lnTo>
                  <a:lnTo>
                    <a:pt x="3302808" y="62801"/>
                  </a:lnTo>
                  <a:lnTo>
                    <a:pt x="3310889" y="102825"/>
                  </a:lnTo>
                  <a:lnTo>
                    <a:pt x="3310889" y="514120"/>
                  </a:lnTo>
                  <a:lnTo>
                    <a:pt x="3302808" y="554145"/>
                  </a:lnTo>
                  <a:lnTo>
                    <a:pt x="3280769" y="586829"/>
                  </a:lnTo>
                  <a:lnTo>
                    <a:pt x="3248080" y="608865"/>
                  </a:lnTo>
                  <a:lnTo>
                    <a:pt x="3208051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7144" y="2949395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20">
                  <a:moveTo>
                    <a:pt x="3208050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8"/>
                  </a:lnTo>
                  <a:lnTo>
                    <a:pt x="62809" y="608865"/>
                  </a:lnTo>
                  <a:lnTo>
                    <a:pt x="102838" y="616945"/>
                  </a:lnTo>
                  <a:lnTo>
                    <a:pt x="3208050" y="616945"/>
                  </a:lnTo>
                  <a:lnTo>
                    <a:pt x="3248079" y="608865"/>
                  </a:lnTo>
                  <a:lnTo>
                    <a:pt x="3280767" y="586828"/>
                  </a:lnTo>
                  <a:lnTo>
                    <a:pt x="3302807" y="554144"/>
                  </a:lnTo>
                  <a:lnTo>
                    <a:pt x="3310888" y="514120"/>
                  </a:lnTo>
                  <a:lnTo>
                    <a:pt x="3310888" y="102825"/>
                  </a:lnTo>
                  <a:lnTo>
                    <a:pt x="3302807" y="62801"/>
                  </a:lnTo>
                  <a:lnTo>
                    <a:pt x="3280767" y="30116"/>
                  </a:lnTo>
                  <a:lnTo>
                    <a:pt x="3248079" y="8080"/>
                  </a:lnTo>
                  <a:lnTo>
                    <a:pt x="320805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7144" y="2949395"/>
              <a:ext cx="3310890" cy="617220"/>
            </a:xfrm>
            <a:custGeom>
              <a:avLst/>
              <a:gdLst/>
              <a:ahLst/>
              <a:cxnLst/>
              <a:rect l="l" t="t" r="r" b="b"/>
              <a:pathLst>
                <a:path w="3310890" h="617220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3208051" y="0"/>
                  </a:lnTo>
                  <a:lnTo>
                    <a:pt x="3248080" y="8080"/>
                  </a:lnTo>
                  <a:lnTo>
                    <a:pt x="3280769" y="30116"/>
                  </a:lnTo>
                  <a:lnTo>
                    <a:pt x="3302808" y="62801"/>
                  </a:lnTo>
                  <a:lnTo>
                    <a:pt x="3310889" y="102825"/>
                  </a:lnTo>
                  <a:lnTo>
                    <a:pt x="3310889" y="514120"/>
                  </a:lnTo>
                  <a:lnTo>
                    <a:pt x="3302808" y="554145"/>
                  </a:lnTo>
                  <a:lnTo>
                    <a:pt x="3280769" y="586829"/>
                  </a:lnTo>
                  <a:lnTo>
                    <a:pt x="3248080" y="608865"/>
                  </a:lnTo>
                  <a:lnTo>
                    <a:pt x="3208051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01316" y="2512053"/>
            <a:ext cx="204279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203835" indent="-1784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build</a:t>
            </a:r>
            <a:r>
              <a:rPr sz="1500" spc="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ourier New"/>
                <a:cs typeface="Courier New"/>
              </a:rPr>
              <a:t>…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build</a:t>
            </a:r>
            <a:r>
              <a:rPr sz="1500" spc="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525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build</a:t>
            </a:r>
            <a:r>
              <a:rPr sz="1500" spc="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8742" y="2512053"/>
            <a:ext cx="180784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203835" indent="-1784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r>
              <a:rPr sz="15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ourier New"/>
                <a:cs typeface="Courier New"/>
              </a:rPr>
              <a:t>…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r>
              <a:rPr sz="15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525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r>
              <a:rPr sz="15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92898" y="3763389"/>
            <a:ext cx="441325" cy="738505"/>
            <a:chOff x="2992898" y="3763389"/>
            <a:chExt cx="441325" cy="738505"/>
          </a:xfrm>
        </p:grpSpPr>
        <p:sp>
          <p:nvSpPr>
            <p:cNvPr id="24" name="object 24"/>
            <p:cNvSpPr/>
            <p:nvPr/>
          </p:nvSpPr>
          <p:spPr>
            <a:xfrm>
              <a:off x="3005176" y="3775667"/>
              <a:ext cx="416559" cy="713740"/>
            </a:xfrm>
            <a:custGeom>
              <a:avLst/>
              <a:gdLst/>
              <a:ahLst/>
              <a:cxnLst/>
              <a:rect l="l" t="t" r="r" b="b"/>
              <a:pathLst>
                <a:path w="416560" h="713739">
                  <a:moveTo>
                    <a:pt x="312360" y="0"/>
                  </a:moveTo>
                  <a:lnTo>
                    <a:pt x="104120" y="0"/>
                  </a:lnTo>
                  <a:lnTo>
                    <a:pt x="104120" y="505339"/>
                  </a:lnTo>
                  <a:lnTo>
                    <a:pt x="0" y="505339"/>
                  </a:lnTo>
                  <a:lnTo>
                    <a:pt x="208240" y="713552"/>
                  </a:lnTo>
                  <a:lnTo>
                    <a:pt x="416479" y="505339"/>
                  </a:lnTo>
                  <a:lnTo>
                    <a:pt x="312360" y="505339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5176" y="3775667"/>
              <a:ext cx="416559" cy="713740"/>
            </a:xfrm>
            <a:custGeom>
              <a:avLst/>
              <a:gdLst/>
              <a:ahLst/>
              <a:cxnLst/>
              <a:rect l="l" t="t" r="r" b="b"/>
              <a:pathLst>
                <a:path w="416560" h="713739">
                  <a:moveTo>
                    <a:pt x="0" y="505339"/>
                  </a:moveTo>
                  <a:lnTo>
                    <a:pt x="104120" y="505339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505339"/>
                  </a:lnTo>
                  <a:lnTo>
                    <a:pt x="416480" y="505339"/>
                  </a:lnTo>
                  <a:lnTo>
                    <a:pt x="208240" y="713552"/>
                  </a:lnTo>
                  <a:lnTo>
                    <a:pt x="0" y="505339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602998" y="3789943"/>
            <a:ext cx="441325" cy="738505"/>
            <a:chOff x="7602998" y="3789943"/>
            <a:chExt cx="441325" cy="738505"/>
          </a:xfrm>
        </p:grpSpPr>
        <p:sp>
          <p:nvSpPr>
            <p:cNvPr id="27" name="object 27"/>
            <p:cNvSpPr/>
            <p:nvPr/>
          </p:nvSpPr>
          <p:spPr>
            <a:xfrm>
              <a:off x="7615276" y="3802220"/>
              <a:ext cx="416559" cy="713740"/>
            </a:xfrm>
            <a:custGeom>
              <a:avLst/>
              <a:gdLst/>
              <a:ahLst/>
              <a:cxnLst/>
              <a:rect l="l" t="t" r="r" b="b"/>
              <a:pathLst>
                <a:path w="416559" h="713739">
                  <a:moveTo>
                    <a:pt x="312360" y="0"/>
                  </a:moveTo>
                  <a:lnTo>
                    <a:pt x="104119" y="0"/>
                  </a:lnTo>
                  <a:lnTo>
                    <a:pt x="104119" y="505339"/>
                  </a:lnTo>
                  <a:lnTo>
                    <a:pt x="0" y="505339"/>
                  </a:lnTo>
                  <a:lnTo>
                    <a:pt x="208240" y="713552"/>
                  </a:lnTo>
                  <a:lnTo>
                    <a:pt x="416479" y="505339"/>
                  </a:lnTo>
                  <a:lnTo>
                    <a:pt x="312360" y="505339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15276" y="3802220"/>
              <a:ext cx="416559" cy="713740"/>
            </a:xfrm>
            <a:custGeom>
              <a:avLst/>
              <a:gdLst/>
              <a:ahLst/>
              <a:cxnLst/>
              <a:rect l="l" t="t" r="r" b="b"/>
              <a:pathLst>
                <a:path w="416559" h="713739">
                  <a:moveTo>
                    <a:pt x="0" y="505339"/>
                  </a:moveTo>
                  <a:lnTo>
                    <a:pt x="104120" y="505339"/>
                  </a:lnTo>
                  <a:lnTo>
                    <a:pt x="104120" y="0"/>
                  </a:lnTo>
                  <a:lnTo>
                    <a:pt x="312360" y="0"/>
                  </a:lnTo>
                  <a:lnTo>
                    <a:pt x="312360" y="505339"/>
                  </a:lnTo>
                  <a:lnTo>
                    <a:pt x="416480" y="505339"/>
                  </a:lnTo>
                  <a:lnTo>
                    <a:pt x="208240" y="713552"/>
                  </a:lnTo>
                  <a:lnTo>
                    <a:pt x="0" y="505339"/>
                  </a:lnTo>
                  <a:close/>
                </a:path>
              </a:pathLst>
            </a:custGeom>
            <a:ln w="245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E772AE13-0174-FBDD-222D-9146232FEB58}"/>
              </a:ext>
            </a:extLst>
          </p:cNvPr>
          <p:cNvSpPr/>
          <p:nvPr/>
        </p:nvSpPr>
        <p:spPr>
          <a:xfrm>
            <a:off x="2310362" y="1210332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2525" y="1334344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Compose?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174345" y="2237971"/>
            <a:ext cx="6573520" cy="862965"/>
            <a:chOff x="2174345" y="2237971"/>
            <a:chExt cx="6573520" cy="862965"/>
          </a:xfrm>
        </p:grpSpPr>
        <p:sp>
          <p:nvSpPr>
            <p:cNvPr id="4" name="object 4"/>
            <p:cNvSpPr/>
            <p:nvPr/>
          </p:nvSpPr>
          <p:spPr>
            <a:xfrm>
              <a:off x="2186622" y="2250247"/>
              <a:ext cx="6548755" cy="838200"/>
            </a:xfrm>
            <a:custGeom>
              <a:avLst/>
              <a:gdLst/>
              <a:ahLst/>
              <a:cxnLst/>
              <a:rect l="l" t="t" r="r" b="b"/>
              <a:pathLst>
                <a:path w="6548755" h="838200">
                  <a:moveTo>
                    <a:pt x="6408731" y="0"/>
                  </a:moveTo>
                  <a:lnTo>
                    <a:pt x="139705" y="0"/>
                  </a:lnTo>
                  <a:lnTo>
                    <a:pt x="95547" y="7121"/>
                  </a:lnTo>
                  <a:lnTo>
                    <a:pt x="57196" y="26951"/>
                  </a:lnTo>
                  <a:lnTo>
                    <a:pt x="26954" y="57189"/>
                  </a:lnTo>
                  <a:lnTo>
                    <a:pt x="7122" y="95535"/>
                  </a:lnTo>
                  <a:lnTo>
                    <a:pt x="0" y="139687"/>
                  </a:lnTo>
                  <a:lnTo>
                    <a:pt x="0" y="698399"/>
                  </a:lnTo>
                  <a:lnTo>
                    <a:pt x="7122" y="742551"/>
                  </a:lnTo>
                  <a:lnTo>
                    <a:pt x="26954" y="780897"/>
                  </a:lnTo>
                  <a:lnTo>
                    <a:pt x="57196" y="811135"/>
                  </a:lnTo>
                  <a:lnTo>
                    <a:pt x="95547" y="830965"/>
                  </a:lnTo>
                  <a:lnTo>
                    <a:pt x="139705" y="838086"/>
                  </a:lnTo>
                  <a:lnTo>
                    <a:pt x="6408731" y="838086"/>
                  </a:lnTo>
                  <a:lnTo>
                    <a:pt x="6452888" y="830965"/>
                  </a:lnTo>
                  <a:lnTo>
                    <a:pt x="6491239" y="811135"/>
                  </a:lnTo>
                  <a:lnTo>
                    <a:pt x="6521481" y="780897"/>
                  </a:lnTo>
                  <a:lnTo>
                    <a:pt x="6541314" y="742551"/>
                  </a:lnTo>
                  <a:lnTo>
                    <a:pt x="6548436" y="698399"/>
                  </a:lnTo>
                  <a:lnTo>
                    <a:pt x="6548436" y="139687"/>
                  </a:lnTo>
                  <a:lnTo>
                    <a:pt x="6541314" y="95535"/>
                  </a:lnTo>
                  <a:lnTo>
                    <a:pt x="6521481" y="57189"/>
                  </a:lnTo>
                  <a:lnTo>
                    <a:pt x="6491239" y="26951"/>
                  </a:lnTo>
                  <a:lnTo>
                    <a:pt x="6452888" y="7121"/>
                  </a:lnTo>
                  <a:lnTo>
                    <a:pt x="640873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6622" y="2250247"/>
              <a:ext cx="6548755" cy="838200"/>
            </a:xfrm>
            <a:custGeom>
              <a:avLst/>
              <a:gdLst/>
              <a:ahLst/>
              <a:cxnLst/>
              <a:rect l="l" t="t" r="r" b="b"/>
              <a:pathLst>
                <a:path w="6548755" h="838200">
                  <a:moveTo>
                    <a:pt x="0" y="139687"/>
                  </a:moveTo>
                  <a:lnTo>
                    <a:pt x="7122" y="95535"/>
                  </a:lnTo>
                  <a:lnTo>
                    <a:pt x="26955" y="57189"/>
                  </a:lnTo>
                  <a:lnTo>
                    <a:pt x="57197" y="26951"/>
                  </a:lnTo>
                  <a:lnTo>
                    <a:pt x="95547" y="7121"/>
                  </a:lnTo>
                  <a:lnTo>
                    <a:pt x="139705" y="0"/>
                  </a:lnTo>
                  <a:lnTo>
                    <a:pt x="6408731" y="0"/>
                  </a:lnTo>
                  <a:lnTo>
                    <a:pt x="6452889" y="7121"/>
                  </a:lnTo>
                  <a:lnTo>
                    <a:pt x="6491239" y="26951"/>
                  </a:lnTo>
                  <a:lnTo>
                    <a:pt x="6521482" y="57189"/>
                  </a:lnTo>
                  <a:lnTo>
                    <a:pt x="6541315" y="95535"/>
                  </a:lnTo>
                  <a:lnTo>
                    <a:pt x="6548437" y="139687"/>
                  </a:lnTo>
                  <a:lnTo>
                    <a:pt x="6548437" y="698399"/>
                  </a:lnTo>
                  <a:lnTo>
                    <a:pt x="6541315" y="742551"/>
                  </a:lnTo>
                  <a:lnTo>
                    <a:pt x="6521482" y="780897"/>
                  </a:lnTo>
                  <a:lnTo>
                    <a:pt x="6491239" y="811135"/>
                  </a:lnTo>
                  <a:lnTo>
                    <a:pt x="6452889" y="830965"/>
                  </a:lnTo>
                  <a:lnTo>
                    <a:pt x="6408731" y="838087"/>
                  </a:lnTo>
                  <a:lnTo>
                    <a:pt x="139705" y="838087"/>
                  </a:lnTo>
                  <a:lnTo>
                    <a:pt x="95547" y="830965"/>
                  </a:lnTo>
                  <a:lnTo>
                    <a:pt x="57197" y="811135"/>
                  </a:lnTo>
                  <a:lnTo>
                    <a:pt x="26955" y="780897"/>
                  </a:lnTo>
                  <a:lnTo>
                    <a:pt x="7122" y="742551"/>
                  </a:lnTo>
                  <a:lnTo>
                    <a:pt x="0" y="698399"/>
                  </a:lnTo>
                  <a:lnTo>
                    <a:pt x="0" y="13968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0852" y="2539515"/>
            <a:ext cx="6077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Compose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replace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Dockerfiles</a:t>
            </a:r>
            <a:r>
              <a:rPr sz="15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custom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4345" y="3416531"/>
            <a:ext cx="6573520" cy="862965"/>
            <a:chOff x="2174345" y="3416531"/>
            <a:chExt cx="6573520" cy="862965"/>
          </a:xfrm>
        </p:grpSpPr>
        <p:sp>
          <p:nvSpPr>
            <p:cNvPr id="8" name="object 8"/>
            <p:cNvSpPr/>
            <p:nvPr/>
          </p:nvSpPr>
          <p:spPr>
            <a:xfrm>
              <a:off x="2186622" y="3428808"/>
              <a:ext cx="6548755" cy="838200"/>
            </a:xfrm>
            <a:custGeom>
              <a:avLst/>
              <a:gdLst/>
              <a:ahLst/>
              <a:cxnLst/>
              <a:rect l="l" t="t" r="r" b="b"/>
              <a:pathLst>
                <a:path w="6548755" h="838200">
                  <a:moveTo>
                    <a:pt x="6408731" y="0"/>
                  </a:moveTo>
                  <a:lnTo>
                    <a:pt x="139705" y="0"/>
                  </a:lnTo>
                  <a:lnTo>
                    <a:pt x="95547" y="7121"/>
                  </a:lnTo>
                  <a:lnTo>
                    <a:pt x="57196" y="26951"/>
                  </a:lnTo>
                  <a:lnTo>
                    <a:pt x="26954" y="57189"/>
                  </a:lnTo>
                  <a:lnTo>
                    <a:pt x="7122" y="95535"/>
                  </a:lnTo>
                  <a:lnTo>
                    <a:pt x="0" y="139687"/>
                  </a:lnTo>
                  <a:lnTo>
                    <a:pt x="0" y="698399"/>
                  </a:lnTo>
                  <a:lnTo>
                    <a:pt x="7122" y="742551"/>
                  </a:lnTo>
                  <a:lnTo>
                    <a:pt x="26954" y="780897"/>
                  </a:lnTo>
                  <a:lnTo>
                    <a:pt x="57196" y="811135"/>
                  </a:lnTo>
                  <a:lnTo>
                    <a:pt x="95547" y="830965"/>
                  </a:lnTo>
                  <a:lnTo>
                    <a:pt x="139705" y="838086"/>
                  </a:lnTo>
                  <a:lnTo>
                    <a:pt x="6408731" y="838086"/>
                  </a:lnTo>
                  <a:lnTo>
                    <a:pt x="6452888" y="830965"/>
                  </a:lnTo>
                  <a:lnTo>
                    <a:pt x="6491239" y="811135"/>
                  </a:lnTo>
                  <a:lnTo>
                    <a:pt x="6521481" y="780897"/>
                  </a:lnTo>
                  <a:lnTo>
                    <a:pt x="6541314" y="742551"/>
                  </a:lnTo>
                  <a:lnTo>
                    <a:pt x="6548436" y="698399"/>
                  </a:lnTo>
                  <a:lnTo>
                    <a:pt x="6548436" y="139687"/>
                  </a:lnTo>
                  <a:lnTo>
                    <a:pt x="6541314" y="95535"/>
                  </a:lnTo>
                  <a:lnTo>
                    <a:pt x="6521481" y="57189"/>
                  </a:lnTo>
                  <a:lnTo>
                    <a:pt x="6491239" y="26951"/>
                  </a:lnTo>
                  <a:lnTo>
                    <a:pt x="6452888" y="7121"/>
                  </a:lnTo>
                  <a:lnTo>
                    <a:pt x="640873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6622" y="3428808"/>
              <a:ext cx="6548755" cy="838200"/>
            </a:xfrm>
            <a:custGeom>
              <a:avLst/>
              <a:gdLst/>
              <a:ahLst/>
              <a:cxnLst/>
              <a:rect l="l" t="t" r="r" b="b"/>
              <a:pathLst>
                <a:path w="6548755" h="838200">
                  <a:moveTo>
                    <a:pt x="0" y="139687"/>
                  </a:moveTo>
                  <a:lnTo>
                    <a:pt x="7122" y="95535"/>
                  </a:lnTo>
                  <a:lnTo>
                    <a:pt x="26955" y="57189"/>
                  </a:lnTo>
                  <a:lnTo>
                    <a:pt x="57197" y="26951"/>
                  </a:lnTo>
                  <a:lnTo>
                    <a:pt x="95547" y="7121"/>
                  </a:lnTo>
                  <a:lnTo>
                    <a:pt x="139705" y="0"/>
                  </a:lnTo>
                  <a:lnTo>
                    <a:pt x="6408731" y="0"/>
                  </a:lnTo>
                  <a:lnTo>
                    <a:pt x="6452889" y="7121"/>
                  </a:lnTo>
                  <a:lnTo>
                    <a:pt x="6491239" y="26951"/>
                  </a:lnTo>
                  <a:lnTo>
                    <a:pt x="6521482" y="57189"/>
                  </a:lnTo>
                  <a:lnTo>
                    <a:pt x="6541315" y="95535"/>
                  </a:lnTo>
                  <a:lnTo>
                    <a:pt x="6548437" y="139687"/>
                  </a:lnTo>
                  <a:lnTo>
                    <a:pt x="6548437" y="698399"/>
                  </a:lnTo>
                  <a:lnTo>
                    <a:pt x="6541315" y="742551"/>
                  </a:lnTo>
                  <a:lnTo>
                    <a:pt x="6521482" y="780897"/>
                  </a:lnTo>
                  <a:lnTo>
                    <a:pt x="6491239" y="811135"/>
                  </a:lnTo>
                  <a:lnTo>
                    <a:pt x="6452889" y="830965"/>
                  </a:lnTo>
                  <a:lnTo>
                    <a:pt x="6408731" y="838087"/>
                  </a:lnTo>
                  <a:lnTo>
                    <a:pt x="139705" y="838087"/>
                  </a:lnTo>
                  <a:lnTo>
                    <a:pt x="95547" y="830965"/>
                  </a:lnTo>
                  <a:lnTo>
                    <a:pt x="57197" y="811135"/>
                  </a:lnTo>
                  <a:lnTo>
                    <a:pt x="26955" y="780897"/>
                  </a:lnTo>
                  <a:lnTo>
                    <a:pt x="7122" y="742551"/>
                  </a:lnTo>
                  <a:lnTo>
                    <a:pt x="0" y="698399"/>
                  </a:lnTo>
                  <a:lnTo>
                    <a:pt x="0" y="13968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05573" y="3716044"/>
            <a:ext cx="5307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Compose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replace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Images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74345" y="4595091"/>
            <a:ext cx="6573520" cy="862965"/>
            <a:chOff x="2174345" y="4595091"/>
            <a:chExt cx="6573520" cy="862965"/>
          </a:xfrm>
        </p:grpSpPr>
        <p:sp>
          <p:nvSpPr>
            <p:cNvPr id="12" name="object 12"/>
            <p:cNvSpPr/>
            <p:nvPr/>
          </p:nvSpPr>
          <p:spPr>
            <a:xfrm>
              <a:off x="2186622" y="4607367"/>
              <a:ext cx="6548755" cy="838200"/>
            </a:xfrm>
            <a:custGeom>
              <a:avLst/>
              <a:gdLst/>
              <a:ahLst/>
              <a:cxnLst/>
              <a:rect l="l" t="t" r="r" b="b"/>
              <a:pathLst>
                <a:path w="6548755" h="838200">
                  <a:moveTo>
                    <a:pt x="6408731" y="0"/>
                  </a:moveTo>
                  <a:lnTo>
                    <a:pt x="139705" y="0"/>
                  </a:lnTo>
                  <a:lnTo>
                    <a:pt x="95547" y="7121"/>
                  </a:lnTo>
                  <a:lnTo>
                    <a:pt x="57196" y="26951"/>
                  </a:lnTo>
                  <a:lnTo>
                    <a:pt x="26954" y="57189"/>
                  </a:lnTo>
                  <a:lnTo>
                    <a:pt x="7122" y="95535"/>
                  </a:lnTo>
                  <a:lnTo>
                    <a:pt x="0" y="139687"/>
                  </a:lnTo>
                  <a:lnTo>
                    <a:pt x="0" y="698399"/>
                  </a:lnTo>
                  <a:lnTo>
                    <a:pt x="7122" y="742551"/>
                  </a:lnTo>
                  <a:lnTo>
                    <a:pt x="26954" y="780897"/>
                  </a:lnTo>
                  <a:lnTo>
                    <a:pt x="57196" y="811135"/>
                  </a:lnTo>
                  <a:lnTo>
                    <a:pt x="95547" y="830965"/>
                  </a:lnTo>
                  <a:lnTo>
                    <a:pt x="139705" y="838086"/>
                  </a:lnTo>
                  <a:lnTo>
                    <a:pt x="6408731" y="838086"/>
                  </a:lnTo>
                  <a:lnTo>
                    <a:pt x="6452888" y="830965"/>
                  </a:lnTo>
                  <a:lnTo>
                    <a:pt x="6491239" y="811135"/>
                  </a:lnTo>
                  <a:lnTo>
                    <a:pt x="6521481" y="780897"/>
                  </a:lnTo>
                  <a:lnTo>
                    <a:pt x="6541314" y="742551"/>
                  </a:lnTo>
                  <a:lnTo>
                    <a:pt x="6548436" y="698399"/>
                  </a:lnTo>
                  <a:lnTo>
                    <a:pt x="6548436" y="139687"/>
                  </a:lnTo>
                  <a:lnTo>
                    <a:pt x="6541314" y="95535"/>
                  </a:lnTo>
                  <a:lnTo>
                    <a:pt x="6521481" y="57189"/>
                  </a:lnTo>
                  <a:lnTo>
                    <a:pt x="6491239" y="26951"/>
                  </a:lnTo>
                  <a:lnTo>
                    <a:pt x="6452888" y="7121"/>
                  </a:lnTo>
                  <a:lnTo>
                    <a:pt x="6408731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6622" y="4607367"/>
              <a:ext cx="6548755" cy="838200"/>
            </a:xfrm>
            <a:custGeom>
              <a:avLst/>
              <a:gdLst/>
              <a:ahLst/>
              <a:cxnLst/>
              <a:rect l="l" t="t" r="r" b="b"/>
              <a:pathLst>
                <a:path w="6548755" h="838200">
                  <a:moveTo>
                    <a:pt x="0" y="139687"/>
                  </a:moveTo>
                  <a:lnTo>
                    <a:pt x="7122" y="95535"/>
                  </a:lnTo>
                  <a:lnTo>
                    <a:pt x="26955" y="57189"/>
                  </a:lnTo>
                  <a:lnTo>
                    <a:pt x="57197" y="26951"/>
                  </a:lnTo>
                  <a:lnTo>
                    <a:pt x="95547" y="7121"/>
                  </a:lnTo>
                  <a:lnTo>
                    <a:pt x="139705" y="0"/>
                  </a:lnTo>
                  <a:lnTo>
                    <a:pt x="6408731" y="0"/>
                  </a:lnTo>
                  <a:lnTo>
                    <a:pt x="6452889" y="7121"/>
                  </a:lnTo>
                  <a:lnTo>
                    <a:pt x="6491239" y="26951"/>
                  </a:lnTo>
                  <a:lnTo>
                    <a:pt x="6521482" y="57189"/>
                  </a:lnTo>
                  <a:lnTo>
                    <a:pt x="6541315" y="95535"/>
                  </a:lnTo>
                  <a:lnTo>
                    <a:pt x="6548437" y="139687"/>
                  </a:lnTo>
                  <a:lnTo>
                    <a:pt x="6548437" y="698399"/>
                  </a:lnTo>
                  <a:lnTo>
                    <a:pt x="6541315" y="742551"/>
                  </a:lnTo>
                  <a:lnTo>
                    <a:pt x="6521482" y="780897"/>
                  </a:lnTo>
                  <a:lnTo>
                    <a:pt x="6491239" y="811135"/>
                  </a:lnTo>
                  <a:lnTo>
                    <a:pt x="6452889" y="830965"/>
                  </a:lnTo>
                  <a:lnTo>
                    <a:pt x="6408731" y="838087"/>
                  </a:lnTo>
                  <a:lnTo>
                    <a:pt x="139705" y="838087"/>
                  </a:lnTo>
                  <a:lnTo>
                    <a:pt x="95547" y="830965"/>
                  </a:lnTo>
                  <a:lnTo>
                    <a:pt x="57197" y="811135"/>
                  </a:lnTo>
                  <a:lnTo>
                    <a:pt x="26955" y="780897"/>
                  </a:lnTo>
                  <a:lnTo>
                    <a:pt x="7122" y="742551"/>
                  </a:lnTo>
                  <a:lnTo>
                    <a:pt x="0" y="698399"/>
                  </a:lnTo>
                  <a:lnTo>
                    <a:pt x="0" y="13968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70375" y="4776748"/>
            <a:ext cx="617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Compose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5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5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suited</a:t>
            </a:r>
            <a:r>
              <a:rPr sz="15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5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</a:pP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(machines)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C8B167C5-140A-4D29-80A4-62D75F1F32CF}"/>
              </a:ext>
            </a:extLst>
          </p:cNvPr>
          <p:cNvSpPr/>
          <p:nvPr/>
        </p:nvSpPr>
        <p:spPr>
          <a:xfrm>
            <a:off x="2310362" y="1210332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807" y="1327864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 Compose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714432" y="2154056"/>
            <a:ext cx="3251835" cy="789940"/>
            <a:chOff x="3714432" y="2154056"/>
            <a:chExt cx="3251835" cy="789940"/>
          </a:xfrm>
        </p:grpSpPr>
        <p:sp>
          <p:nvSpPr>
            <p:cNvPr id="4" name="object 4"/>
            <p:cNvSpPr/>
            <p:nvPr/>
          </p:nvSpPr>
          <p:spPr>
            <a:xfrm>
              <a:off x="3726815" y="2166439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3099592" y="0"/>
                  </a:moveTo>
                  <a:lnTo>
                    <a:pt x="127476" y="0"/>
                  </a:lnTo>
                  <a:lnTo>
                    <a:pt x="77856" y="10016"/>
                  </a:lnTo>
                  <a:lnTo>
                    <a:pt x="37336" y="37332"/>
                  </a:lnTo>
                  <a:lnTo>
                    <a:pt x="10017" y="77846"/>
                  </a:lnTo>
                  <a:lnTo>
                    <a:pt x="0" y="127459"/>
                  </a:lnTo>
                  <a:lnTo>
                    <a:pt x="0" y="637293"/>
                  </a:lnTo>
                  <a:lnTo>
                    <a:pt x="10017" y="686907"/>
                  </a:lnTo>
                  <a:lnTo>
                    <a:pt x="37336" y="727422"/>
                  </a:lnTo>
                  <a:lnTo>
                    <a:pt x="77856" y="754738"/>
                  </a:lnTo>
                  <a:lnTo>
                    <a:pt x="127476" y="764754"/>
                  </a:lnTo>
                  <a:lnTo>
                    <a:pt x="3099592" y="764754"/>
                  </a:lnTo>
                  <a:lnTo>
                    <a:pt x="3149212" y="754738"/>
                  </a:lnTo>
                  <a:lnTo>
                    <a:pt x="3189731" y="727422"/>
                  </a:lnTo>
                  <a:lnTo>
                    <a:pt x="3217051" y="686907"/>
                  </a:lnTo>
                  <a:lnTo>
                    <a:pt x="3227068" y="637293"/>
                  </a:lnTo>
                  <a:lnTo>
                    <a:pt x="3227068" y="127459"/>
                  </a:lnTo>
                  <a:lnTo>
                    <a:pt x="3217051" y="77846"/>
                  </a:lnTo>
                  <a:lnTo>
                    <a:pt x="3189732" y="37332"/>
                  </a:lnTo>
                  <a:lnTo>
                    <a:pt x="3149212" y="10016"/>
                  </a:lnTo>
                  <a:lnTo>
                    <a:pt x="309959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6815" y="2166439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0" y="127460"/>
                  </a:moveTo>
                  <a:lnTo>
                    <a:pt x="10017" y="77846"/>
                  </a:lnTo>
                  <a:lnTo>
                    <a:pt x="37337" y="37332"/>
                  </a:lnTo>
                  <a:lnTo>
                    <a:pt x="77857" y="10016"/>
                  </a:lnTo>
                  <a:lnTo>
                    <a:pt x="127477" y="0"/>
                  </a:lnTo>
                  <a:lnTo>
                    <a:pt x="3099592" y="0"/>
                  </a:lnTo>
                  <a:lnTo>
                    <a:pt x="3149212" y="10016"/>
                  </a:lnTo>
                  <a:lnTo>
                    <a:pt x="3189732" y="37332"/>
                  </a:lnTo>
                  <a:lnTo>
                    <a:pt x="3217052" y="77846"/>
                  </a:lnTo>
                  <a:lnTo>
                    <a:pt x="3227069" y="127460"/>
                  </a:lnTo>
                  <a:lnTo>
                    <a:pt x="3227069" y="637294"/>
                  </a:lnTo>
                  <a:lnTo>
                    <a:pt x="3217052" y="686907"/>
                  </a:lnTo>
                  <a:lnTo>
                    <a:pt x="3189732" y="727422"/>
                  </a:lnTo>
                  <a:lnTo>
                    <a:pt x="3149212" y="754738"/>
                  </a:lnTo>
                  <a:lnTo>
                    <a:pt x="3099592" y="764754"/>
                  </a:lnTo>
                  <a:lnTo>
                    <a:pt x="127477" y="764754"/>
                  </a:lnTo>
                  <a:lnTo>
                    <a:pt x="77857" y="754738"/>
                  </a:lnTo>
                  <a:lnTo>
                    <a:pt x="37337" y="727422"/>
                  </a:lnTo>
                  <a:lnTo>
                    <a:pt x="10017" y="686907"/>
                  </a:lnTo>
                  <a:lnTo>
                    <a:pt x="0" y="637294"/>
                  </a:lnTo>
                  <a:lnTo>
                    <a:pt x="0" y="12746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73351" y="2417596"/>
            <a:ext cx="1932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(Containers)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0309" y="3526423"/>
            <a:ext cx="3251835" cy="789940"/>
            <a:chOff x="1210309" y="3526423"/>
            <a:chExt cx="3251835" cy="789940"/>
          </a:xfrm>
        </p:grpSpPr>
        <p:sp>
          <p:nvSpPr>
            <p:cNvPr id="8" name="object 8"/>
            <p:cNvSpPr/>
            <p:nvPr/>
          </p:nvSpPr>
          <p:spPr>
            <a:xfrm>
              <a:off x="1222692" y="3538806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3099592" y="0"/>
                  </a:moveTo>
                  <a:lnTo>
                    <a:pt x="127476" y="0"/>
                  </a:lnTo>
                  <a:lnTo>
                    <a:pt x="77856" y="10016"/>
                  </a:lnTo>
                  <a:lnTo>
                    <a:pt x="37336" y="37332"/>
                  </a:lnTo>
                  <a:lnTo>
                    <a:pt x="10017" y="77847"/>
                  </a:lnTo>
                  <a:lnTo>
                    <a:pt x="0" y="127461"/>
                  </a:lnTo>
                  <a:lnTo>
                    <a:pt x="0" y="637294"/>
                  </a:lnTo>
                  <a:lnTo>
                    <a:pt x="10017" y="686907"/>
                  </a:lnTo>
                  <a:lnTo>
                    <a:pt x="37336" y="727422"/>
                  </a:lnTo>
                  <a:lnTo>
                    <a:pt x="77856" y="754738"/>
                  </a:lnTo>
                  <a:lnTo>
                    <a:pt x="127476" y="764754"/>
                  </a:lnTo>
                  <a:lnTo>
                    <a:pt x="3099592" y="764754"/>
                  </a:lnTo>
                  <a:lnTo>
                    <a:pt x="3149212" y="754738"/>
                  </a:lnTo>
                  <a:lnTo>
                    <a:pt x="3189732" y="727422"/>
                  </a:lnTo>
                  <a:lnTo>
                    <a:pt x="3217051" y="686907"/>
                  </a:lnTo>
                  <a:lnTo>
                    <a:pt x="3227069" y="637294"/>
                  </a:lnTo>
                  <a:lnTo>
                    <a:pt x="3227069" y="127461"/>
                  </a:lnTo>
                  <a:lnTo>
                    <a:pt x="3217051" y="77847"/>
                  </a:lnTo>
                  <a:lnTo>
                    <a:pt x="3189732" y="37332"/>
                  </a:lnTo>
                  <a:lnTo>
                    <a:pt x="3149212" y="10016"/>
                  </a:lnTo>
                  <a:lnTo>
                    <a:pt x="309959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2692" y="3538806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0" y="127460"/>
                  </a:moveTo>
                  <a:lnTo>
                    <a:pt x="10017" y="77846"/>
                  </a:lnTo>
                  <a:lnTo>
                    <a:pt x="37337" y="37332"/>
                  </a:lnTo>
                  <a:lnTo>
                    <a:pt x="77857" y="10016"/>
                  </a:lnTo>
                  <a:lnTo>
                    <a:pt x="127477" y="0"/>
                  </a:lnTo>
                  <a:lnTo>
                    <a:pt x="3099592" y="0"/>
                  </a:lnTo>
                  <a:lnTo>
                    <a:pt x="3149212" y="10016"/>
                  </a:lnTo>
                  <a:lnTo>
                    <a:pt x="3189732" y="37332"/>
                  </a:lnTo>
                  <a:lnTo>
                    <a:pt x="3217052" y="77846"/>
                  </a:lnTo>
                  <a:lnTo>
                    <a:pt x="3227069" y="127460"/>
                  </a:lnTo>
                  <a:lnTo>
                    <a:pt x="3227069" y="637294"/>
                  </a:lnTo>
                  <a:lnTo>
                    <a:pt x="3217052" y="686907"/>
                  </a:lnTo>
                  <a:lnTo>
                    <a:pt x="3189732" y="727422"/>
                  </a:lnTo>
                  <a:lnTo>
                    <a:pt x="3149212" y="754738"/>
                  </a:lnTo>
                  <a:lnTo>
                    <a:pt x="3099592" y="764754"/>
                  </a:lnTo>
                  <a:lnTo>
                    <a:pt x="127477" y="764754"/>
                  </a:lnTo>
                  <a:lnTo>
                    <a:pt x="77857" y="754738"/>
                  </a:lnTo>
                  <a:lnTo>
                    <a:pt x="37337" y="727422"/>
                  </a:lnTo>
                  <a:lnTo>
                    <a:pt x="10017" y="686907"/>
                  </a:lnTo>
                  <a:lnTo>
                    <a:pt x="0" y="637294"/>
                  </a:lnTo>
                  <a:lnTo>
                    <a:pt x="0" y="12746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16159" y="3789196"/>
            <a:ext cx="143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Published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Ports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0309" y="4739102"/>
            <a:ext cx="3251835" cy="789940"/>
            <a:chOff x="1210309" y="4739102"/>
            <a:chExt cx="3251835" cy="789940"/>
          </a:xfrm>
        </p:grpSpPr>
        <p:sp>
          <p:nvSpPr>
            <p:cNvPr id="12" name="object 12"/>
            <p:cNvSpPr/>
            <p:nvPr/>
          </p:nvSpPr>
          <p:spPr>
            <a:xfrm>
              <a:off x="1222692" y="4751485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3099592" y="0"/>
                  </a:moveTo>
                  <a:lnTo>
                    <a:pt x="127476" y="0"/>
                  </a:lnTo>
                  <a:lnTo>
                    <a:pt x="77856" y="10016"/>
                  </a:lnTo>
                  <a:lnTo>
                    <a:pt x="37336" y="37331"/>
                  </a:lnTo>
                  <a:lnTo>
                    <a:pt x="10017" y="77846"/>
                  </a:lnTo>
                  <a:lnTo>
                    <a:pt x="0" y="127459"/>
                  </a:lnTo>
                  <a:lnTo>
                    <a:pt x="0" y="637293"/>
                  </a:lnTo>
                  <a:lnTo>
                    <a:pt x="10017" y="686907"/>
                  </a:lnTo>
                  <a:lnTo>
                    <a:pt x="37336" y="727421"/>
                  </a:lnTo>
                  <a:lnTo>
                    <a:pt x="77856" y="754737"/>
                  </a:lnTo>
                  <a:lnTo>
                    <a:pt x="127476" y="764753"/>
                  </a:lnTo>
                  <a:lnTo>
                    <a:pt x="3099592" y="764753"/>
                  </a:lnTo>
                  <a:lnTo>
                    <a:pt x="3149212" y="754737"/>
                  </a:lnTo>
                  <a:lnTo>
                    <a:pt x="3189732" y="727421"/>
                  </a:lnTo>
                  <a:lnTo>
                    <a:pt x="3217051" y="686907"/>
                  </a:lnTo>
                  <a:lnTo>
                    <a:pt x="3227069" y="637293"/>
                  </a:lnTo>
                  <a:lnTo>
                    <a:pt x="3227069" y="127459"/>
                  </a:lnTo>
                  <a:lnTo>
                    <a:pt x="3217051" y="77846"/>
                  </a:lnTo>
                  <a:lnTo>
                    <a:pt x="3189732" y="37331"/>
                  </a:lnTo>
                  <a:lnTo>
                    <a:pt x="3149212" y="10016"/>
                  </a:lnTo>
                  <a:lnTo>
                    <a:pt x="309959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2692" y="4751485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0" y="127460"/>
                  </a:moveTo>
                  <a:lnTo>
                    <a:pt x="10017" y="77846"/>
                  </a:lnTo>
                  <a:lnTo>
                    <a:pt x="37337" y="37332"/>
                  </a:lnTo>
                  <a:lnTo>
                    <a:pt x="77857" y="10016"/>
                  </a:lnTo>
                  <a:lnTo>
                    <a:pt x="127477" y="0"/>
                  </a:lnTo>
                  <a:lnTo>
                    <a:pt x="3099592" y="0"/>
                  </a:lnTo>
                  <a:lnTo>
                    <a:pt x="3149212" y="10016"/>
                  </a:lnTo>
                  <a:lnTo>
                    <a:pt x="3189732" y="37332"/>
                  </a:lnTo>
                  <a:lnTo>
                    <a:pt x="3217052" y="77846"/>
                  </a:lnTo>
                  <a:lnTo>
                    <a:pt x="3227069" y="127460"/>
                  </a:lnTo>
                  <a:lnTo>
                    <a:pt x="3227069" y="637294"/>
                  </a:lnTo>
                  <a:lnTo>
                    <a:pt x="3217052" y="686907"/>
                  </a:lnTo>
                  <a:lnTo>
                    <a:pt x="3189732" y="727422"/>
                  </a:lnTo>
                  <a:lnTo>
                    <a:pt x="3149212" y="754738"/>
                  </a:lnTo>
                  <a:lnTo>
                    <a:pt x="3099592" y="764754"/>
                  </a:lnTo>
                  <a:lnTo>
                    <a:pt x="127477" y="764754"/>
                  </a:lnTo>
                  <a:lnTo>
                    <a:pt x="77857" y="754738"/>
                  </a:lnTo>
                  <a:lnTo>
                    <a:pt x="37337" y="727422"/>
                  </a:lnTo>
                  <a:lnTo>
                    <a:pt x="10017" y="686907"/>
                  </a:lnTo>
                  <a:lnTo>
                    <a:pt x="0" y="637294"/>
                  </a:lnTo>
                  <a:lnTo>
                    <a:pt x="0" y="12746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31303" y="5002300"/>
            <a:ext cx="807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Volumes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18554" y="4739102"/>
            <a:ext cx="3251835" cy="789940"/>
            <a:chOff x="6218554" y="4739102"/>
            <a:chExt cx="3251835" cy="789940"/>
          </a:xfrm>
        </p:grpSpPr>
        <p:sp>
          <p:nvSpPr>
            <p:cNvPr id="16" name="object 16"/>
            <p:cNvSpPr/>
            <p:nvPr/>
          </p:nvSpPr>
          <p:spPr>
            <a:xfrm>
              <a:off x="6230937" y="4751485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3099592" y="0"/>
                  </a:moveTo>
                  <a:lnTo>
                    <a:pt x="127476" y="0"/>
                  </a:lnTo>
                  <a:lnTo>
                    <a:pt x="77856" y="10016"/>
                  </a:lnTo>
                  <a:lnTo>
                    <a:pt x="37336" y="37331"/>
                  </a:lnTo>
                  <a:lnTo>
                    <a:pt x="10017" y="77846"/>
                  </a:lnTo>
                  <a:lnTo>
                    <a:pt x="0" y="127459"/>
                  </a:lnTo>
                  <a:lnTo>
                    <a:pt x="0" y="637293"/>
                  </a:lnTo>
                  <a:lnTo>
                    <a:pt x="10017" y="686907"/>
                  </a:lnTo>
                  <a:lnTo>
                    <a:pt x="37336" y="727421"/>
                  </a:lnTo>
                  <a:lnTo>
                    <a:pt x="77856" y="754737"/>
                  </a:lnTo>
                  <a:lnTo>
                    <a:pt x="127476" y="764753"/>
                  </a:lnTo>
                  <a:lnTo>
                    <a:pt x="3099592" y="764753"/>
                  </a:lnTo>
                  <a:lnTo>
                    <a:pt x="3149212" y="754737"/>
                  </a:lnTo>
                  <a:lnTo>
                    <a:pt x="3189731" y="727421"/>
                  </a:lnTo>
                  <a:lnTo>
                    <a:pt x="3217051" y="686907"/>
                  </a:lnTo>
                  <a:lnTo>
                    <a:pt x="3227068" y="637293"/>
                  </a:lnTo>
                  <a:lnTo>
                    <a:pt x="3227068" y="127459"/>
                  </a:lnTo>
                  <a:lnTo>
                    <a:pt x="3217051" y="77846"/>
                  </a:lnTo>
                  <a:lnTo>
                    <a:pt x="3189731" y="37331"/>
                  </a:lnTo>
                  <a:lnTo>
                    <a:pt x="3149212" y="10016"/>
                  </a:lnTo>
                  <a:lnTo>
                    <a:pt x="309959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0937" y="4751485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0" y="127460"/>
                  </a:moveTo>
                  <a:lnTo>
                    <a:pt x="10017" y="77846"/>
                  </a:lnTo>
                  <a:lnTo>
                    <a:pt x="37337" y="37332"/>
                  </a:lnTo>
                  <a:lnTo>
                    <a:pt x="77857" y="10016"/>
                  </a:lnTo>
                  <a:lnTo>
                    <a:pt x="127477" y="0"/>
                  </a:lnTo>
                  <a:lnTo>
                    <a:pt x="3099592" y="0"/>
                  </a:lnTo>
                  <a:lnTo>
                    <a:pt x="3149212" y="10016"/>
                  </a:lnTo>
                  <a:lnTo>
                    <a:pt x="3189732" y="37332"/>
                  </a:lnTo>
                  <a:lnTo>
                    <a:pt x="3217052" y="77846"/>
                  </a:lnTo>
                  <a:lnTo>
                    <a:pt x="3227069" y="127460"/>
                  </a:lnTo>
                  <a:lnTo>
                    <a:pt x="3227069" y="637294"/>
                  </a:lnTo>
                  <a:lnTo>
                    <a:pt x="3217052" y="686907"/>
                  </a:lnTo>
                  <a:lnTo>
                    <a:pt x="3189732" y="727422"/>
                  </a:lnTo>
                  <a:lnTo>
                    <a:pt x="3149212" y="754738"/>
                  </a:lnTo>
                  <a:lnTo>
                    <a:pt x="3099592" y="764754"/>
                  </a:lnTo>
                  <a:lnTo>
                    <a:pt x="127477" y="764754"/>
                  </a:lnTo>
                  <a:lnTo>
                    <a:pt x="77857" y="754738"/>
                  </a:lnTo>
                  <a:lnTo>
                    <a:pt x="37337" y="727422"/>
                  </a:lnTo>
                  <a:lnTo>
                    <a:pt x="10017" y="686907"/>
                  </a:lnTo>
                  <a:lnTo>
                    <a:pt x="0" y="637294"/>
                  </a:lnTo>
                  <a:lnTo>
                    <a:pt x="0" y="12746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95891" y="5002300"/>
            <a:ext cx="895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18556" y="3526423"/>
            <a:ext cx="3251835" cy="789940"/>
            <a:chOff x="6218556" y="3526423"/>
            <a:chExt cx="3251835" cy="789940"/>
          </a:xfrm>
        </p:grpSpPr>
        <p:sp>
          <p:nvSpPr>
            <p:cNvPr id="20" name="object 20"/>
            <p:cNvSpPr/>
            <p:nvPr/>
          </p:nvSpPr>
          <p:spPr>
            <a:xfrm>
              <a:off x="6230938" y="3538806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3099592" y="0"/>
                  </a:moveTo>
                  <a:lnTo>
                    <a:pt x="127477" y="0"/>
                  </a:lnTo>
                  <a:lnTo>
                    <a:pt x="77857" y="10016"/>
                  </a:lnTo>
                  <a:lnTo>
                    <a:pt x="37337" y="37332"/>
                  </a:lnTo>
                  <a:lnTo>
                    <a:pt x="10017" y="77847"/>
                  </a:lnTo>
                  <a:lnTo>
                    <a:pt x="0" y="127461"/>
                  </a:lnTo>
                  <a:lnTo>
                    <a:pt x="0" y="637294"/>
                  </a:lnTo>
                  <a:lnTo>
                    <a:pt x="10017" y="686907"/>
                  </a:lnTo>
                  <a:lnTo>
                    <a:pt x="37337" y="727422"/>
                  </a:lnTo>
                  <a:lnTo>
                    <a:pt x="77857" y="754738"/>
                  </a:lnTo>
                  <a:lnTo>
                    <a:pt x="127477" y="764754"/>
                  </a:lnTo>
                  <a:lnTo>
                    <a:pt x="3099592" y="764754"/>
                  </a:lnTo>
                  <a:lnTo>
                    <a:pt x="3149212" y="754738"/>
                  </a:lnTo>
                  <a:lnTo>
                    <a:pt x="3189732" y="727422"/>
                  </a:lnTo>
                  <a:lnTo>
                    <a:pt x="3217052" y="686907"/>
                  </a:lnTo>
                  <a:lnTo>
                    <a:pt x="3227070" y="637294"/>
                  </a:lnTo>
                  <a:lnTo>
                    <a:pt x="3227070" y="127461"/>
                  </a:lnTo>
                  <a:lnTo>
                    <a:pt x="3217052" y="77847"/>
                  </a:lnTo>
                  <a:lnTo>
                    <a:pt x="3189732" y="37332"/>
                  </a:lnTo>
                  <a:lnTo>
                    <a:pt x="3149212" y="10016"/>
                  </a:lnTo>
                  <a:lnTo>
                    <a:pt x="309959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0938" y="3538806"/>
              <a:ext cx="3227070" cy="765175"/>
            </a:xfrm>
            <a:custGeom>
              <a:avLst/>
              <a:gdLst/>
              <a:ahLst/>
              <a:cxnLst/>
              <a:rect l="l" t="t" r="r" b="b"/>
              <a:pathLst>
                <a:path w="3227070" h="765175">
                  <a:moveTo>
                    <a:pt x="0" y="127460"/>
                  </a:moveTo>
                  <a:lnTo>
                    <a:pt x="10017" y="77846"/>
                  </a:lnTo>
                  <a:lnTo>
                    <a:pt x="37337" y="37332"/>
                  </a:lnTo>
                  <a:lnTo>
                    <a:pt x="77857" y="10016"/>
                  </a:lnTo>
                  <a:lnTo>
                    <a:pt x="127477" y="0"/>
                  </a:lnTo>
                  <a:lnTo>
                    <a:pt x="3099592" y="0"/>
                  </a:lnTo>
                  <a:lnTo>
                    <a:pt x="3149212" y="10016"/>
                  </a:lnTo>
                  <a:lnTo>
                    <a:pt x="3189732" y="37332"/>
                  </a:lnTo>
                  <a:lnTo>
                    <a:pt x="3217052" y="77846"/>
                  </a:lnTo>
                  <a:lnTo>
                    <a:pt x="3227069" y="127460"/>
                  </a:lnTo>
                  <a:lnTo>
                    <a:pt x="3227069" y="637294"/>
                  </a:lnTo>
                  <a:lnTo>
                    <a:pt x="3217052" y="686907"/>
                  </a:lnTo>
                  <a:lnTo>
                    <a:pt x="3189732" y="727422"/>
                  </a:lnTo>
                  <a:lnTo>
                    <a:pt x="3149212" y="754738"/>
                  </a:lnTo>
                  <a:lnTo>
                    <a:pt x="3099592" y="764754"/>
                  </a:lnTo>
                  <a:lnTo>
                    <a:pt x="127477" y="764754"/>
                  </a:lnTo>
                  <a:lnTo>
                    <a:pt x="77857" y="754738"/>
                  </a:lnTo>
                  <a:lnTo>
                    <a:pt x="37337" y="727422"/>
                  </a:lnTo>
                  <a:lnTo>
                    <a:pt x="10017" y="686907"/>
                  </a:lnTo>
                  <a:lnTo>
                    <a:pt x="0" y="637294"/>
                  </a:lnTo>
                  <a:lnTo>
                    <a:pt x="0" y="12746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07898" y="3789196"/>
            <a:ext cx="2071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9762" y="2931205"/>
            <a:ext cx="1781175" cy="2252345"/>
          </a:xfrm>
          <a:custGeom>
            <a:avLst/>
            <a:gdLst/>
            <a:ahLst/>
            <a:cxnLst/>
            <a:rect l="l" t="t" r="r" b="b"/>
            <a:pathLst>
              <a:path w="1781175" h="2252345">
                <a:moveTo>
                  <a:pt x="1781175" y="989990"/>
                </a:moveTo>
                <a:lnTo>
                  <a:pt x="1748421" y="973620"/>
                </a:lnTo>
                <a:lnTo>
                  <a:pt x="1682940" y="940879"/>
                </a:lnTo>
                <a:lnTo>
                  <a:pt x="1682940" y="973620"/>
                </a:lnTo>
                <a:lnTo>
                  <a:pt x="906957" y="973620"/>
                </a:lnTo>
                <a:lnTo>
                  <a:pt x="906957" y="0"/>
                </a:lnTo>
                <a:lnTo>
                  <a:pt x="874204" y="0"/>
                </a:lnTo>
                <a:lnTo>
                  <a:pt x="874204" y="973620"/>
                </a:lnTo>
                <a:lnTo>
                  <a:pt x="98221" y="973620"/>
                </a:lnTo>
                <a:lnTo>
                  <a:pt x="98221" y="940879"/>
                </a:lnTo>
                <a:lnTo>
                  <a:pt x="0" y="989990"/>
                </a:lnTo>
                <a:lnTo>
                  <a:pt x="98221" y="1039088"/>
                </a:lnTo>
                <a:lnTo>
                  <a:pt x="98221" y="1006348"/>
                </a:lnTo>
                <a:lnTo>
                  <a:pt x="874204" y="1006348"/>
                </a:lnTo>
                <a:lnTo>
                  <a:pt x="874204" y="2186292"/>
                </a:lnTo>
                <a:lnTo>
                  <a:pt x="98221" y="2186292"/>
                </a:lnTo>
                <a:lnTo>
                  <a:pt x="98221" y="2153551"/>
                </a:lnTo>
                <a:lnTo>
                  <a:pt x="0" y="2202662"/>
                </a:lnTo>
                <a:lnTo>
                  <a:pt x="98221" y="2251773"/>
                </a:lnTo>
                <a:lnTo>
                  <a:pt x="98221" y="2219033"/>
                </a:lnTo>
                <a:lnTo>
                  <a:pt x="874204" y="2219033"/>
                </a:lnTo>
                <a:lnTo>
                  <a:pt x="906957" y="2219033"/>
                </a:lnTo>
                <a:lnTo>
                  <a:pt x="1682940" y="2219033"/>
                </a:lnTo>
                <a:lnTo>
                  <a:pt x="1682940" y="2251773"/>
                </a:lnTo>
                <a:lnTo>
                  <a:pt x="1748421" y="2219033"/>
                </a:lnTo>
                <a:lnTo>
                  <a:pt x="1781175" y="2202662"/>
                </a:lnTo>
                <a:lnTo>
                  <a:pt x="1748421" y="2186292"/>
                </a:lnTo>
                <a:lnTo>
                  <a:pt x="1682940" y="2153551"/>
                </a:lnTo>
                <a:lnTo>
                  <a:pt x="1682940" y="2186292"/>
                </a:lnTo>
                <a:lnTo>
                  <a:pt x="906957" y="2186292"/>
                </a:lnTo>
                <a:lnTo>
                  <a:pt x="906957" y="1006348"/>
                </a:lnTo>
                <a:lnTo>
                  <a:pt x="1682940" y="1006348"/>
                </a:lnTo>
                <a:lnTo>
                  <a:pt x="1682940" y="1039088"/>
                </a:lnTo>
                <a:lnTo>
                  <a:pt x="1748421" y="1006348"/>
                </a:lnTo>
                <a:lnTo>
                  <a:pt x="1781175" y="98999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309AF97-1E1C-6527-D431-0A1868362C89}"/>
              </a:ext>
            </a:extLst>
          </p:cNvPr>
          <p:cNvSpPr/>
          <p:nvPr/>
        </p:nvSpPr>
        <p:spPr>
          <a:xfrm>
            <a:off x="2310362" y="1210332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807" y="1336779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  <a:r>
              <a:rPr sz="24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sz="24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r>
              <a:rPr sz="24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88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Courier New</vt:lpstr>
      <vt:lpstr>Tahoma</vt:lpstr>
      <vt:lpstr>Verdana</vt:lpstr>
      <vt:lpstr>Wingdings 3</vt:lpstr>
      <vt:lpstr>Ion</vt:lpstr>
      <vt:lpstr>What is Docker Compose?</vt:lpstr>
      <vt:lpstr>What Docker Compose is NOT</vt:lpstr>
      <vt:lpstr>Writing Docker Compose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Maximilian Schwarzmüller</dc:creator>
  <cp:lastModifiedBy>Anilkumar MN</cp:lastModifiedBy>
  <cp:revision>1</cp:revision>
  <dcterms:created xsi:type="dcterms:W3CDTF">2025-02-12T01:40:18Z</dcterms:created>
  <dcterms:modified xsi:type="dcterms:W3CDTF">2025-02-12T01:43:12Z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2025-02-12T00:00:00Z</vt:filetime>
  </property>
  <property fmtid="{D5CDD505-2E9C-101B-9397-08002B2CF9AE}" pid="5" name="Producer">
    <vt:lpwstr>macOS Version 10.15.7 (Build 19H2) Quartz PDFContext</vt:lpwstr>
  </property>
</Properties>
</file>