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1"/>
  </p:sldMasterIdLst>
  <p:sldIdLst>
    <p:sldId id="256" r:id="rId2"/>
    <p:sldId id="274" r:id="rId3"/>
    <p:sldId id="259" r:id="rId4"/>
    <p:sldId id="260" r:id="rId5"/>
    <p:sldId id="261" r:id="rId6"/>
    <p:sldId id="275" r:id="rId7"/>
    <p:sldId id="262" r:id="rId8"/>
    <p:sldId id="263" r:id="rId9"/>
    <p:sldId id="271" r:id="rId10"/>
    <p:sldId id="265" r:id="rId11"/>
    <p:sldId id="272" r:id="rId12"/>
    <p:sldId id="267" r:id="rId13"/>
    <p:sldId id="268" r:id="rId14"/>
    <p:sldId id="269" r:id="rId15"/>
    <p:sldId id="273" r:id="rId16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7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56" y="1596603"/>
            <a:ext cx="7742854" cy="3671788"/>
          </a:xfrm>
        </p:spPr>
        <p:txBody>
          <a:bodyPr anchor="b"/>
          <a:lstStyle>
            <a:lvl1pPr>
              <a:defRPr sz="7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256" y="5268388"/>
            <a:ext cx="7742854" cy="94995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9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5293981"/>
            <a:ext cx="7742853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3256" y="756285"/>
            <a:ext cx="7742854" cy="40148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7" y="5918967"/>
            <a:ext cx="7742852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1596602"/>
            <a:ext cx="7742854" cy="2184823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033520"/>
            <a:ext cx="7742854" cy="2604982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71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592" y="1596602"/>
            <a:ext cx="7017893" cy="2562165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93563" y="4158767"/>
            <a:ext cx="6386522" cy="377342"/>
          </a:xfrm>
        </p:spPr>
        <p:txBody>
          <a:bodyPr anchor="t">
            <a:normAutofit/>
          </a:bodyPr>
          <a:lstStyle>
            <a:lvl1pPr marL="0" indent="0">
              <a:buNone/>
              <a:defRPr lang="en-US" sz="1544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797808"/>
            <a:ext cx="7742854" cy="1848697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8086" y="107107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4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5749" y="288242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4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30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3445300"/>
            <a:ext cx="7742854" cy="182309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13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93" y="2184823"/>
            <a:ext cx="258532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2414" y="2941108"/>
            <a:ext cx="256819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7181" y="2184823"/>
            <a:ext cx="257599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97922" y="2941108"/>
            <a:ext cx="2585257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2184823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50583" y="2941108"/>
            <a:ext cx="257237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47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14" y="4687852"/>
            <a:ext cx="2579341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72414" y="2436919"/>
            <a:ext cx="2579341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414" y="5323343"/>
            <a:ext cx="2579341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2196" y="4687852"/>
            <a:ext cx="2570984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412194" y="2436919"/>
            <a:ext cx="2570984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008" y="5323342"/>
            <a:ext cx="2574389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4687852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50582" y="2436919"/>
            <a:ext cx="2572378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50476" y="5323339"/>
            <a:ext cx="2575784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33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83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5385" y="474431"/>
            <a:ext cx="1537577" cy="642492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14" y="852673"/>
            <a:ext cx="6512416" cy="60466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0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3155857"/>
            <a:ext cx="7742853" cy="2112533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8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50" y="2272358"/>
            <a:ext cx="3856960" cy="4626994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755" y="2267414"/>
            <a:ext cx="3856962" cy="4631937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9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100792"/>
            <a:ext cx="3856959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950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0756" y="2100792"/>
            <a:ext cx="385696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0756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0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1596602"/>
            <a:ext cx="2983793" cy="1596602"/>
          </a:xfrm>
        </p:spPr>
        <p:txBody>
          <a:bodyPr anchor="b"/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601" y="1596602"/>
            <a:ext cx="4558510" cy="5041900"/>
          </a:xfrm>
        </p:spPr>
        <p:txBody>
          <a:bodyPr anchor="ctr">
            <a:normAutofit/>
          </a:bodyPr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3450902"/>
            <a:ext cx="2983792" cy="3193202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2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37" y="2044762"/>
            <a:ext cx="4468066" cy="1736663"/>
          </a:xfrm>
        </p:spPr>
        <p:txBody>
          <a:bodyPr anchor="b">
            <a:normAutofit/>
          </a:bodyPr>
          <a:lstStyle>
            <a:lvl1pPr algn="l">
              <a:defRPr sz="397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919" y="1260475"/>
            <a:ext cx="2807748" cy="50419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4033520"/>
            <a:ext cx="4461112" cy="1512570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058100" y="0"/>
            <a:ext cx="802005" cy="121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41" y="499248"/>
            <a:ext cx="8250875" cy="1544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263921"/>
            <a:ext cx="7848906" cy="462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797994" y="2009107"/>
            <a:ext cx="1092411" cy="2674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18199" y="3591151"/>
            <a:ext cx="4256496" cy="267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2410" y="326132"/>
            <a:ext cx="735362" cy="846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10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l" defTabSz="504200" rtl="0" eaLnBrk="1" latinLnBrk="0" hangingPunct="1">
        <a:spcBef>
          <a:spcPct val="0"/>
        </a:spcBef>
        <a:buNone/>
        <a:defRPr sz="463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0" indent="-37815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206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9325" indent="-315125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985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60500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4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89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31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73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815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5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157" y="1181647"/>
            <a:ext cx="38804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2400" b="1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b="1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Docker?</a:t>
            </a:r>
            <a:r>
              <a:rPr sz="2400" b="1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97977" y="2185485"/>
            <a:ext cx="7484745" cy="768985"/>
            <a:chOff x="1597977" y="2185485"/>
            <a:chExt cx="7484745" cy="768985"/>
          </a:xfrm>
        </p:grpSpPr>
        <p:sp>
          <p:nvSpPr>
            <p:cNvPr id="5" name="object 5"/>
            <p:cNvSpPr/>
            <p:nvPr/>
          </p:nvSpPr>
          <p:spPr>
            <a:xfrm>
              <a:off x="1610359" y="2197868"/>
              <a:ext cx="7459980" cy="744220"/>
            </a:xfrm>
            <a:custGeom>
              <a:avLst/>
              <a:gdLst/>
              <a:ahLst/>
              <a:cxnLst/>
              <a:rect l="l" t="t" r="r" b="b"/>
              <a:pathLst>
                <a:path w="7459980" h="744219">
                  <a:moveTo>
                    <a:pt x="7335996" y="0"/>
                  </a:moveTo>
                  <a:lnTo>
                    <a:pt x="123981" y="0"/>
                  </a:lnTo>
                  <a:lnTo>
                    <a:pt x="75721" y="9741"/>
                  </a:lnTo>
                  <a:lnTo>
                    <a:pt x="36313" y="36308"/>
                  </a:lnTo>
                  <a:lnTo>
                    <a:pt x="9743" y="75711"/>
                  </a:lnTo>
                  <a:lnTo>
                    <a:pt x="0" y="123964"/>
                  </a:lnTo>
                  <a:lnTo>
                    <a:pt x="0" y="619836"/>
                  </a:lnTo>
                  <a:lnTo>
                    <a:pt x="9743" y="668089"/>
                  </a:lnTo>
                  <a:lnTo>
                    <a:pt x="36313" y="707493"/>
                  </a:lnTo>
                  <a:lnTo>
                    <a:pt x="75721" y="734060"/>
                  </a:lnTo>
                  <a:lnTo>
                    <a:pt x="123981" y="743802"/>
                  </a:lnTo>
                  <a:lnTo>
                    <a:pt x="7335996" y="743802"/>
                  </a:lnTo>
                  <a:lnTo>
                    <a:pt x="7384255" y="734060"/>
                  </a:lnTo>
                  <a:lnTo>
                    <a:pt x="7423664" y="707493"/>
                  </a:lnTo>
                  <a:lnTo>
                    <a:pt x="7450235" y="668089"/>
                  </a:lnTo>
                  <a:lnTo>
                    <a:pt x="7459978" y="619836"/>
                  </a:lnTo>
                  <a:lnTo>
                    <a:pt x="7459978" y="123964"/>
                  </a:lnTo>
                  <a:lnTo>
                    <a:pt x="7450235" y="75711"/>
                  </a:lnTo>
                  <a:lnTo>
                    <a:pt x="7423664" y="36308"/>
                  </a:lnTo>
                  <a:lnTo>
                    <a:pt x="7384255" y="9741"/>
                  </a:lnTo>
                  <a:lnTo>
                    <a:pt x="733599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0359" y="2197868"/>
              <a:ext cx="7459980" cy="744220"/>
            </a:xfrm>
            <a:custGeom>
              <a:avLst/>
              <a:gdLst/>
              <a:ahLst/>
              <a:cxnLst/>
              <a:rect l="l" t="t" r="r" b="b"/>
              <a:pathLst>
                <a:path w="7459980" h="744219">
                  <a:moveTo>
                    <a:pt x="0" y="123965"/>
                  </a:moveTo>
                  <a:lnTo>
                    <a:pt x="9743" y="75712"/>
                  </a:lnTo>
                  <a:lnTo>
                    <a:pt x="36313" y="36308"/>
                  </a:lnTo>
                  <a:lnTo>
                    <a:pt x="75722" y="9741"/>
                  </a:lnTo>
                  <a:lnTo>
                    <a:pt x="123982" y="0"/>
                  </a:lnTo>
                  <a:lnTo>
                    <a:pt x="7335997" y="0"/>
                  </a:lnTo>
                  <a:lnTo>
                    <a:pt x="7384256" y="9741"/>
                  </a:lnTo>
                  <a:lnTo>
                    <a:pt x="7423666" y="36308"/>
                  </a:lnTo>
                  <a:lnTo>
                    <a:pt x="7450236" y="75712"/>
                  </a:lnTo>
                  <a:lnTo>
                    <a:pt x="7459979" y="123965"/>
                  </a:lnTo>
                  <a:lnTo>
                    <a:pt x="7459979" y="619836"/>
                  </a:lnTo>
                  <a:lnTo>
                    <a:pt x="7450236" y="668089"/>
                  </a:lnTo>
                  <a:lnTo>
                    <a:pt x="7423666" y="707493"/>
                  </a:lnTo>
                  <a:lnTo>
                    <a:pt x="7384256" y="734060"/>
                  </a:lnTo>
                  <a:lnTo>
                    <a:pt x="7335997" y="743802"/>
                  </a:lnTo>
                  <a:lnTo>
                    <a:pt x="123982" y="743802"/>
                  </a:lnTo>
                  <a:lnTo>
                    <a:pt x="75722" y="734060"/>
                  </a:lnTo>
                  <a:lnTo>
                    <a:pt x="36313" y="707493"/>
                  </a:lnTo>
                  <a:lnTo>
                    <a:pt x="9743" y="668089"/>
                  </a:lnTo>
                  <a:lnTo>
                    <a:pt x="0" y="619836"/>
                  </a:lnTo>
                  <a:lnTo>
                    <a:pt x="0" y="12396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09910" y="2438932"/>
            <a:ext cx="70592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technology: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tool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containers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977" y="3599756"/>
            <a:ext cx="2958465" cy="506730"/>
            <a:chOff x="1597977" y="3599756"/>
            <a:chExt cx="2958465" cy="506730"/>
          </a:xfrm>
        </p:grpSpPr>
        <p:sp>
          <p:nvSpPr>
            <p:cNvPr id="9" name="object 9"/>
            <p:cNvSpPr/>
            <p:nvPr/>
          </p:nvSpPr>
          <p:spPr>
            <a:xfrm>
              <a:off x="1610359" y="3612138"/>
              <a:ext cx="2933700" cy="481965"/>
            </a:xfrm>
            <a:custGeom>
              <a:avLst/>
              <a:gdLst/>
              <a:ahLst/>
              <a:cxnLst/>
              <a:rect l="l" t="t" r="r" b="b"/>
              <a:pathLst>
                <a:path w="2933700" h="481964">
                  <a:moveTo>
                    <a:pt x="2853368" y="0"/>
                  </a:moveTo>
                  <a:lnTo>
                    <a:pt x="80330" y="0"/>
                  </a:lnTo>
                  <a:lnTo>
                    <a:pt x="49062" y="6312"/>
                  </a:lnTo>
                  <a:lnTo>
                    <a:pt x="23528" y="23525"/>
                  </a:lnTo>
                  <a:lnTo>
                    <a:pt x="6312" y="49056"/>
                  </a:lnTo>
                  <a:lnTo>
                    <a:pt x="0" y="80319"/>
                  </a:lnTo>
                  <a:lnTo>
                    <a:pt x="0" y="401580"/>
                  </a:lnTo>
                  <a:lnTo>
                    <a:pt x="6312" y="432844"/>
                  </a:lnTo>
                  <a:lnTo>
                    <a:pt x="23528" y="458375"/>
                  </a:lnTo>
                  <a:lnTo>
                    <a:pt x="49062" y="475588"/>
                  </a:lnTo>
                  <a:lnTo>
                    <a:pt x="80330" y="481900"/>
                  </a:lnTo>
                  <a:lnTo>
                    <a:pt x="2853368" y="481900"/>
                  </a:lnTo>
                  <a:lnTo>
                    <a:pt x="2884637" y="475588"/>
                  </a:lnTo>
                  <a:lnTo>
                    <a:pt x="2910171" y="458375"/>
                  </a:lnTo>
                  <a:lnTo>
                    <a:pt x="2927387" y="432844"/>
                  </a:lnTo>
                  <a:lnTo>
                    <a:pt x="2933700" y="401580"/>
                  </a:lnTo>
                  <a:lnTo>
                    <a:pt x="2933700" y="80319"/>
                  </a:lnTo>
                  <a:lnTo>
                    <a:pt x="2927387" y="49056"/>
                  </a:lnTo>
                  <a:lnTo>
                    <a:pt x="2910171" y="23525"/>
                  </a:lnTo>
                  <a:lnTo>
                    <a:pt x="2884637" y="6312"/>
                  </a:lnTo>
                  <a:lnTo>
                    <a:pt x="2853368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0359" y="3612138"/>
              <a:ext cx="2933700" cy="481965"/>
            </a:xfrm>
            <a:custGeom>
              <a:avLst/>
              <a:gdLst/>
              <a:ahLst/>
              <a:cxnLst/>
              <a:rect l="l" t="t" r="r" b="b"/>
              <a:pathLst>
                <a:path w="2933700" h="481964">
                  <a:moveTo>
                    <a:pt x="0" y="80319"/>
                  </a:moveTo>
                  <a:lnTo>
                    <a:pt x="6312" y="49055"/>
                  </a:lnTo>
                  <a:lnTo>
                    <a:pt x="23528" y="23525"/>
                  </a:lnTo>
                  <a:lnTo>
                    <a:pt x="49062" y="6311"/>
                  </a:lnTo>
                  <a:lnTo>
                    <a:pt x="80330" y="0"/>
                  </a:lnTo>
                  <a:lnTo>
                    <a:pt x="2853369" y="0"/>
                  </a:lnTo>
                  <a:lnTo>
                    <a:pt x="2884638" y="6311"/>
                  </a:lnTo>
                  <a:lnTo>
                    <a:pt x="2910171" y="23525"/>
                  </a:lnTo>
                  <a:lnTo>
                    <a:pt x="2927387" y="49055"/>
                  </a:lnTo>
                  <a:lnTo>
                    <a:pt x="2933699" y="80319"/>
                  </a:lnTo>
                  <a:lnTo>
                    <a:pt x="2933699" y="401580"/>
                  </a:lnTo>
                  <a:lnTo>
                    <a:pt x="2927387" y="432844"/>
                  </a:lnTo>
                  <a:lnTo>
                    <a:pt x="2910171" y="458374"/>
                  </a:lnTo>
                  <a:lnTo>
                    <a:pt x="2884638" y="475588"/>
                  </a:lnTo>
                  <a:lnTo>
                    <a:pt x="2853369" y="481900"/>
                  </a:lnTo>
                  <a:lnTo>
                    <a:pt x="80330" y="481900"/>
                  </a:lnTo>
                  <a:lnTo>
                    <a:pt x="49062" y="475588"/>
                  </a:lnTo>
                  <a:lnTo>
                    <a:pt x="23528" y="458374"/>
                  </a:lnTo>
                  <a:lnTo>
                    <a:pt x="6312" y="432844"/>
                  </a:lnTo>
                  <a:lnTo>
                    <a:pt x="0" y="401580"/>
                  </a:lnTo>
                  <a:lnTo>
                    <a:pt x="0" y="8031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5436" y="3722140"/>
            <a:ext cx="9455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98082" y="4196999"/>
            <a:ext cx="2958465" cy="1952625"/>
            <a:chOff x="1598082" y="4196999"/>
            <a:chExt cx="2958465" cy="1952625"/>
          </a:xfrm>
        </p:grpSpPr>
        <p:sp>
          <p:nvSpPr>
            <p:cNvPr id="13" name="object 13"/>
            <p:cNvSpPr/>
            <p:nvPr/>
          </p:nvSpPr>
          <p:spPr>
            <a:xfrm>
              <a:off x="1610360" y="4209276"/>
              <a:ext cx="2933700" cy="1927860"/>
            </a:xfrm>
            <a:custGeom>
              <a:avLst/>
              <a:gdLst/>
              <a:ahLst/>
              <a:cxnLst/>
              <a:rect l="l" t="t" r="r" b="b"/>
              <a:pathLst>
                <a:path w="2933700" h="1927860">
                  <a:moveTo>
                    <a:pt x="2612381" y="0"/>
                  </a:moveTo>
                  <a:lnTo>
                    <a:pt x="321317" y="0"/>
                  </a:lnTo>
                  <a:lnTo>
                    <a:pt x="273835" y="3483"/>
                  </a:lnTo>
                  <a:lnTo>
                    <a:pt x="228516" y="13602"/>
                  </a:lnTo>
                  <a:lnTo>
                    <a:pt x="185857" y="29860"/>
                  </a:lnTo>
                  <a:lnTo>
                    <a:pt x="146356" y="51759"/>
                  </a:lnTo>
                  <a:lnTo>
                    <a:pt x="110509" y="78803"/>
                  </a:lnTo>
                  <a:lnTo>
                    <a:pt x="78813" y="110495"/>
                  </a:lnTo>
                  <a:lnTo>
                    <a:pt x="51766" y="146337"/>
                  </a:lnTo>
                  <a:lnTo>
                    <a:pt x="29863" y="185833"/>
                  </a:lnTo>
                  <a:lnTo>
                    <a:pt x="13604" y="228486"/>
                  </a:lnTo>
                  <a:lnTo>
                    <a:pt x="3483" y="273799"/>
                  </a:lnTo>
                  <a:lnTo>
                    <a:pt x="0" y="321274"/>
                  </a:lnTo>
                  <a:lnTo>
                    <a:pt x="0" y="1606325"/>
                  </a:lnTo>
                  <a:lnTo>
                    <a:pt x="3483" y="1653800"/>
                  </a:lnTo>
                  <a:lnTo>
                    <a:pt x="13604" y="1699113"/>
                  </a:lnTo>
                  <a:lnTo>
                    <a:pt x="29863" y="1741766"/>
                  </a:lnTo>
                  <a:lnTo>
                    <a:pt x="51766" y="1781263"/>
                  </a:lnTo>
                  <a:lnTo>
                    <a:pt x="78813" y="1817105"/>
                  </a:lnTo>
                  <a:lnTo>
                    <a:pt x="110509" y="1848797"/>
                  </a:lnTo>
                  <a:lnTo>
                    <a:pt x="146356" y="1875841"/>
                  </a:lnTo>
                  <a:lnTo>
                    <a:pt x="185857" y="1897740"/>
                  </a:lnTo>
                  <a:lnTo>
                    <a:pt x="228516" y="1913998"/>
                  </a:lnTo>
                  <a:lnTo>
                    <a:pt x="273835" y="1924117"/>
                  </a:lnTo>
                  <a:lnTo>
                    <a:pt x="321317" y="1927600"/>
                  </a:lnTo>
                  <a:lnTo>
                    <a:pt x="2612381" y="1927600"/>
                  </a:lnTo>
                  <a:lnTo>
                    <a:pt x="2659863" y="1924117"/>
                  </a:lnTo>
                  <a:lnTo>
                    <a:pt x="2705182" y="1913998"/>
                  </a:lnTo>
                  <a:lnTo>
                    <a:pt x="2747841" y="1897740"/>
                  </a:lnTo>
                  <a:lnTo>
                    <a:pt x="2787342" y="1875841"/>
                  </a:lnTo>
                  <a:lnTo>
                    <a:pt x="2823189" y="1848797"/>
                  </a:lnTo>
                  <a:lnTo>
                    <a:pt x="2854885" y="1817105"/>
                  </a:lnTo>
                  <a:lnTo>
                    <a:pt x="2881933" y="1781263"/>
                  </a:lnTo>
                  <a:lnTo>
                    <a:pt x="2903835" y="1741766"/>
                  </a:lnTo>
                  <a:lnTo>
                    <a:pt x="2920095" y="1699113"/>
                  </a:lnTo>
                  <a:lnTo>
                    <a:pt x="2930216" y="1653800"/>
                  </a:lnTo>
                  <a:lnTo>
                    <a:pt x="2933700" y="1606325"/>
                  </a:lnTo>
                  <a:lnTo>
                    <a:pt x="2933700" y="321274"/>
                  </a:lnTo>
                  <a:lnTo>
                    <a:pt x="2930216" y="273799"/>
                  </a:lnTo>
                  <a:lnTo>
                    <a:pt x="2920095" y="228486"/>
                  </a:lnTo>
                  <a:lnTo>
                    <a:pt x="2903835" y="185833"/>
                  </a:lnTo>
                  <a:lnTo>
                    <a:pt x="2881933" y="146337"/>
                  </a:lnTo>
                  <a:lnTo>
                    <a:pt x="2854885" y="110495"/>
                  </a:lnTo>
                  <a:lnTo>
                    <a:pt x="2823189" y="78803"/>
                  </a:lnTo>
                  <a:lnTo>
                    <a:pt x="2787342" y="51759"/>
                  </a:lnTo>
                  <a:lnTo>
                    <a:pt x="2747841" y="29860"/>
                  </a:lnTo>
                  <a:lnTo>
                    <a:pt x="2705182" y="13602"/>
                  </a:lnTo>
                  <a:lnTo>
                    <a:pt x="2659863" y="3483"/>
                  </a:lnTo>
                  <a:lnTo>
                    <a:pt x="261238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0360" y="4209276"/>
              <a:ext cx="2933700" cy="1927860"/>
            </a:xfrm>
            <a:custGeom>
              <a:avLst/>
              <a:gdLst/>
              <a:ahLst/>
              <a:cxnLst/>
              <a:rect l="l" t="t" r="r" b="b"/>
              <a:pathLst>
                <a:path w="2933700" h="1927860">
                  <a:moveTo>
                    <a:pt x="0" y="321274"/>
                  </a:moveTo>
                  <a:lnTo>
                    <a:pt x="3483" y="273799"/>
                  </a:lnTo>
                  <a:lnTo>
                    <a:pt x="13604" y="228486"/>
                  </a:lnTo>
                  <a:lnTo>
                    <a:pt x="29864" y="185833"/>
                  </a:lnTo>
                  <a:lnTo>
                    <a:pt x="51766" y="146337"/>
                  </a:lnTo>
                  <a:lnTo>
                    <a:pt x="78813" y="110494"/>
                  </a:lnTo>
                  <a:lnTo>
                    <a:pt x="110509" y="78803"/>
                  </a:lnTo>
                  <a:lnTo>
                    <a:pt x="146356" y="51759"/>
                  </a:lnTo>
                  <a:lnTo>
                    <a:pt x="185858" y="29860"/>
                  </a:lnTo>
                  <a:lnTo>
                    <a:pt x="228516" y="13602"/>
                  </a:lnTo>
                  <a:lnTo>
                    <a:pt x="273835" y="3483"/>
                  </a:lnTo>
                  <a:lnTo>
                    <a:pt x="321317" y="0"/>
                  </a:lnTo>
                  <a:lnTo>
                    <a:pt x="2612382" y="0"/>
                  </a:lnTo>
                  <a:lnTo>
                    <a:pt x="2659864" y="3483"/>
                  </a:lnTo>
                  <a:lnTo>
                    <a:pt x="2705183" y="13602"/>
                  </a:lnTo>
                  <a:lnTo>
                    <a:pt x="2747841" y="29860"/>
                  </a:lnTo>
                  <a:lnTo>
                    <a:pt x="2787343" y="51759"/>
                  </a:lnTo>
                  <a:lnTo>
                    <a:pt x="2823190" y="78803"/>
                  </a:lnTo>
                  <a:lnTo>
                    <a:pt x="2854886" y="110494"/>
                  </a:lnTo>
                  <a:lnTo>
                    <a:pt x="2881933" y="146337"/>
                  </a:lnTo>
                  <a:lnTo>
                    <a:pt x="2903835" y="185833"/>
                  </a:lnTo>
                  <a:lnTo>
                    <a:pt x="2920095" y="228486"/>
                  </a:lnTo>
                  <a:lnTo>
                    <a:pt x="2930216" y="273799"/>
                  </a:lnTo>
                  <a:lnTo>
                    <a:pt x="2933699" y="321274"/>
                  </a:lnTo>
                  <a:lnTo>
                    <a:pt x="2933699" y="1606325"/>
                  </a:lnTo>
                  <a:lnTo>
                    <a:pt x="2930216" y="1653801"/>
                  </a:lnTo>
                  <a:lnTo>
                    <a:pt x="2920095" y="1699114"/>
                  </a:lnTo>
                  <a:lnTo>
                    <a:pt x="2903835" y="1741766"/>
                  </a:lnTo>
                  <a:lnTo>
                    <a:pt x="2881933" y="1781263"/>
                  </a:lnTo>
                  <a:lnTo>
                    <a:pt x="2854886" y="1817105"/>
                  </a:lnTo>
                  <a:lnTo>
                    <a:pt x="2823190" y="1848797"/>
                  </a:lnTo>
                  <a:lnTo>
                    <a:pt x="2787343" y="1875841"/>
                  </a:lnTo>
                  <a:lnTo>
                    <a:pt x="2747841" y="1897740"/>
                  </a:lnTo>
                  <a:lnTo>
                    <a:pt x="2705183" y="1913997"/>
                  </a:lnTo>
                  <a:lnTo>
                    <a:pt x="2659864" y="1924117"/>
                  </a:lnTo>
                  <a:lnTo>
                    <a:pt x="2612382" y="1927600"/>
                  </a:lnTo>
                  <a:lnTo>
                    <a:pt x="321317" y="1927600"/>
                  </a:lnTo>
                  <a:lnTo>
                    <a:pt x="273835" y="1924117"/>
                  </a:lnTo>
                  <a:lnTo>
                    <a:pt x="228516" y="1913997"/>
                  </a:lnTo>
                  <a:lnTo>
                    <a:pt x="185858" y="1897740"/>
                  </a:lnTo>
                  <a:lnTo>
                    <a:pt x="146356" y="1875841"/>
                  </a:lnTo>
                  <a:lnTo>
                    <a:pt x="110509" y="1848797"/>
                  </a:lnTo>
                  <a:lnTo>
                    <a:pt x="78813" y="1817105"/>
                  </a:lnTo>
                  <a:lnTo>
                    <a:pt x="51766" y="1781263"/>
                  </a:lnTo>
                  <a:lnTo>
                    <a:pt x="29864" y="1741766"/>
                  </a:lnTo>
                  <a:lnTo>
                    <a:pt x="13604" y="1699114"/>
                  </a:lnTo>
                  <a:lnTo>
                    <a:pt x="3483" y="1653801"/>
                  </a:lnTo>
                  <a:lnTo>
                    <a:pt x="0" y="1606325"/>
                  </a:lnTo>
                  <a:lnTo>
                    <a:pt x="0" y="321274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834428" y="2406863"/>
            <a:ext cx="6248400" cy="2129155"/>
            <a:chOff x="2834428" y="2406863"/>
            <a:chExt cx="6248400" cy="2129155"/>
          </a:xfrm>
        </p:grpSpPr>
        <p:sp>
          <p:nvSpPr>
            <p:cNvPr id="16" name="object 16"/>
            <p:cNvSpPr/>
            <p:nvPr/>
          </p:nvSpPr>
          <p:spPr>
            <a:xfrm>
              <a:off x="2846704" y="2419140"/>
              <a:ext cx="901065" cy="313055"/>
            </a:xfrm>
            <a:custGeom>
              <a:avLst/>
              <a:gdLst/>
              <a:ahLst/>
              <a:cxnLst/>
              <a:rect l="l" t="t" r="r" b="b"/>
              <a:pathLst>
                <a:path w="901064" h="313055">
                  <a:moveTo>
                    <a:pt x="848888" y="0"/>
                  </a:moveTo>
                  <a:lnTo>
                    <a:pt x="52175" y="0"/>
                  </a:lnTo>
                  <a:lnTo>
                    <a:pt x="31866" y="4099"/>
                  </a:lnTo>
                  <a:lnTo>
                    <a:pt x="15281" y="15279"/>
                  </a:lnTo>
                  <a:lnTo>
                    <a:pt x="4100" y="31861"/>
                  </a:lnTo>
                  <a:lnTo>
                    <a:pt x="0" y="52167"/>
                  </a:lnTo>
                  <a:lnTo>
                    <a:pt x="0" y="260838"/>
                  </a:lnTo>
                  <a:lnTo>
                    <a:pt x="4100" y="281145"/>
                  </a:lnTo>
                  <a:lnTo>
                    <a:pt x="15281" y="297728"/>
                  </a:lnTo>
                  <a:lnTo>
                    <a:pt x="31866" y="308908"/>
                  </a:lnTo>
                  <a:lnTo>
                    <a:pt x="52175" y="313008"/>
                  </a:lnTo>
                  <a:lnTo>
                    <a:pt x="848888" y="313008"/>
                  </a:lnTo>
                  <a:lnTo>
                    <a:pt x="869197" y="308908"/>
                  </a:lnTo>
                  <a:lnTo>
                    <a:pt x="885782" y="297728"/>
                  </a:lnTo>
                  <a:lnTo>
                    <a:pt x="896964" y="281145"/>
                  </a:lnTo>
                  <a:lnTo>
                    <a:pt x="901065" y="260838"/>
                  </a:lnTo>
                  <a:lnTo>
                    <a:pt x="901065" y="52167"/>
                  </a:lnTo>
                  <a:lnTo>
                    <a:pt x="896964" y="31861"/>
                  </a:lnTo>
                  <a:lnTo>
                    <a:pt x="885782" y="15279"/>
                  </a:lnTo>
                  <a:lnTo>
                    <a:pt x="869197" y="4099"/>
                  </a:lnTo>
                  <a:lnTo>
                    <a:pt x="848888" y="0"/>
                  </a:lnTo>
                  <a:close/>
                </a:path>
              </a:pathLst>
            </a:custGeom>
            <a:solidFill>
              <a:srgbClr val="CA41C7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46704" y="2419140"/>
              <a:ext cx="901065" cy="313055"/>
            </a:xfrm>
            <a:custGeom>
              <a:avLst/>
              <a:gdLst/>
              <a:ahLst/>
              <a:cxnLst/>
              <a:rect l="l" t="t" r="r" b="b"/>
              <a:pathLst>
                <a:path w="901064" h="313055">
                  <a:moveTo>
                    <a:pt x="0" y="52168"/>
                  </a:moveTo>
                  <a:lnTo>
                    <a:pt x="4100" y="31862"/>
                  </a:lnTo>
                  <a:lnTo>
                    <a:pt x="15281" y="15279"/>
                  </a:lnTo>
                  <a:lnTo>
                    <a:pt x="31866" y="4099"/>
                  </a:lnTo>
                  <a:lnTo>
                    <a:pt x="52175" y="0"/>
                  </a:lnTo>
                  <a:lnTo>
                    <a:pt x="848889" y="0"/>
                  </a:lnTo>
                  <a:lnTo>
                    <a:pt x="869198" y="4099"/>
                  </a:lnTo>
                  <a:lnTo>
                    <a:pt x="885783" y="15279"/>
                  </a:lnTo>
                  <a:lnTo>
                    <a:pt x="896964" y="31862"/>
                  </a:lnTo>
                  <a:lnTo>
                    <a:pt x="901064" y="52168"/>
                  </a:lnTo>
                  <a:lnTo>
                    <a:pt x="901064" y="260839"/>
                  </a:lnTo>
                  <a:lnTo>
                    <a:pt x="896964" y="281145"/>
                  </a:lnTo>
                  <a:lnTo>
                    <a:pt x="885783" y="297728"/>
                  </a:lnTo>
                  <a:lnTo>
                    <a:pt x="869198" y="308908"/>
                  </a:lnTo>
                  <a:lnTo>
                    <a:pt x="848889" y="313008"/>
                  </a:lnTo>
                  <a:lnTo>
                    <a:pt x="52175" y="313008"/>
                  </a:lnTo>
                  <a:lnTo>
                    <a:pt x="31866" y="308908"/>
                  </a:lnTo>
                  <a:lnTo>
                    <a:pt x="15281" y="297728"/>
                  </a:lnTo>
                  <a:lnTo>
                    <a:pt x="4100" y="281145"/>
                  </a:lnTo>
                  <a:lnTo>
                    <a:pt x="0" y="260839"/>
                  </a:lnTo>
                  <a:lnTo>
                    <a:pt x="0" y="52168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0374" y="2732148"/>
              <a:ext cx="269240" cy="880110"/>
            </a:xfrm>
            <a:custGeom>
              <a:avLst/>
              <a:gdLst/>
              <a:ahLst/>
              <a:cxnLst/>
              <a:rect l="l" t="t" r="r" b="b"/>
              <a:pathLst>
                <a:path w="269239" h="880110">
                  <a:moveTo>
                    <a:pt x="24556" y="806330"/>
                  </a:moveTo>
                  <a:lnTo>
                    <a:pt x="0" y="806330"/>
                  </a:lnTo>
                  <a:lnTo>
                    <a:pt x="36835" y="879990"/>
                  </a:lnTo>
                  <a:lnTo>
                    <a:pt x="67530" y="818607"/>
                  </a:lnTo>
                  <a:lnTo>
                    <a:pt x="24556" y="818607"/>
                  </a:lnTo>
                  <a:lnTo>
                    <a:pt x="24556" y="806330"/>
                  </a:lnTo>
                  <a:close/>
                </a:path>
                <a:path w="269239" h="880110">
                  <a:moveTo>
                    <a:pt x="244584" y="427718"/>
                  </a:moveTo>
                  <a:lnTo>
                    <a:pt x="24556" y="427718"/>
                  </a:lnTo>
                  <a:lnTo>
                    <a:pt x="24556" y="818607"/>
                  </a:lnTo>
                  <a:lnTo>
                    <a:pt x="49113" y="818607"/>
                  </a:lnTo>
                  <a:lnTo>
                    <a:pt x="49113" y="452272"/>
                  </a:lnTo>
                  <a:lnTo>
                    <a:pt x="36835" y="452272"/>
                  </a:lnTo>
                  <a:lnTo>
                    <a:pt x="49113" y="439995"/>
                  </a:lnTo>
                  <a:lnTo>
                    <a:pt x="244584" y="439995"/>
                  </a:lnTo>
                  <a:lnTo>
                    <a:pt x="244584" y="427718"/>
                  </a:lnTo>
                  <a:close/>
                </a:path>
                <a:path w="269239" h="880110">
                  <a:moveTo>
                    <a:pt x="73670" y="806330"/>
                  </a:moveTo>
                  <a:lnTo>
                    <a:pt x="49113" y="806330"/>
                  </a:lnTo>
                  <a:lnTo>
                    <a:pt x="49113" y="818607"/>
                  </a:lnTo>
                  <a:lnTo>
                    <a:pt x="67530" y="818607"/>
                  </a:lnTo>
                  <a:lnTo>
                    <a:pt x="73670" y="806330"/>
                  </a:lnTo>
                  <a:close/>
                </a:path>
                <a:path w="269239" h="880110">
                  <a:moveTo>
                    <a:pt x="49113" y="439995"/>
                  </a:moveTo>
                  <a:lnTo>
                    <a:pt x="36835" y="452272"/>
                  </a:lnTo>
                  <a:lnTo>
                    <a:pt x="49113" y="452272"/>
                  </a:lnTo>
                  <a:lnTo>
                    <a:pt x="49113" y="439995"/>
                  </a:lnTo>
                  <a:close/>
                </a:path>
                <a:path w="269239" h="880110">
                  <a:moveTo>
                    <a:pt x="269140" y="427718"/>
                  </a:moveTo>
                  <a:lnTo>
                    <a:pt x="256862" y="427718"/>
                  </a:lnTo>
                  <a:lnTo>
                    <a:pt x="244584" y="439995"/>
                  </a:lnTo>
                  <a:lnTo>
                    <a:pt x="49113" y="439995"/>
                  </a:lnTo>
                  <a:lnTo>
                    <a:pt x="49113" y="452272"/>
                  </a:lnTo>
                  <a:lnTo>
                    <a:pt x="269140" y="452272"/>
                  </a:lnTo>
                  <a:lnTo>
                    <a:pt x="269140" y="427718"/>
                  </a:lnTo>
                  <a:close/>
                </a:path>
                <a:path w="269239" h="880110">
                  <a:moveTo>
                    <a:pt x="269140" y="0"/>
                  </a:moveTo>
                  <a:lnTo>
                    <a:pt x="244584" y="0"/>
                  </a:lnTo>
                  <a:lnTo>
                    <a:pt x="244584" y="439995"/>
                  </a:lnTo>
                  <a:lnTo>
                    <a:pt x="256862" y="427718"/>
                  </a:lnTo>
                  <a:lnTo>
                    <a:pt x="269140" y="427718"/>
                  </a:lnTo>
                  <a:lnTo>
                    <a:pt x="26914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18248" y="3644876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836890" y="0"/>
                  </a:moveTo>
                  <a:lnTo>
                    <a:pt x="836890" y="104106"/>
                  </a:lnTo>
                  <a:lnTo>
                    <a:pt x="208239" y="104106"/>
                  </a:lnTo>
                  <a:lnTo>
                    <a:pt x="208239" y="0"/>
                  </a:lnTo>
                  <a:lnTo>
                    <a:pt x="0" y="208212"/>
                  </a:lnTo>
                  <a:lnTo>
                    <a:pt x="208239" y="416425"/>
                  </a:lnTo>
                  <a:lnTo>
                    <a:pt x="208239" y="312318"/>
                  </a:lnTo>
                  <a:lnTo>
                    <a:pt x="836890" y="312318"/>
                  </a:lnTo>
                  <a:lnTo>
                    <a:pt x="836890" y="416425"/>
                  </a:lnTo>
                  <a:lnTo>
                    <a:pt x="1045129" y="208212"/>
                  </a:lnTo>
                  <a:lnTo>
                    <a:pt x="83689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18248" y="3644876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0" y="208212"/>
                  </a:moveTo>
                  <a:lnTo>
                    <a:pt x="208239" y="0"/>
                  </a:lnTo>
                  <a:lnTo>
                    <a:pt x="208239" y="104106"/>
                  </a:lnTo>
                  <a:lnTo>
                    <a:pt x="836890" y="104106"/>
                  </a:lnTo>
                  <a:lnTo>
                    <a:pt x="836890" y="0"/>
                  </a:lnTo>
                  <a:lnTo>
                    <a:pt x="1045130" y="208212"/>
                  </a:lnTo>
                  <a:lnTo>
                    <a:pt x="836890" y="416424"/>
                  </a:lnTo>
                  <a:lnTo>
                    <a:pt x="836890" y="312318"/>
                  </a:ln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37567" y="3182619"/>
              <a:ext cx="3133090" cy="1341120"/>
            </a:xfrm>
            <a:custGeom>
              <a:avLst/>
              <a:gdLst/>
              <a:ahLst/>
              <a:cxnLst/>
              <a:rect l="l" t="t" r="r" b="b"/>
              <a:pathLst>
                <a:path w="3133090" h="1341120">
                  <a:moveTo>
                    <a:pt x="2909246" y="0"/>
                  </a:moveTo>
                  <a:lnTo>
                    <a:pt x="223525" y="0"/>
                  </a:lnTo>
                  <a:lnTo>
                    <a:pt x="178476" y="4540"/>
                  </a:lnTo>
                  <a:lnTo>
                    <a:pt x="136518" y="17563"/>
                  </a:lnTo>
                  <a:lnTo>
                    <a:pt x="98549" y="38169"/>
                  </a:lnTo>
                  <a:lnTo>
                    <a:pt x="65468" y="65460"/>
                  </a:lnTo>
                  <a:lnTo>
                    <a:pt x="38174" y="98536"/>
                  </a:lnTo>
                  <a:lnTo>
                    <a:pt x="17565" y="136500"/>
                  </a:lnTo>
                  <a:lnTo>
                    <a:pt x="4541" y="178453"/>
                  </a:lnTo>
                  <a:lnTo>
                    <a:pt x="0" y="223495"/>
                  </a:lnTo>
                  <a:lnTo>
                    <a:pt x="0" y="1117443"/>
                  </a:lnTo>
                  <a:lnTo>
                    <a:pt x="4541" y="1162485"/>
                  </a:lnTo>
                  <a:lnTo>
                    <a:pt x="17565" y="1204438"/>
                  </a:lnTo>
                  <a:lnTo>
                    <a:pt x="38174" y="1242402"/>
                  </a:lnTo>
                  <a:lnTo>
                    <a:pt x="65468" y="1275478"/>
                  </a:lnTo>
                  <a:lnTo>
                    <a:pt x="98549" y="1302769"/>
                  </a:lnTo>
                  <a:lnTo>
                    <a:pt x="136518" y="1323376"/>
                  </a:lnTo>
                  <a:lnTo>
                    <a:pt x="178476" y="1336398"/>
                  </a:lnTo>
                  <a:lnTo>
                    <a:pt x="223525" y="1340939"/>
                  </a:lnTo>
                  <a:lnTo>
                    <a:pt x="2909246" y="1340939"/>
                  </a:lnTo>
                  <a:lnTo>
                    <a:pt x="2954294" y="1336398"/>
                  </a:lnTo>
                  <a:lnTo>
                    <a:pt x="2996252" y="1323376"/>
                  </a:lnTo>
                  <a:lnTo>
                    <a:pt x="3034221" y="1302769"/>
                  </a:lnTo>
                  <a:lnTo>
                    <a:pt x="3067302" y="1275478"/>
                  </a:lnTo>
                  <a:lnTo>
                    <a:pt x="3094596" y="1242402"/>
                  </a:lnTo>
                  <a:lnTo>
                    <a:pt x="3115205" y="1204438"/>
                  </a:lnTo>
                  <a:lnTo>
                    <a:pt x="3128230" y="1162485"/>
                  </a:lnTo>
                  <a:lnTo>
                    <a:pt x="3132771" y="1117443"/>
                  </a:lnTo>
                  <a:lnTo>
                    <a:pt x="3132771" y="223495"/>
                  </a:lnTo>
                  <a:lnTo>
                    <a:pt x="3128230" y="178453"/>
                  </a:lnTo>
                  <a:lnTo>
                    <a:pt x="3115205" y="136500"/>
                  </a:lnTo>
                  <a:lnTo>
                    <a:pt x="3094596" y="98536"/>
                  </a:lnTo>
                  <a:lnTo>
                    <a:pt x="3067302" y="65460"/>
                  </a:lnTo>
                  <a:lnTo>
                    <a:pt x="3034221" y="38169"/>
                  </a:lnTo>
                  <a:lnTo>
                    <a:pt x="2996252" y="17563"/>
                  </a:lnTo>
                  <a:lnTo>
                    <a:pt x="2954294" y="4540"/>
                  </a:lnTo>
                  <a:lnTo>
                    <a:pt x="2909246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7567" y="3182619"/>
              <a:ext cx="3133090" cy="1341120"/>
            </a:xfrm>
            <a:custGeom>
              <a:avLst/>
              <a:gdLst/>
              <a:ahLst/>
              <a:cxnLst/>
              <a:rect l="l" t="t" r="r" b="b"/>
              <a:pathLst>
                <a:path w="3133090" h="1341120">
                  <a:moveTo>
                    <a:pt x="0" y="223495"/>
                  </a:moveTo>
                  <a:lnTo>
                    <a:pt x="4541" y="178453"/>
                  </a:lnTo>
                  <a:lnTo>
                    <a:pt x="17565" y="136501"/>
                  </a:lnTo>
                  <a:lnTo>
                    <a:pt x="38174" y="98537"/>
                  </a:lnTo>
                  <a:lnTo>
                    <a:pt x="65469" y="65460"/>
                  </a:lnTo>
                  <a:lnTo>
                    <a:pt x="98550" y="38169"/>
                  </a:lnTo>
                  <a:lnTo>
                    <a:pt x="136519" y="17563"/>
                  </a:lnTo>
                  <a:lnTo>
                    <a:pt x="178477" y="4540"/>
                  </a:lnTo>
                  <a:lnTo>
                    <a:pt x="223525" y="0"/>
                  </a:lnTo>
                  <a:lnTo>
                    <a:pt x="2909247" y="0"/>
                  </a:lnTo>
                  <a:lnTo>
                    <a:pt x="2954295" y="4540"/>
                  </a:lnTo>
                  <a:lnTo>
                    <a:pt x="2996253" y="17563"/>
                  </a:lnTo>
                  <a:lnTo>
                    <a:pt x="3034222" y="38169"/>
                  </a:lnTo>
                  <a:lnTo>
                    <a:pt x="3067303" y="65460"/>
                  </a:lnTo>
                  <a:lnTo>
                    <a:pt x="3094597" y="98537"/>
                  </a:lnTo>
                  <a:lnTo>
                    <a:pt x="3115206" y="136501"/>
                  </a:lnTo>
                  <a:lnTo>
                    <a:pt x="3128231" y="178453"/>
                  </a:lnTo>
                  <a:lnTo>
                    <a:pt x="3132772" y="223495"/>
                  </a:lnTo>
                  <a:lnTo>
                    <a:pt x="3132772" y="1117443"/>
                  </a:lnTo>
                  <a:lnTo>
                    <a:pt x="3128231" y="1162485"/>
                  </a:lnTo>
                  <a:lnTo>
                    <a:pt x="3115206" y="1204438"/>
                  </a:lnTo>
                  <a:lnTo>
                    <a:pt x="3094597" y="1242402"/>
                  </a:lnTo>
                  <a:lnTo>
                    <a:pt x="3067303" y="1275479"/>
                  </a:lnTo>
                  <a:lnTo>
                    <a:pt x="3034222" y="1302769"/>
                  </a:lnTo>
                  <a:lnTo>
                    <a:pt x="2996253" y="1323376"/>
                  </a:lnTo>
                  <a:lnTo>
                    <a:pt x="2954295" y="1336398"/>
                  </a:lnTo>
                  <a:lnTo>
                    <a:pt x="2909247" y="1340939"/>
                  </a:lnTo>
                  <a:lnTo>
                    <a:pt x="223525" y="1340939"/>
                  </a:lnTo>
                  <a:lnTo>
                    <a:pt x="178477" y="1336398"/>
                  </a:lnTo>
                  <a:lnTo>
                    <a:pt x="136519" y="1323376"/>
                  </a:lnTo>
                  <a:lnTo>
                    <a:pt x="98550" y="1302769"/>
                  </a:lnTo>
                  <a:lnTo>
                    <a:pt x="65469" y="1275479"/>
                  </a:lnTo>
                  <a:lnTo>
                    <a:pt x="38174" y="1242402"/>
                  </a:lnTo>
                  <a:lnTo>
                    <a:pt x="17565" y="1204438"/>
                  </a:lnTo>
                  <a:lnTo>
                    <a:pt x="4541" y="1162485"/>
                  </a:lnTo>
                  <a:lnTo>
                    <a:pt x="0" y="1117443"/>
                  </a:lnTo>
                  <a:lnTo>
                    <a:pt x="0" y="22349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57660" y="4334788"/>
            <a:ext cx="2036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680" marR="5080" indent="-602615">
              <a:lnSpc>
                <a:spcPct val="100000"/>
              </a:lnSpc>
              <a:spcBef>
                <a:spcPts val="100"/>
              </a:spcBef>
            </a:pPr>
            <a:r>
              <a:rPr sz="1500" i="1" spc="70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i="1" spc="-6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i="1" spc="-35" dirty="0">
                <a:solidFill>
                  <a:srgbClr val="521751"/>
                </a:solidFill>
                <a:latin typeface="Verdana"/>
                <a:cs typeface="Verdana"/>
              </a:rPr>
              <a:t>standardized</a:t>
            </a:r>
            <a:r>
              <a:rPr sz="1500" i="1" spc="-7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i="1" spc="-60" dirty="0">
                <a:solidFill>
                  <a:srgbClr val="521751"/>
                </a:solidFill>
                <a:latin typeface="Verdana"/>
                <a:cs typeface="Verdana"/>
              </a:rPr>
              <a:t>unit</a:t>
            </a:r>
            <a:r>
              <a:rPr sz="1500" i="1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i="1" spc="-25" dirty="0">
                <a:solidFill>
                  <a:srgbClr val="521751"/>
                </a:solidFill>
                <a:latin typeface="Verdana"/>
                <a:cs typeface="Verdana"/>
              </a:rPr>
              <a:t>of </a:t>
            </a:r>
            <a:r>
              <a:rPr sz="1500" i="1" spc="-10" dirty="0">
                <a:solidFill>
                  <a:srgbClr val="521751"/>
                </a:solidFill>
                <a:latin typeface="Verdana"/>
                <a:cs typeface="Verdana"/>
              </a:rPr>
              <a:t>software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5967" y="5044972"/>
            <a:ext cx="2600325" cy="9525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1270" algn="ctr">
              <a:lnSpc>
                <a:spcPct val="101800"/>
              </a:lnSpc>
              <a:spcBef>
                <a:spcPts val="65"/>
              </a:spcBef>
            </a:pPr>
            <a:r>
              <a:rPr sz="1500" spc="195" dirty="0">
                <a:solidFill>
                  <a:srgbClr val="521751"/>
                </a:solidFill>
                <a:latin typeface="Tahoma"/>
                <a:cs typeface="Tahoma"/>
              </a:rPr>
              <a:t>A</a:t>
            </a:r>
            <a:r>
              <a:rPr sz="1500" spc="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package</a:t>
            </a:r>
            <a:r>
              <a:rPr sz="1500" spc="-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of</a:t>
            </a:r>
            <a:r>
              <a:rPr sz="1500" spc="-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code</a:t>
            </a:r>
            <a:r>
              <a:rPr sz="1500" spc="-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521751"/>
                </a:solidFill>
                <a:latin typeface="Tahoma"/>
                <a:cs typeface="Tahoma"/>
              </a:rPr>
              <a:t>and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dependencies</a:t>
            </a:r>
            <a:r>
              <a:rPr sz="1500" spc="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to</a:t>
            </a:r>
            <a:r>
              <a:rPr sz="1500" spc="2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run</a:t>
            </a:r>
            <a:r>
              <a:rPr sz="1500" spc="2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521751"/>
                </a:solidFill>
                <a:latin typeface="Tahoma"/>
                <a:cs typeface="Tahoma"/>
              </a:rPr>
              <a:t>that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code</a:t>
            </a:r>
            <a:r>
              <a:rPr sz="1500" spc="-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(e.g.</a:t>
            </a:r>
            <a:r>
              <a:rPr sz="1500" spc="-5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NodeJS</a:t>
            </a:r>
            <a:r>
              <a:rPr sz="1500" spc="-3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code</a:t>
            </a:r>
            <a:r>
              <a:rPr sz="1500" spc="-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04" dirty="0">
                <a:solidFill>
                  <a:srgbClr val="521751"/>
                </a:solidFill>
                <a:latin typeface="Tahoma"/>
                <a:cs typeface="Tahoma"/>
              </a:rPr>
              <a:t>+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the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NodeJS</a:t>
            </a:r>
            <a:r>
              <a:rPr sz="1500" spc="-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Tahoma"/>
                <a:cs typeface="Tahoma"/>
              </a:rPr>
              <a:t>runtime)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25290" y="4636996"/>
            <a:ext cx="3157855" cy="611505"/>
            <a:chOff x="5925290" y="4636996"/>
            <a:chExt cx="3157855" cy="611505"/>
          </a:xfrm>
        </p:grpSpPr>
        <p:sp>
          <p:nvSpPr>
            <p:cNvPr id="26" name="object 26"/>
            <p:cNvSpPr/>
            <p:nvPr/>
          </p:nvSpPr>
          <p:spPr>
            <a:xfrm>
              <a:off x="5937567" y="4649272"/>
              <a:ext cx="3133090" cy="586740"/>
            </a:xfrm>
            <a:custGeom>
              <a:avLst/>
              <a:gdLst/>
              <a:ahLst/>
              <a:cxnLst/>
              <a:rect l="l" t="t" r="r" b="b"/>
              <a:pathLst>
                <a:path w="3133090" h="586739">
                  <a:moveTo>
                    <a:pt x="3034978" y="0"/>
                  </a:moveTo>
                  <a:lnTo>
                    <a:pt x="97792" y="0"/>
                  </a:lnTo>
                  <a:lnTo>
                    <a:pt x="59727" y="7683"/>
                  </a:lnTo>
                  <a:lnTo>
                    <a:pt x="28642" y="28638"/>
                  </a:lnTo>
                  <a:lnTo>
                    <a:pt x="7685" y="59719"/>
                  </a:lnTo>
                  <a:lnTo>
                    <a:pt x="0" y="97779"/>
                  </a:lnTo>
                  <a:lnTo>
                    <a:pt x="0" y="488880"/>
                  </a:lnTo>
                  <a:lnTo>
                    <a:pt x="7685" y="526940"/>
                  </a:lnTo>
                  <a:lnTo>
                    <a:pt x="28642" y="558021"/>
                  </a:lnTo>
                  <a:lnTo>
                    <a:pt x="59727" y="578976"/>
                  </a:lnTo>
                  <a:lnTo>
                    <a:pt x="97792" y="586659"/>
                  </a:lnTo>
                  <a:lnTo>
                    <a:pt x="3034978" y="586659"/>
                  </a:lnTo>
                  <a:lnTo>
                    <a:pt x="3073043" y="578976"/>
                  </a:lnTo>
                  <a:lnTo>
                    <a:pt x="3104128" y="558021"/>
                  </a:lnTo>
                  <a:lnTo>
                    <a:pt x="3125086" y="526940"/>
                  </a:lnTo>
                  <a:lnTo>
                    <a:pt x="3132771" y="488880"/>
                  </a:lnTo>
                  <a:lnTo>
                    <a:pt x="3132771" y="97779"/>
                  </a:lnTo>
                  <a:lnTo>
                    <a:pt x="3125086" y="59719"/>
                  </a:lnTo>
                  <a:lnTo>
                    <a:pt x="3104128" y="28638"/>
                  </a:lnTo>
                  <a:lnTo>
                    <a:pt x="3073043" y="7683"/>
                  </a:lnTo>
                  <a:lnTo>
                    <a:pt x="3034978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37567" y="4649272"/>
              <a:ext cx="3133090" cy="586740"/>
            </a:xfrm>
            <a:custGeom>
              <a:avLst/>
              <a:gdLst/>
              <a:ahLst/>
              <a:cxnLst/>
              <a:rect l="l" t="t" r="r" b="b"/>
              <a:pathLst>
                <a:path w="3133090" h="586739">
                  <a:moveTo>
                    <a:pt x="0" y="97780"/>
                  </a:moveTo>
                  <a:lnTo>
                    <a:pt x="7685" y="59719"/>
                  </a:lnTo>
                  <a:lnTo>
                    <a:pt x="28642" y="28639"/>
                  </a:lnTo>
                  <a:lnTo>
                    <a:pt x="59727" y="7684"/>
                  </a:lnTo>
                  <a:lnTo>
                    <a:pt x="97792" y="0"/>
                  </a:lnTo>
                  <a:lnTo>
                    <a:pt x="3034979" y="0"/>
                  </a:lnTo>
                  <a:lnTo>
                    <a:pt x="3073045" y="7684"/>
                  </a:lnTo>
                  <a:lnTo>
                    <a:pt x="3104129" y="28639"/>
                  </a:lnTo>
                  <a:lnTo>
                    <a:pt x="3125087" y="59719"/>
                  </a:lnTo>
                  <a:lnTo>
                    <a:pt x="3132772" y="97780"/>
                  </a:lnTo>
                  <a:lnTo>
                    <a:pt x="3132772" y="488880"/>
                  </a:lnTo>
                  <a:lnTo>
                    <a:pt x="3125087" y="526941"/>
                  </a:lnTo>
                  <a:lnTo>
                    <a:pt x="3104129" y="558021"/>
                  </a:lnTo>
                  <a:lnTo>
                    <a:pt x="3073045" y="578976"/>
                  </a:lnTo>
                  <a:lnTo>
                    <a:pt x="3034979" y="586661"/>
                  </a:lnTo>
                  <a:lnTo>
                    <a:pt x="97792" y="586661"/>
                  </a:lnTo>
                  <a:lnTo>
                    <a:pt x="59727" y="578976"/>
                  </a:lnTo>
                  <a:lnTo>
                    <a:pt x="28642" y="558021"/>
                  </a:lnTo>
                  <a:lnTo>
                    <a:pt x="7685" y="526941"/>
                  </a:lnTo>
                  <a:lnTo>
                    <a:pt x="0" y="488880"/>
                  </a:lnTo>
                  <a:lnTo>
                    <a:pt x="0" y="9778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56736" y="4694452"/>
            <a:ext cx="2893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755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solidFill>
                  <a:srgbClr val="4F4F4F"/>
                </a:solidFill>
                <a:latin typeface="Tahoma"/>
                <a:cs typeface="Tahoma"/>
              </a:rPr>
              <a:t>Support</a:t>
            </a:r>
            <a:r>
              <a:rPr sz="1500" spc="-3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for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4F4F4F"/>
                </a:solidFill>
                <a:latin typeface="Tahoma"/>
                <a:cs typeface="Tahoma"/>
              </a:rPr>
              <a:t>Containers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4F4F4F"/>
                </a:solidFill>
                <a:latin typeface="Tahoma"/>
                <a:cs typeface="Tahoma"/>
              </a:rPr>
              <a:t>is</a:t>
            </a:r>
            <a:r>
              <a:rPr sz="1500" b="1" spc="2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built 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into</a:t>
            </a: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4F4F4F"/>
                </a:solidFill>
                <a:latin typeface="Tahoma"/>
                <a:cs typeface="Tahoma"/>
              </a:rPr>
              <a:t>modern</a:t>
            </a:r>
            <a:r>
              <a:rPr sz="1500" spc="-5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4F4F4F"/>
                </a:solidFill>
                <a:latin typeface="Tahoma"/>
                <a:cs typeface="Tahoma"/>
              </a:rPr>
              <a:t>operating</a:t>
            </a:r>
            <a:r>
              <a:rPr sz="1500" spc="-4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4F4F4F"/>
                </a:solidFill>
                <a:latin typeface="Tahoma"/>
                <a:cs typeface="Tahoma"/>
              </a:rPr>
              <a:t>systems!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03803" y="3249700"/>
            <a:ext cx="280289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152400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The</a:t>
            </a:r>
            <a:r>
              <a:rPr sz="1500" spc="2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4F4F4F"/>
                </a:solidFill>
                <a:latin typeface="Tahoma"/>
                <a:cs typeface="Tahoma"/>
              </a:rPr>
              <a:t>same</a:t>
            </a:r>
            <a:r>
              <a:rPr sz="1500" spc="2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4F4F4F"/>
                </a:solidFill>
                <a:latin typeface="Tahoma"/>
                <a:cs typeface="Tahoma"/>
              </a:rPr>
              <a:t>container</a:t>
            </a:r>
            <a:r>
              <a:rPr sz="1500" spc="1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95" dirty="0">
                <a:solidFill>
                  <a:srgbClr val="4F4F4F"/>
                </a:solidFill>
                <a:latin typeface="Tahoma"/>
                <a:cs typeface="Tahoma"/>
              </a:rPr>
              <a:t>always </a:t>
            </a:r>
            <a:r>
              <a:rPr sz="1500" spc="50" dirty="0">
                <a:solidFill>
                  <a:srgbClr val="4F4F4F"/>
                </a:solidFill>
                <a:latin typeface="Tahoma"/>
                <a:cs typeface="Tahoma"/>
              </a:rPr>
              <a:t>yields</a:t>
            </a:r>
            <a:r>
              <a:rPr sz="1500" spc="-3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the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exact</a:t>
            </a:r>
            <a:r>
              <a:rPr sz="1500" b="1" spc="1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same</a:t>
            </a:r>
            <a:endParaRPr sz="1500">
              <a:latin typeface="Tahoma"/>
              <a:cs typeface="Tahoma"/>
            </a:endParaRPr>
          </a:p>
          <a:p>
            <a:pPr marL="12065" marR="5080" indent="-5715" algn="ctr">
              <a:lnSpc>
                <a:spcPct val="103299"/>
              </a:lnSpc>
              <a:spcBef>
                <a:spcPts val="35"/>
              </a:spcBef>
            </a:pP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application</a:t>
            </a:r>
            <a:r>
              <a:rPr sz="1500" b="1" spc="-5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4F4F4F"/>
                </a:solidFill>
                <a:latin typeface="Tahoma"/>
                <a:cs typeface="Tahoma"/>
              </a:rPr>
              <a:t>and</a:t>
            </a:r>
            <a:r>
              <a:rPr sz="1500" b="1" spc="-5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execution </a:t>
            </a:r>
            <a:r>
              <a:rPr sz="1500" b="1" spc="-40" dirty="0">
                <a:solidFill>
                  <a:srgbClr val="4F4F4F"/>
                </a:solidFill>
                <a:latin typeface="Tahoma"/>
                <a:cs typeface="Tahoma"/>
              </a:rPr>
              <a:t>behavior</a:t>
            </a:r>
            <a:r>
              <a:rPr sz="1500" spc="-40" dirty="0">
                <a:solidFill>
                  <a:srgbClr val="4F4F4F"/>
                </a:solidFill>
                <a:latin typeface="Tahoma"/>
                <a:cs typeface="Tahoma"/>
              </a:rPr>
              <a:t>!</a:t>
            </a:r>
            <a:r>
              <a:rPr sz="1500" spc="-5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90" dirty="0">
                <a:solidFill>
                  <a:srgbClr val="4F4F4F"/>
                </a:solidFill>
                <a:latin typeface="Tahoma"/>
                <a:cs typeface="Tahoma"/>
              </a:rPr>
              <a:t>No</a:t>
            </a:r>
            <a:r>
              <a:rPr sz="1500" spc="-3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4F4F4F"/>
                </a:solidFill>
                <a:latin typeface="Tahoma"/>
                <a:cs typeface="Tahoma"/>
              </a:rPr>
              <a:t>matter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70" dirty="0">
                <a:solidFill>
                  <a:srgbClr val="4F4F4F"/>
                </a:solidFill>
                <a:latin typeface="Tahoma"/>
                <a:cs typeface="Tahoma"/>
              </a:rPr>
              <a:t>where</a:t>
            </a:r>
            <a:r>
              <a:rPr sz="1500" spc="-3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or </a:t>
            </a:r>
            <a:r>
              <a:rPr sz="1500" spc="65" dirty="0">
                <a:solidFill>
                  <a:srgbClr val="4F4F4F"/>
                </a:solidFill>
                <a:latin typeface="Tahoma"/>
                <a:cs typeface="Tahoma"/>
              </a:rPr>
              <a:t>by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95" dirty="0">
                <a:solidFill>
                  <a:srgbClr val="4F4F4F"/>
                </a:solidFill>
                <a:latin typeface="Tahoma"/>
                <a:cs typeface="Tahoma"/>
              </a:rPr>
              <a:t>whom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 it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4F4F4F"/>
                </a:solidFill>
                <a:latin typeface="Tahoma"/>
                <a:cs typeface="Tahoma"/>
              </a:rPr>
              <a:t>might</a:t>
            </a:r>
            <a:r>
              <a:rPr sz="1500" spc="-4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4F4F4F"/>
                </a:solidFill>
                <a:latin typeface="Tahoma"/>
                <a:cs typeface="Tahoma"/>
              </a:rPr>
              <a:t>be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4F4F4F"/>
                </a:solidFill>
                <a:latin typeface="Tahoma"/>
                <a:cs typeface="Tahoma"/>
              </a:rPr>
              <a:t>executed.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25290" y="5349369"/>
            <a:ext cx="3157855" cy="800100"/>
            <a:chOff x="5925290" y="5349369"/>
            <a:chExt cx="3157855" cy="800100"/>
          </a:xfrm>
        </p:grpSpPr>
        <p:sp>
          <p:nvSpPr>
            <p:cNvPr id="31" name="object 31"/>
            <p:cNvSpPr/>
            <p:nvPr/>
          </p:nvSpPr>
          <p:spPr>
            <a:xfrm>
              <a:off x="5937567" y="5361646"/>
              <a:ext cx="3133090" cy="775335"/>
            </a:xfrm>
            <a:custGeom>
              <a:avLst/>
              <a:gdLst/>
              <a:ahLst/>
              <a:cxnLst/>
              <a:rect l="l" t="t" r="r" b="b"/>
              <a:pathLst>
                <a:path w="3133090" h="775335">
                  <a:moveTo>
                    <a:pt x="3003548" y="0"/>
                  </a:moveTo>
                  <a:lnTo>
                    <a:pt x="129222" y="0"/>
                  </a:lnTo>
                  <a:lnTo>
                    <a:pt x="78923" y="10153"/>
                  </a:lnTo>
                  <a:lnTo>
                    <a:pt x="37848" y="37843"/>
                  </a:lnTo>
                  <a:lnTo>
                    <a:pt x="10154" y="78913"/>
                  </a:lnTo>
                  <a:lnTo>
                    <a:pt x="0" y="129205"/>
                  </a:lnTo>
                  <a:lnTo>
                    <a:pt x="0" y="646024"/>
                  </a:lnTo>
                  <a:lnTo>
                    <a:pt x="10154" y="696317"/>
                  </a:lnTo>
                  <a:lnTo>
                    <a:pt x="37848" y="737386"/>
                  </a:lnTo>
                  <a:lnTo>
                    <a:pt x="78923" y="765077"/>
                  </a:lnTo>
                  <a:lnTo>
                    <a:pt x="129222" y="775230"/>
                  </a:lnTo>
                  <a:lnTo>
                    <a:pt x="3003548" y="775230"/>
                  </a:lnTo>
                  <a:lnTo>
                    <a:pt x="3053847" y="765077"/>
                  </a:lnTo>
                  <a:lnTo>
                    <a:pt x="3094922" y="737386"/>
                  </a:lnTo>
                  <a:lnTo>
                    <a:pt x="3122616" y="696317"/>
                  </a:lnTo>
                  <a:lnTo>
                    <a:pt x="3132771" y="646024"/>
                  </a:lnTo>
                  <a:lnTo>
                    <a:pt x="3132771" y="129205"/>
                  </a:lnTo>
                  <a:lnTo>
                    <a:pt x="3122616" y="78913"/>
                  </a:lnTo>
                  <a:lnTo>
                    <a:pt x="3094922" y="37843"/>
                  </a:lnTo>
                  <a:lnTo>
                    <a:pt x="3053847" y="10153"/>
                  </a:lnTo>
                  <a:lnTo>
                    <a:pt x="3003548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37567" y="5361646"/>
              <a:ext cx="3133090" cy="775335"/>
            </a:xfrm>
            <a:custGeom>
              <a:avLst/>
              <a:gdLst/>
              <a:ahLst/>
              <a:cxnLst/>
              <a:rect l="l" t="t" r="r" b="b"/>
              <a:pathLst>
                <a:path w="3133090" h="775335">
                  <a:moveTo>
                    <a:pt x="0" y="129206"/>
                  </a:moveTo>
                  <a:lnTo>
                    <a:pt x="10155" y="78913"/>
                  </a:lnTo>
                  <a:lnTo>
                    <a:pt x="37848" y="37843"/>
                  </a:lnTo>
                  <a:lnTo>
                    <a:pt x="78923" y="10153"/>
                  </a:lnTo>
                  <a:lnTo>
                    <a:pt x="129223" y="0"/>
                  </a:lnTo>
                  <a:lnTo>
                    <a:pt x="3003549" y="0"/>
                  </a:lnTo>
                  <a:lnTo>
                    <a:pt x="3053848" y="10153"/>
                  </a:lnTo>
                  <a:lnTo>
                    <a:pt x="3094923" y="37843"/>
                  </a:lnTo>
                  <a:lnTo>
                    <a:pt x="3122617" y="78913"/>
                  </a:lnTo>
                  <a:lnTo>
                    <a:pt x="3132772" y="129206"/>
                  </a:lnTo>
                  <a:lnTo>
                    <a:pt x="3132772" y="646024"/>
                  </a:lnTo>
                  <a:lnTo>
                    <a:pt x="3122617" y="696317"/>
                  </a:lnTo>
                  <a:lnTo>
                    <a:pt x="3094923" y="737387"/>
                  </a:lnTo>
                  <a:lnTo>
                    <a:pt x="3053848" y="765076"/>
                  </a:lnTo>
                  <a:lnTo>
                    <a:pt x="3003549" y="775230"/>
                  </a:lnTo>
                  <a:lnTo>
                    <a:pt x="129223" y="775230"/>
                  </a:lnTo>
                  <a:lnTo>
                    <a:pt x="78923" y="765076"/>
                  </a:lnTo>
                  <a:lnTo>
                    <a:pt x="37848" y="737387"/>
                  </a:lnTo>
                  <a:lnTo>
                    <a:pt x="10155" y="696317"/>
                  </a:lnTo>
                  <a:lnTo>
                    <a:pt x="0" y="646024"/>
                  </a:lnTo>
                  <a:lnTo>
                    <a:pt x="0" y="12920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35862" y="5383300"/>
            <a:ext cx="273367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algn="ctr">
              <a:lnSpc>
                <a:spcPct val="102699"/>
              </a:lnSpc>
              <a:spcBef>
                <a:spcPts val="50"/>
              </a:spcBef>
            </a:pP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Docker</a:t>
            </a:r>
            <a:r>
              <a:rPr sz="1500" b="1" spc="-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35" dirty="0">
                <a:solidFill>
                  <a:srgbClr val="4F4F4F"/>
                </a:solidFill>
                <a:latin typeface="Tahoma"/>
                <a:cs typeface="Tahoma"/>
              </a:rPr>
              <a:t>simplifies</a:t>
            </a:r>
            <a:r>
              <a:rPr sz="1500" b="1" spc="1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the</a:t>
            </a:r>
            <a:r>
              <a:rPr sz="1500" spc="-2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4F4F4F"/>
                </a:solidFill>
                <a:latin typeface="Tahoma"/>
                <a:cs typeface="Tahoma"/>
              </a:rPr>
              <a:t>creation </a:t>
            </a:r>
            <a:r>
              <a:rPr sz="1500" spc="85" dirty="0">
                <a:solidFill>
                  <a:srgbClr val="4F4F4F"/>
                </a:solidFill>
                <a:latin typeface="Tahoma"/>
                <a:cs typeface="Tahoma"/>
              </a:rPr>
              <a:t>and</a:t>
            </a:r>
            <a:r>
              <a:rPr sz="1500" spc="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4F4F4F"/>
                </a:solidFill>
                <a:latin typeface="Tahoma"/>
                <a:cs typeface="Tahoma"/>
              </a:rPr>
              <a:t>management</a:t>
            </a:r>
            <a:r>
              <a:rPr sz="1500" spc="-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of</a:t>
            </a:r>
            <a:r>
              <a:rPr sz="1500" spc="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4F4F4F"/>
                </a:solidFill>
                <a:latin typeface="Tahoma"/>
                <a:cs typeface="Tahoma"/>
              </a:rPr>
              <a:t>such </a:t>
            </a:r>
            <a:r>
              <a:rPr sz="1500" spc="45" dirty="0">
                <a:solidFill>
                  <a:srgbClr val="4F4F4F"/>
                </a:solidFill>
                <a:latin typeface="Tahoma"/>
                <a:cs typeface="Tahoma"/>
              </a:rPr>
              <a:t>containers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9584" y="1200748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sz="2400" b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sz="2400" b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2400" b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sz="2400" b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“Containers”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04713" y="5412225"/>
            <a:ext cx="8071484" cy="831215"/>
            <a:chOff x="1304713" y="5412225"/>
            <a:chExt cx="8071484" cy="831215"/>
          </a:xfrm>
        </p:grpSpPr>
        <p:sp>
          <p:nvSpPr>
            <p:cNvPr id="5" name="object 5"/>
            <p:cNvSpPr/>
            <p:nvPr/>
          </p:nvSpPr>
          <p:spPr>
            <a:xfrm>
              <a:off x="1316989" y="5424502"/>
              <a:ext cx="8046720" cy="807085"/>
            </a:xfrm>
            <a:custGeom>
              <a:avLst/>
              <a:gdLst/>
              <a:ahLst/>
              <a:cxnLst/>
              <a:rect l="l" t="t" r="r" b="b"/>
              <a:pathLst>
                <a:path w="8046720" h="807085">
                  <a:moveTo>
                    <a:pt x="7912254" y="0"/>
                  </a:moveTo>
                  <a:lnTo>
                    <a:pt x="134463" y="0"/>
                  </a:lnTo>
                  <a:lnTo>
                    <a:pt x="91962" y="6854"/>
                  </a:lnTo>
                  <a:lnTo>
                    <a:pt x="55050" y="25940"/>
                  </a:lnTo>
                  <a:lnTo>
                    <a:pt x="25943" y="55044"/>
                  </a:lnTo>
                  <a:lnTo>
                    <a:pt x="6854" y="91950"/>
                  </a:lnTo>
                  <a:lnTo>
                    <a:pt x="0" y="134446"/>
                  </a:lnTo>
                  <a:lnTo>
                    <a:pt x="0" y="672213"/>
                  </a:lnTo>
                  <a:lnTo>
                    <a:pt x="6854" y="714708"/>
                  </a:lnTo>
                  <a:lnTo>
                    <a:pt x="25943" y="751615"/>
                  </a:lnTo>
                  <a:lnTo>
                    <a:pt x="55050" y="780719"/>
                  </a:lnTo>
                  <a:lnTo>
                    <a:pt x="91962" y="799805"/>
                  </a:lnTo>
                  <a:lnTo>
                    <a:pt x="134463" y="806659"/>
                  </a:lnTo>
                  <a:lnTo>
                    <a:pt x="7912254" y="806659"/>
                  </a:lnTo>
                  <a:lnTo>
                    <a:pt x="7954756" y="799805"/>
                  </a:lnTo>
                  <a:lnTo>
                    <a:pt x="7991667" y="780719"/>
                  </a:lnTo>
                  <a:lnTo>
                    <a:pt x="8020775" y="751615"/>
                  </a:lnTo>
                  <a:lnTo>
                    <a:pt x="8039863" y="714708"/>
                  </a:lnTo>
                  <a:lnTo>
                    <a:pt x="8046718" y="672213"/>
                  </a:lnTo>
                  <a:lnTo>
                    <a:pt x="8046718" y="134446"/>
                  </a:lnTo>
                  <a:lnTo>
                    <a:pt x="8039863" y="91950"/>
                  </a:lnTo>
                  <a:lnTo>
                    <a:pt x="8020775" y="55044"/>
                  </a:lnTo>
                  <a:lnTo>
                    <a:pt x="7991667" y="25940"/>
                  </a:lnTo>
                  <a:lnTo>
                    <a:pt x="7954756" y="6854"/>
                  </a:lnTo>
                  <a:lnTo>
                    <a:pt x="79122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6989" y="5424502"/>
              <a:ext cx="8046720" cy="807085"/>
            </a:xfrm>
            <a:custGeom>
              <a:avLst/>
              <a:gdLst/>
              <a:ahLst/>
              <a:cxnLst/>
              <a:rect l="l" t="t" r="r" b="b"/>
              <a:pathLst>
                <a:path w="8046720" h="807085">
                  <a:moveTo>
                    <a:pt x="0" y="134446"/>
                  </a:moveTo>
                  <a:lnTo>
                    <a:pt x="6855" y="91950"/>
                  </a:lnTo>
                  <a:lnTo>
                    <a:pt x="25943" y="55043"/>
                  </a:lnTo>
                  <a:lnTo>
                    <a:pt x="55051" y="25940"/>
                  </a:lnTo>
                  <a:lnTo>
                    <a:pt x="91962" y="6854"/>
                  </a:lnTo>
                  <a:lnTo>
                    <a:pt x="134463" y="0"/>
                  </a:lnTo>
                  <a:lnTo>
                    <a:pt x="7912256" y="0"/>
                  </a:lnTo>
                  <a:lnTo>
                    <a:pt x="7954757" y="6854"/>
                  </a:lnTo>
                  <a:lnTo>
                    <a:pt x="7991668" y="25940"/>
                  </a:lnTo>
                  <a:lnTo>
                    <a:pt x="8020776" y="55043"/>
                  </a:lnTo>
                  <a:lnTo>
                    <a:pt x="8039864" y="91950"/>
                  </a:lnTo>
                  <a:lnTo>
                    <a:pt x="8046719" y="134446"/>
                  </a:lnTo>
                  <a:lnTo>
                    <a:pt x="8046719" y="672212"/>
                  </a:lnTo>
                  <a:lnTo>
                    <a:pt x="8039864" y="714708"/>
                  </a:lnTo>
                  <a:lnTo>
                    <a:pt x="8020776" y="751614"/>
                  </a:lnTo>
                  <a:lnTo>
                    <a:pt x="7991668" y="780718"/>
                  </a:lnTo>
                  <a:lnTo>
                    <a:pt x="7954757" y="799804"/>
                  </a:lnTo>
                  <a:lnTo>
                    <a:pt x="7912256" y="806658"/>
                  </a:lnTo>
                  <a:lnTo>
                    <a:pt x="134463" y="806658"/>
                  </a:lnTo>
                  <a:lnTo>
                    <a:pt x="91962" y="799804"/>
                  </a:lnTo>
                  <a:lnTo>
                    <a:pt x="55051" y="780718"/>
                  </a:lnTo>
                  <a:lnTo>
                    <a:pt x="25943" y="751614"/>
                  </a:lnTo>
                  <a:lnTo>
                    <a:pt x="6855" y="714708"/>
                  </a:lnTo>
                  <a:lnTo>
                    <a:pt x="0" y="672212"/>
                  </a:lnTo>
                  <a:lnTo>
                    <a:pt x="0" y="13444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57100" y="4846516"/>
            <a:ext cx="8019415" cy="486409"/>
            <a:chOff x="1357100" y="4846516"/>
            <a:chExt cx="8019415" cy="486409"/>
          </a:xfrm>
        </p:grpSpPr>
        <p:sp>
          <p:nvSpPr>
            <p:cNvPr id="8" name="object 8"/>
            <p:cNvSpPr/>
            <p:nvPr/>
          </p:nvSpPr>
          <p:spPr>
            <a:xfrm>
              <a:off x="1369377" y="4858793"/>
              <a:ext cx="7994650" cy="461645"/>
            </a:xfrm>
            <a:custGeom>
              <a:avLst/>
              <a:gdLst/>
              <a:ahLst/>
              <a:cxnLst/>
              <a:rect l="l" t="t" r="r" b="b"/>
              <a:pathLst>
                <a:path w="7994650" h="461645">
                  <a:moveTo>
                    <a:pt x="7917387" y="0"/>
                  </a:moveTo>
                  <a:lnTo>
                    <a:pt x="76944" y="0"/>
                  </a:lnTo>
                  <a:lnTo>
                    <a:pt x="46993" y="6045"/>
                  </a:lnTo>
                  <a:lnTo>
                    <a:pt x="22536" y="22533"/>
                  </a:lnTo>
                  <a:lnTo>
                    <a:pt x="6046" y="46988"/>
                  </a:lnTo>
                  <a:lnTo>
                    <a:pt x="0" y="76935"/>
                  </a:lnTo>
                  <a:lnTo>
                    <a:pt x="0" y="384649"/>
                  </a:lnTo>
                  <a:lnTo>
                    <a:pt x="6046" y="414596"/>
                  </a:lnTo>
                  <a:lnTo>
                    <a:pt x="22536" y="439051"/>
                  </a:lnTo>
                  <a:lnTo>
                    <a:pt x="46993" y="455539"/>
                  </a:lnTo>
                  <a:lnTo>
                    <a:pt x="76944" y="461585"/>
                  </a:lnTo>
                  <a:lnTo>
                    <a:pt x="7917387" y="461585"/>
                  </a:lnTo>
                  <a:lnTo>
                    <a:pt x="7947337" y="455539"/>
                  </a:lnTo>
                  <a:lnTo>
                    <a:pt x="7971794" y="439051"/>
                  </a:lnTo>
                  <a:lnTo>
                    <a:pt x="7988284" y="414596"/>
                  </a:lnTo>
                  <a:lnTo>
                    <a:pt x="7994331" y="384649"/>
                  </a:lnTo>
                  <a:lnTo>
                    <a:pt x="7994331" y="76935"/>
                  </a:lnTo>
                  <a:lnTo>
                    <a:pt x="7988284" y="46988"/>
                  </a:lnTo>
                  <a:lnTo>
                    <a:pt x="7971794" y="22533"/>
                  </a:lnTo>
                  <a:lnTo>
                    <a:pt x="7947337" y="6045"/>
                  </a:lnTo>
                  <a:lnTo>
                    <a:pt x="7917387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9377" y="4858793"/>
              <a:ext cx="7994650" cy="461645"/>
            </a:xfrm>
            <a:custGeom>
              <a:avLst/>
              <a:gdLst/>
              <a:ahLst/>
              <a:cxnLst/>
              <a:rect l="l" t="t" r="r" b="b"/>
              <a:pathLst>
                <a:path w="7994650" h="461645">
                  <a:moveTo>
                    <a:pt x="0" y="76935"/>
                  </a:moveTo>
                  <a:lnTo>
                    <a:pt x="6046" y="46988"/>
                  </a:lnTo>
                  <a:lnTo>
                    <a:pt x="22536" y="22533"/>
                  </a:lnTo>
                  <a:lnTo>
                    <a:pt x="46994" y="6045"/>
                  </a:lnTo>
                  <a:lnTo>
                    <a:pt x="76944" y="0"/>
                  </a:lnTo>
                  <a:lnTo>
                    <a:pt x="7917387" y="0"/>
                  </a:lnTo>
                  <a:lnTo>
                    <a:pt x="7947338" y="6045"/>
                  </a:lnTo>
                  <a:lnTo>
                    <a:pt x="7971796" y="22533"/>
                  </a:lnTo>
                  <a:lnTo>
                    <a:pt x="7988285" y="46988"/>
                  </a:lnTo>
                  <a:lnTo>
                    <a:pt x="7994332" y="76935"/>
                  </a:lnTo>
                  <a:lnTo>
                    <a:pt x="7994332" y="384650"/>
                  </a:lnTo>
                  <a:lnTo>
                    <a:pt x="7988285" y="414596"/>
                  </a:lnTo>
                  <a:lnTo>
                    <a:pt x="7971796" y="439051"/>
                  </a:lnTo>
                  <a:lnTo>
                    <a:pt x="7947338" y="455539"/>
                  </a:lnTo>
                  <a:lnTo>
                    <a:pt x="7917387" y="461585"/>
                  </a:lnTo>
                  <a:lnTo>
                    <a:pt x="76944" y="461585"/>
                  </a:lnTo>
                  <a:lnTo>
                    <a:pt x="46994" y="455539"/>
                  </a:lnTo>
                  <a:lnTo>
                    <a:pt x="22536" y="439051"/>
                  </a:lnTo>
                  <a:lnTo>
                    <a:pt x="6046" y="414596"/>
                  </a:lnTo>
                  <a:lnTo>
                    <a:pt x="0" y="384650"/>
                  </a:lnTo>
                  <a:lnTo>
                    <a:pt x="0" y="7693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04607" y="2330942"/>
            <a:ext cx="2644140" cy="1753870"/>
            <a:chOff x="1304607" y="2330942"/>
            <a:chExt cx="2644140" cy="1753870"/>
          </a:xfrm>
        </p:grpSpPr>
        <p:sp>
          <p:nvSpPr>
            <p:cNvPr id="11" name="object 11"/>
            <p:cNvSpPr/>
            <p:nvPr/>
          </p:nvSpPr>
          <p:spPr>
            <a:xfrm>
              <a:off x="1316989" y="2343324"/>
              <a:ext cx="2619375" cy="1729105"/>
            </a:xfrm>
            <a:custGeom>
              <a:avLst/>
              <a:gdLst/>
              <a:ahLst/>
              <a:cxnLst/>
              <a:rect l="l" t="t" r="r" b="b"/>
              <a:pathLst>
                <a:path w="2619375" h="1729104">
                  <a:moveTo>
                    <a:pt x="0" y="288098"/>
                  </a:moveTo>
                  <a:lnTo>
                    <a:pt x="3771" y="241367"/>
                  </a:lnTo>
                  <a:lnTo>
                    <a:pt x="14689" y="197036"/>
                  </a:lnTo>
                  <a:lnTo>
                    <a:pt x="32161" y="155700"/>
                  </a:lnTo>
                  <a:lnTo>
                    <a:pt x="55593" y="117951"/>
                  </a:lnTo>
                  <a:lnTo>
                    <a:pt x="84393" y="84382"/>
                  </a:lnTo>
                  <a:lnTo>
                    <a:pt x="117967" y="55586"/>
                  </a:lnTo>
                  <a:lnTo>
                    <a:pt x="155721" y="32157"/>
                  </a:lnTo>
                  <a:lnTo>
                    <a:pt x="197063" y="14687"/>
                  </a:lnTo>
                  <a:lnTo>
                    <a:pt x="241399" y="3770"/>
                  </a:lnTo>
                  <a:lnTo>
                    <a:pt x="288137" y="0"/>
                  </a:lnTo>
                  <a:lnTo>
                    <a:pt x="2331237" y="0"/>
                  </a:lnTo>
                  <a:lnTo>
                    <a:pt x="2377975" y="3770"/>
                  </a:lnTo>
                  <a:lnTo>
                    <a:pt x="2422311" y="14687"/>
                  </a:lnTo>
                  <a:lnTo>
                    <a:pt x="2463653" y="32157"/>
                  </a:lnTo>
                  <a:lnTo>
                    <a:pt x="2501407" y="55586"/>
                  </a:lnTo>
                  <a:lnTo>
                    <a:pt x="2534981" y="84382"/>
                  </a:lnTo>
                  <a:lnTo>
                    <a:pt x="2563781" y="117951"/>
                  </a:lnTo>
                  <a:lnTo>
                    <a:pt x="2587213" y="155700"/>
                  </a:lnTo>
                  <a:lnTo>
                    <a:pt x="2604685" y="197036"/>
                  </a:lnTo>
                  <a:lnTo>
                    <a:pt x="2615603" y="241367"/>
                  </a:lnTo>
                  <a:lnTo>
                    <a:pt x="2619374" y="288098"/>
                  </a:lnTo>
                  <a:lnTo>
                    <a:pt x="2619374" y="1440456"/>
                  </a:lnTo>
                  <a:lnTo>
                    <a:pt x="2615603" y="1487187"/>
                  </a:lnTo>
                  <a:lnTo>
                    <a:pt x="2604685" y="1531517"/>
                  </a:lnTo>
                  <a:lnTo>
                    <a:pt x="2587213" y="1572854"/>
                  </a:lnTo>
                  <a:lnTo>
                    <a:pt x="2563781" y="1610603"/>
                  </a:lnTo>
                  <a:lnTo>
                    <a:pt x="2534981" y="1644172"/>
                  </a:lnTo>
                  <a:lnTo>
                    <a:pt x="2501407" y="1672968"/>
                  </a:lnTo>
                  <a:lnTo>
                    <a:pt x="2463653" y="1696397"/>
                  </a:lnTo>
                  <a:lnTo>
                    <a:pt x="2422311" y="1713867"/>
                  </a:lnTo>
                  <a:lnTo>
                    <a:pt x="2377975" y="1724784"/>
                  </a:lnTo>
                  <a:lnTo>
                    <a:pt x="2331237" y="1728554"/>
                  </a:lnTo>
                  <a:lnTo>
                    <a:pt x="288137" y="1728554"/>
                  </a:lnTo>
                  <a:lnTo>
                    <a:pt x="241399" y="1724784"/>
                  </a:lnTo>
                  <a:lnTo>
                    <a:pt x="197063" y="1713867"/>
                  </a:lnTo>
                  <a:lnTo>
                    <a:pt x="155721" y="1696397"/>
                  </a:lnTo>
                  <a:lnTo>
                    <a:pt x="117967" y="1672968"/>
                  </a:lnTo>
                  <a:lnTo>
                    <a:pt x="84393" y="1644172"/>
                  </a:lnTo>
                  <a:lnTo>
                    <a:pt x="55593" y="1610603"/>
                  </a:lnTo>
                  <a:lnTo>
                    <a:pt x="32161" y="1572854"/>
                  </a:lnTo>
                  <a:lnTo>
                    <a:pt x="14689" y="1531517"/>
                  </a:lnTo>
                  <a:lnTo>
                    <a:pt x="3771" y="1487187"/>
                  </a:lnTo>
                  <a:lnTo>
                    <a:pt x="0" y="1440456"/>
                  </a:lnTo>
                  <a:lnTo>
                    <a:pt x="0" y="288098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9377" y="3286810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3" y="607612"/>
                  </a:lnTo>
                  <a:lnTo>
                    <a:pt x="2452738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9377" y="3286810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15748" y="3341140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521751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521751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521751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56994" y="2592844"/>
            <a:ext cx="2539365" cy="632460"/>
            <a:chOff x="1356994" y="2592844"/>
            <a:chExt cx="2539365" cy="632460"/>
          </a:xfrm>
        </p:grpSpPr>
        <p:sp>
          <p:nvSpPr>
            <p:cNvPr id="16" name="object 16"/>
            <p:cNvSpPr/>
            <p:nvPr/>
          </p:nvSpPr>
          <p:spPr>
            <a:xfrm>
              <a:off x="1369377" y="2605226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3" y="607612"/>
                  </a:lnTo>
                  <a:lnTo>
                    <a:pt x="2452738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9377" y="2605226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26118" y="2777259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18279" y="2330942"/>
            <a:ext cx="2644140" cy="1753870"/>
            <a:chOff x="4018279" y="2330942"/>
            <a:chExt cx="2644140" cy="1753870"/>
          </a:xfrm>
        </p:grpSpPr>
        <p:sp>
          <p:nvSpPr>
            <p:cNvPr id="20" name="object 20"/>
            <p:cNvSpPr/>
            <p:nvPr/>
          </p:nvSpPr>
          <p:spPr>
            <a:xfrm>
              <a:off x="4030662" y="2343324"/>
              <a:ext cx="2619375" cy="1729105"/>
            </a:xfrm>
            <a:custGeom>
              <a:avLst/>
              <a:gdLst/>
              <a:ahLst/>
              <a:cxnLst/>
              <a:rect l="l" t="t" r="r" b="b"/>
              <a:pathLst>
                <a:path w="2619375" h="1729104">
                  <a:moveTo>
                    <a:pt x="0" y="288098"/>
                  </a:moveTo>
                  <a:lnTo>
                    <a:pt x="3771" y="241367"/>
                  </a:lnTo>
                  <a:lnTo>
                    <a:pt x="14689" y="197036"/>
                  </a:lnTo>
                  <a:lnTo>
                    <a:pt x="32161" y="155700"/>
                  </a:lnTo>
                  <a:lnTo>
                    <a:pt x="55593" y="117951"/>
                  </a:lnTo>
                  <a:lnTo>
                    <a:pt x="84393" y="84382"/>
                  </a:lnTo>
                  <a:lnTo>
                    <a:pt x="117967" y="55586"/>
                  </a:lnTo>
                  <a:lnTo>
                    <a:pt x="155721" y="32157"/>
                  </a:lnTo>
                  <a:lnTo>
                    <a:pt x="197063" y="14687"/>
                  </a:lnTo>
                  <a:lnTo>
                    <a:pt x="241399" y="3770"/>
                  </a:lnTo>
                  <a:lnTo>
                    <a:pt x="288137" y="0"/>
                  </a:lnTo>
                  <a:lnTo>
                    <a:pt x="2331237" y="0"/>
                  </a:lnTo>
                  <a:lnTo>
                    <a:pt x="2377975" y="3770"/>
                  </a:lnTo>
                  <a:lnTo>
                    <a:pt x="2422311" y="14687"/>
                  </a:lnTo>
                  <a:lnTo>
                    <a:pt x="2463653" y="32157"/>
                  </a:lnTo>
                  <a:lnTo>
                    <a:pt x="2501407" y="55586"/>
                  </a:lnTo>
                  <a:lnTo>
                    <a:pt x="2534981" y="84382"/>
                  </a:lnTo>
                  <a:lnTo>
                    <a:pt x="2563781" y="117951"/>
                  </a:lnTo>
                  <a:lnTo>
                    <a:pt x="2587213" y="155700"/>
                  </a:lnTo>
                  <a:lnTo>
                    <a:pt x="2604685" y="197036"/>
                  </a:lnTo>
                  <a:lnTo>
                    <a:pt x="2615603" y="241367"/>
                  </a:lnTo>
                  <a:lnTo>
                    <a:pt x="2619374" y="288098"/>
                  </a:lnTo>
                  <a:lnTo>
                    <a:pt x="2619374" y="1440456"/>
                  </a:lnTo>
                  <a:lnTo>
                    <a:pt x="2615603" y="1487187"/>
                  </a:lnTo>
                  <a:lnTo>
                    <a:pt x="2604685" y="1531517"/>
                  </a:lnTo>
                  <a:lnTo>
                    <a:pt x="2587213" y="1572854"/>
                  </a:lnTo>
                  <a:lnTo>
                    <a:pt x="2563781" y="1610603"/>
                  </a:lnTo>
                  <a:lnTo>
                    <a:pt x="2534981" y="1644172"/>
                  </a:lnTo>
                  <a:lnTo>
                    <a:pt x="2501407" y="1672968"/>
                  </a:lnTo>
                  <a:lnTo>
                    <a:pt x="2463653" y="1696397"/>
                  </a:lnTo>
                  <a:lnTo>
                    <a:pt x="2422311" y="1713867"/>
                  </a:lnTo>
                  <a:lnTo>
                    <a:pt x="2377975" y="1724784"/>
                  </a:lnTo>
                  <a:lnTo>
                    <a:pt x="2331237" y="1728554"/>
                  </a:lnTo>
                  <a:lnTo>
                    <a:pt x="288137" y="1728554"/>
                  </a:lnTo>
                  <a:lnTo>
                    <a:pt x="241399" y="1724784"/>
                  </a:lnTo>
                  <a:lnTo>
                    <a:pt x="197063" y="1713867"/>
                  </a:lnTo>
                  <a:lnTo>
                    <a:pt x="155721" y="1696397"/>
                  </a:lnTo>
                  <a:lnTo>
                    <a:pt x="117967" y="1672968"/>
                  </a:lnTo>
                  <a:lnTo>
                    <a:pt x="84393" y="1644172"/>
                  </a:lnTo>
                  <a:lnTo>
                    <a:pt x="55593" y="1610603"/>
                  </a:lnTo>
                  <a:lnTo>
                    <a:pt x="32161" y="1572854"/>
                  </a:lnTo>
                  <a:lnTo>
                    <a:pt x="14689" y="1531517"/>
                  </a:lnTo>
                  <a:lnTo>
                    <a:pt x="3771" y="1487187"/>
                  </a:lnTo>
                  <a:lnTo>
                    <a:pt x="0" y="1440456"/>
                  </a:lnTo>
                  <a:lnTo>
                    <a:pt x="0" y="288098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83049" y="3286810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3" y="607612"/>
                  </a:lnTo>
                  <a:lnTo>
                    <a:pt x="2452738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83049" y="3286810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29421" y="3341140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521751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521751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521751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70667" y="2592844"/>
            <a:ext cx="2539365" cy="632460"/>
            <a:chOff x="4070667" y="2592844"/>
            <a:chExt cx="2539365" cy="632460"/>
          </a:xfrm>
        </p:grpSpPr>
        <p:sp>
          <p:nvSpPr>
            <p:cNvPr id="25" name="object 25"/>
            <p:cNvSpPr/>
            <p:nvPr/>
          </p:nvSpPr>
          <p:spPr>
            <a:xfrm>
              <a:off x="4083049" y="2605226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3" y="607612"/>
                  </a:lnTo>
                  <a:lnTo>
                    <a:pt x="2452738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83049" y="2605226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45247" y="2777259"/>
            <a:ext cx="586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731953" y="2330942"/>
            <a:ext cx="2644140" cy="1753870"/>
            <a:chOff x="6731953" y="2330942"/>
            <a:chExt cx="2644140" cy="1753870"/>
          </a:xfrm>
        </p:grpSpPr>
        <p:sp>
          <p:nvSpPr>
            <p:cNvPr id="29" name="object 29"/>
            <p:cNvSpPr/>
            <p:nvPr/>
          </p:nvSpPr>
          <p:spPr>
            <a:xfrm>
              <a:off x="6744335" y="2343324"/>
              <a:ext cx="2619375" cy="1729105"/>
            </a:xfrm>
            <a:custGeom>
              <a:avLst/>
              <a:gdLst/>
              <a:ahLst/>
              <a:cxnLst/>
              <a:rect l="l" t="t" r="r" b="b"/>
              <a:pathLst>
                <a:path w="2619375" h="1729104">
                  <a:moveTo>
                    <a:pt x="0" y="288098"/>
                  </a:moveTo>
                  <a:lnTo>
                    <a:pt x="3771" y="241367"/>
                  </a:lnTo>
                  <a:lnTo>
                    <a:pt x="14689" y="197036"/>
                  </a:lnTo>
                  <a:lnTo>
                    <a:pt x="32161" y="155700"/>
                  </a:lnTo>
                  <a:lnTo>
                    <a:pt x="55593" y="117951"/>
                  </a:lnTo>
                  <a:lnTo>
                    <a:pt x="84393" y="84382"/>
                  </a:lnTo>
                  <a:lnTo>
                    <a:pt x="117967" y="55586"/>
                  </a:lnTo>
                  <a:lnTo>
                    <a:pt x="155721" y="32157"/>
                  </a:lnTo>
                  <a:lnTo>
                    <a:pt x="197063" y="14687"/>
                  </a:lnTo>
                  <a:lnTo>
                    <a:pt x="241399" y="3770"/>
                  </a:lnTo>
                  <a:lnTo>
                    <a:pt x="288137" y="0"/>
                  </a:lnTo>
                  <a:lnTo>
                    <a:pt x="2331237" y="0"/>
                  </a:lnTo>
                  <a:lnTo>
                    <a:pt x="2377975" y="3770"/>
                  </a:lnTo>
                  <a:lnTo>
                    <a:pt x="2422311" y="14687"/>
                  </a:lnTo>
                  <a:lnTo>
                    <a:pt x="2463653" y="32157"/>
                  </a:lnTo>
                  <a:lnTo>
                    <a:pt x="2501407" y="55586"/>
                  </a:lnTo>
                  <a:lnTo>
                    <a:pt x="2534981" y="84382"/>
                  </a:lnTo>
                  <a:lnTo>
                    <a:pt x="2563781" y="117951"/>
                  </a:lnTo>
                  <a:lnTo>
                    <a:pt x="2587213" y="155700"/>
                  </a:lnTo>
                  <a:lnTo>
                    <a:pt x="2604685" y="197036"/>
                  </a:lnTo>
                  <a:lnTo>
                    <a:pt x="2615603" y="241367"/>
                  </a:lnTo>
                  <a:lnTo>
                    <a:pt x="2619374" y="288098"/>
                  </a:lnTo>
                  <a:lnTo>
                    <a:pt x="2619374" y="1440456"/>
                  </a:lnTo>
                  <a:lnTo>
                    <a:pt x="2615603" y="1487187"/>
                  </a:lnTo>
                  <a:lnTo>
                    <a:pt x="2604685" y="1531517"/>
                  </a:lnTo>
                  <a:lnTo>
                    <a:pt x="2587213" y="1572854"/>
                  </a:lnTo>
                  <a:lnTo>
                    <a:pt x="2563781" y="1610603"/>
                  </a:lnTo>
                  <a:lnTo>
                    <a:pt x="2534981" y="1644172"/>
                  </a:lnTo>
                  <a:lnTo>
                    <a:pt x="2501407" y="1672968"/>
                  </a:lnTo>
                  <a:lnTo>
                    <a:pt x="2463653" y="1696397"/>
                  </a:lnTo>
                  <a:lnTo>
                    <a:pt x="2422311" y="1713867"/>
                  </a:lnTo>
                  <a:lnTo>
                    <a:pt x="2377975" y="1724784"/>
                  </a:lnTo>
                  <a:lnTo>
                    <a:pt x="2331237" y="1728554"/>
                  </a:lnTo>
                  <a:lnTo>
                    <a:pt x="288137" y="1728554"/>
                  </a:lnTo>
                  <a:lnTo>
                    <a:pt x="241399" y="1724784"/>
                  </a:lnTo>
                  <a:lnTo>
                    <a:pt x="197063" y="1713867"/>
                  </a:lnTo>
                  <a:lnTo>
                    <a:pt x="155721" y="1696397"/>
                  </a:lnTo>
                  <a:lnTo>
                    <a:pt x="117967" y="1672968"/>
                  </a:lnTo>
                  <a:lnTo>
                    <a:pt x="84393" y="1644172"/>
                  </a:lnTo>
                  <a:lnTo>
                    <a:pt x="55593" y="1610603"/>
                  </a:lnTo>
                  <a:lnTo>
                    <a:pt x="32161" y="1572854"/>
                  </a:lnTo>
                  <a:lnTo>
                    <a:pt x="14689" y="1531517"/>
                  </a:lnTo>
                  <a:lnTo>
                    <a:pt x="3771" y="1487187"/>
                  </a:lnTo>
                  <a:lnTo>
                    <a:pt x="0" y="1440456"/>
                  </a:lnTo>
                  <a:lnTo>
                    <a:pt x="0" y="288098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96723" y="3286810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4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4" y="607612"/>
                  </a:lnTo>
                  <a:lnTo>
                    <a:pt x="2452739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9" y="7958"/>
                  </a:lnTo>
                  <a:lnTo>
                    <a:pt x="241331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96723" y="3286810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43096" y="3341140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521751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521751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521751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784340" y="2592844"/>
            <a:ext cx="2539365" cy="632460"/>
            <a:chOff x="6784340" y="2592844"/>
            <a:chExt cx="2539365" cy="632460"/>
          </a:xfrm>
        </p:grpSpPr>
        <p:sp>
          <p:nvSpPr>
            <p:cNvPr id="34" name="object 34"/>
            <p:cNvSpPr/>
            <p:nvPr/>
          </p:nvSpPr>
          <p:spPr>
            <a:xfrm>
              <a:off x="6796723" y="2605226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4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4" y="607612"/>
                  </a:lnTo>
                  <a:lnTo>
                    <a:pt x="2452739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9" y="7958"/>
                  </a:lnTo>
                  <a:lnTo>
                    <a:pt x="241331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96723" y="2605226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758921" y="2777259"/>
            <a:ext cx="587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7100" y="4285772"/>
            <a:ext cx="8019415" cy="486409"/>
            <a:chOff x="1357100" y="4285772"/>
            <a:chExt cx="8019415" cy="486409"/>
          </a:xfrm>
        </p:grpSpPr>
        <p:sp>
          <p:nvSpPr>
            <p:cNvPr id="38" name="object 38"/>
            <p:cNvSpPr/>
            <p:nvPr/>
          </p:nvSpPr>
          <p:spPr>
            <a:xfrm>
              <a:off x="1369377" y="4298049"/>
              <a:ext cx="7994650" cy="461645"/>
            </a:xfrm>
            <a:custGeom>
              <a:avLst/>
              <a:gdLst/>
              <a:ahLst/>
              <a:cxnLst/>
              <a:rect l="l" t="t" r="r" b="b"/>
              <a:pathLst>
                <a:path w="7994650" h="461645">
                  <a:moveTo>
                    <a:pt x="7917387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4"/>
                  </a:lnTo>
                  <a:lnTo>
                    <a:pt x="6046" y="46989"/>
                  </a:lnTo>
                  <a:lnTo>
                    <a:pt x="0" y="76935"/>
                  </a:lnTo>
                  <a:lnTo>
                    <a:pt x="0" y="384651"/>
                  </a:lnTo>
                  <a:lnTo>
                    <a:pt x="6046" y="414597"/>
                  </a:lnTo>
                  <a:lnTo>
                    <a:pt x="22536" y="439052"/>
                  </a:lnTo>
                  <a:lnTo>
                    <a:pt x="46993" y="455540"/>
                  </a:lnTo>
                  <a:lnTo>
                    <a:pt x="76944" y="461586"/>
                  </a:lnTo>
                  <a:lnTo>
                    <a:pt x="7917387" y="461586"/>
                  </a:lnTo>
                  <a:lnTo>
                    <a:pt x="7947337" y="455540"/>
                  </a:lnTo>
                  <a:lnTo>
                    <a:pt x="7971794" y="439052"/>
                  </a:lnTo>
                  <a:lnTo>
                    <a:pt x="7988284" y="414597"/>
                  </a:lnTo>
                  <a:lnTo>
                    <a:pt x="7994331" y="384651"/>
                  </a:lnTo>
                  <a:lnTo>
                    <a:pt x="7994331" y="76935"/>
                  </a:lnTo>
                  <a:lnTo>
                    <a:pt x="7988284" y="46989"/>
                  </a:lnTo>
                  <a:lnTo>
                    <a:pt x="7971794" y="22534"/>
                  </a:lnTo>
                  <a:lnTo>
                    <a:pt x="7947337" y="6046"/>
                  </a:lnTo>
                  <a:lnTo>
                    <a:pt x="7917387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69377" y="4298049"/>
              <a:ext cx="7994650" cy="461645"/>
            </a:xfrm>
            <a:custGeom>
              <a:avLst/>
              <a:gdLst/>
              <a:ahLst/>
              <a:cxnLst/>
              <a:rect l="l" t="t" r="r" b="b"/>
              <a:pathLst>
                <a:path w="7994650" h="461645">
                  <a:moveTo>
                    <a:pt x="0" y="76935"/>
                  </a:moveTo>
                  <a:lnTo>
                    <a:pt x="6046" y="46988"/>
                  </a:lnTo>
                  <a:lnTo>
                    <a:pt x="22536" y="22533"/>
                  </a:lnTo>
                  <a:lnTo>
                    <a:pt x="46994" y="6045"/>
                  </a:lnTo>
                  <a:lnTo>
                    <a:pt x="76944" y="0"/>
                  </a:lnTo>
                  <a:lnTo>
                    <a:pt x="7917387" y="0"/>
                  </a:lnTo>
                  <a:lnTo>
                    <a:pt x="7947338" y="6045"/>
                  </a:lnTo>
                  <a:lnTo>
                    <a:pt x="7971796" y="22533"/>
                  </a:lnTo>
                  <a:lnTo>
                    <a:pt x="7988285" y="46988"/>
                  </a:lnTo>
                  <a:lnTo>
                    <a:pt x="7994332" y="76935"/>
                  </a:lnTo>
                  <a:lnTo>
                    <a:pt x="7994332" y="384650"/>
                  </a:lnTo>
                  <a:lnTo>
                    <a:pt x="7988285" y="414596"/>
                  </a:lnTo>
                  <a:lnTo>
                    <a:pt x="7971796" y="439051"/>
                  </a:lnTo>
                  <a:lnTo>
                    <a:pt x="7947338" y="455539"/>
                  </a:lnTo>
                  <a:lnTo>
                    <a:pt x="7917387" y="461585"/>
                  </a:lnTo>
                  <a:lnTo>
                    <a:pt x="76944" y="461585"/>
                  </a:lnTo>
                  <a:lnTo>
                    <a:pt x="46994" y="455539"/>
                  </a:lnTo>
                  <a:lnTo>
                    <a:pt x="22536" y="439051"/>
                  </a:lnTo>
                  <a:lnTo>
                    <a:pt x="6046" y="414596"/>
                  </a:lnTo>
                  <a:lnTo>
                    <a:pt x="0" y="384650"/>
                  </a:lnTo>
                  <a:lnTo>
                    <a:pt x="0" y="7693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500498" y="4398796"/>
            <a:ext cx="3730625" cy="155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Engine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spc="110" dirty="0">
                <a:solidFill>
                  <a:srgbClr val="FA923F"/>
                </a:solidFill>
                <a:latin typeface="Tahoma"/>
                <a:cs typeface="Tahoma"/>
              </a:rPr>
              <a:t>OS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Built-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in</a:t>
            </a:r>
            <a:r>
              <a:rPr sz="1500" spc="-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155" dirty="0">
                <a:solidFill>
                  <a:srgbClr val="FA923F"/>
                </a:solidFill>
                <a:latin typeface="Tahoma"/>
                <a:cs typeface="Tahoma"/>
              </a:rPr>
              <a:t>/</a:t>
            </a:r>
            <a:r>
              <a:rPr sz="1500" spc="-2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Emulated</a:t>
            </a:r>
            <a:r>
              <a:rPr sz="1500" spc="-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Container</a:t>
            </a:r>
            <a:r>
              <a:rPr sz="1500" spc="-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Support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500">
              <a:latin typeface="Tahoma"/>
              <a:cs typeface="Tahoma"/>
            </a:endParaRPr>
          </a:p>
          <a:p>
            <a:pPr marR="48895" algn="ct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Operating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880667" y="2151094"/>
            <a:ext cx="1492250" cy="393065"/>
            <a:chOff x="1880667" y="2151094"/>
            <a:chExt cx="1492250" cy="393065"/>
          </a:xfrm>
        </p:grpSpPr>
        <p:sp>
          <p:nvSpPr>
            <p:cNvPr id="42" name="object 42"/>
            <p:cNvSpPr/>
            <p:nvPr/>
          </p:nvSpPr>
          <p:spPr>
            <a:xfrm>
              <a:off x="1892943" y="2163371"/>
              <a:ext cx="1467485" cy="368935"/>
            </a:xfrm>
            <a:custGeom>
              <a:avLst/>
              <a:gdLst/>
              <a:ahLst/>
              <a:cxnLst/>
              <a:rect l="l" t="t" r="r" b="b"/>
              <a:pathLst>
                <a:path w="1467485" h="368935">
                  <a:moveTo>
                    <a:pt x="1406058" y="0"/>
                  </a:moveTo>
                  <a:lnTo>
                    <a:pt x="61407" y="0"/>
                  </a:lnTo>
                  <a:lnTo>
                    <a:pt x="37504" y="4825"/>
                  </a:lnTo>
                  <a:lnTo>
                    <a:pt x="17985" y="17983"/>
                  </a:lnTo>
                  <a:lnTo>
                    <a:pt x="4825" y="37499"/>
                  </a:lnTo>
                  <a:lnTo>
                    <a:pt x="0" y="61399"/>
                  </a:lnTo>
                  <a:lnTo>
                    <a:pt x="0" y="306989"/>
                  </a:lnTo>
                  <a:lnTo>
                    <a:pt x="4825" y="330889"/>
                  </a:lnTo>
                  <a:lnTo>
                    <a:pt x="17985" y="350405"/>
                  </a:lnTo>
                  <a:lnTo>
                    <a:pt x="37504" y="363563"/>
                  </a:lnTo>
                  <a:lnTo>
                    <a:pt x="61407" y="368388"/>
                  </a:lnTo>
                  <a:lnTo>
                    <a:pt x="1406058" y="368388"/>
                  </a:lnTo>
                  <a:lnTo>
                    <a:pt x="1429961" y="363563"/>
                  </a:lnTo>
                  <a:lnTo>
                    <a:pt x="1449480" y="350405"/>
                  </a:lnTo>
                  <a:lnTo>
                    <a:pt x="1462641" y="330889"/>
                  </a:lnTo>
                  <a:lnTo>
                    <a:pt x="1467467" y="306989"/>
                  </a:lnTo>
                  <a:lnTo>
                    <a:pt x="1467467" y="61399"/>
                  </a:lnTo>
                  <a:lnTo>
                    <a:pt x="1462641" y="37499"/>
                  </a:lnTo>
                  <a:lnTo>
                    <a:pt x="1449480" y="17983"/>
                  </a:lnTo>
                  <a:lnTo>
                    <a:pt x="1429961" y="4825"/>
                  </a:lnTo>
                  <a:lnTo>
                    <a:pt x="1406058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92943" y="2163371"/>
              <a:ext cx="1467485" cy="368935"/>
            </a:xfrm>
            <a:custGeom>
              <a:avLst/>
              <a:gdLst/>
              <a:ahLst/>
              <a:cxnLst/>
              <a:rect l="l" t="t" r="r" b="b"/>
              <a:pathLst>
                <a:path w="1467485" h="368935">
                  <a:moveTo>
                    <a:pt x="0" y="61399"/>
                  </a:moveTo>
                  <a:lnTo>
                    <a:pt x="4825" y="37500"/>
                  </a:lnTo>
                  <a:lnTo>
                    <a:pt x="17985" y="17983"/>
                  </a:lnTo>
                  <a:lnTo>
                    <a:pt x="37505" y="4825"/>
                  </a:lnTo>
                  <a:lnTo>
                    <a:pt x="61407" y="0"/>
                  </a:lnTo>
                  <a:lnTo>
                    <a:pt x="1406059" y="0"/>
                  </a:lnTo>
                  <a:lnTo>
                    <a:pt x="1429962" y="4825"/>
                  </a:lnTo>
                  <a:lnTo>
                    <a:pt x="1449481" y="17983"/>
                  </a:lnTo>
                  <a:lnTo>
                    <a:pt x="1462641" y="37500"/>
                  </a:lnTo>
                  <a:lnTo>
                    <a:pt x="1467467" y="61399"/>
                  </a:lnTo>
                  <a:lnTo>
                    <a:pt x="1467467" y="306989"/>
                  </a:lnTo>
                  <a:lnTo>
                    <a:pt x="1462641" y="330889"/>
                  </a:lnTo>
                  <a:lnTo>
                    <a:pt x="1449481" y="350405"/>
                  </a:lnTo>
                  <a:lnTo>
                    <a:pt x="1429962" y="363564"/>
                  </a:lnTo>
                  <a:lnTo>
                    <a:pt x="1406059" y="368389"/>
                  </a:lnTo>
                  <a:lnTo>
                    <a:pt x="61407" y="368389"/>
                  </a:lnTo>
                  <a:lnTo>
                    <a:pt x="37505" y="363564"/>
                  </a:lnTo>
                  <a:lnTo>
                    <a:pt x="17985" y="350405"/>
                  </a:lnTo>
                  <a:lnTo>
                    <a:pt x="4825" y="330889"/>
                  </a:lnTo>
                  <a:lnTo>
                    <a:pt x="0" y="306989"/>
                  </a:lnTo>
                  <a:lnTo>
                    <a:pt x="0" y="6139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171956" y="2216427"/>
            <a:ext cx="908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594339" y="2151094"/>
            <a:ext cx="1492250" cy="393065"/>
            <a:chOff x="4594339" y="2151094"/>
            <a:chExt cx="1492250" cy="393065"/>
          </a:xfrm>
        </p:grpSpPr>
        <p:sp>
          <p:nvSpPr>
            <p:cNvPr id="46" name="object 46"/>
            <p:cNvSpPr/>
            <p:nvPr/>
          </p:nvSpPr>
          <p:spPr>
            <a:xfrm>
              <a:off x="4606616" y="2163371"/>
              <a:ext cx="1467485" cy="368935"/>
            </a:xfrm>
            <a:custGeom>
              <a:avLst/>
              <a:gdLst/>
              <a:ahLst/>
              <a:cxnLst/>
              <a:rect l="l" t="t" r="r" b="b"/>
              <a:pathLst>
                <a:path w="1467485" h="368935">
                  <a:moveTo>
                    <a:pt x="1406058" y="0"/>
                  </a:moveTo>
                  <a:lnTo>
                    <a:pt x="61407" y="0"/>
                  </a:lnTo>
                  <a:lnTo>
                    <a:pt x="37504" y="4825"/>
                  </a:lnTo>
                  <a:lnTo>
                    <a:pt x="17985" y="17983"/>
                  </a:lnTo>
                  <a:lnTo>
                    <a:pt x="4825" y="37499"/>
                  </a:lnTo>
                  <a:lnTo>
                    <a:pt x="0" y="61399"/>
                  </a:lnTo>
                  <a:lnTo>
                    <a:pt x="0" y="306989"/>
                  </a:lnTo>
                  <a:lnTo>
                    <a:pt x="4825" y="330889"/>
                  </a:lnTo>
                  <a:lnTo>
                    <a:pt x="17985" y="350405"/>
                  </a:lnTo>
                  <a:lnTo>
                    <a:pt x="37504" y="363563"/>
                  </a:lnTo>
                  <a:lnTo>
                    <a:pt x="61407" y="368388"/>
                  </a:lnTo>
                  <a:lnTo>
                    <a:pt x="1406058" y="368388"/>
                  </a:lnTo>
                  <a:lnTo>
                    <a:pt x="1429961" y="363563"/>
                  </a:lnTo>
                  <a:lnTo>
                    <a:pt x="1449480" y="350405"/>
                  </a:lnTo>
                  <a:lnTo>
                    <a:pt x="1462641" y="330889"/>
                  </a:lnTo>
                  <a:lnTo>
                    <a:pt x="1467467" y="306989"/>
                  </a:lnTo>
                  <a:lnTo>
                    <a:pt x="1467467" y="61399"/>
                  </a:lnTo>
                  <a:lnTo>
                    <a:pt x="1462641" y="37499"/>
                  </a:lnTo>
                  <a:lnTo>
                    <a:pt x="1449480" y="17983"/>
                  </a:lnTo>
                  <a:lnTo>
                    <a:pt x="1429961" y="4825"/>
                  </a:lnTo>
                  <a:lnTo>
                    <a:pt x="1406058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06616" y="2163371"/>
              <a:ext cx="1467485" cy="368935"/>
            </a:xfrm>
            <a:custGeom>
              <a:avLst/>
              <a:gdLst/>
              <a:ahLst/>
              <a:cxnLst/>
              <a:rect l="l" t="t" r="r" b="b"/>
              <a:pathLst>
                <a:path w="1467485" h="368935">
                  <a:moveTo>
                    <a:pt x="0" y="61399"/>
                  </a:moveTo>
                  <a:lnTo>
                    <a:pt x="4825" y="37500"/>
                  </a:lnTo>
                  <a:lnTo>
                    <a:pt x="17985" y="17983"/>
                  </a:lnTo>
                  <a:lnTo>
                    <a:pt x="37505" y="4825"/>
                  </a:lnTo>
                  <a:lnTo>
                    <a:pt x="61407" y="0"/>
                  </a:lnTo>
                  <a:lnTo>
                    <a:pt x="1406059" y="0"/>
                  </a:lnTo>
                  <a:lnTo>
                    <a:pt x="1429962" y="4825"/>
                  </a:lnTo>
                  <a:lnTo>
                    <a:pt x="1449481" y="17983"/>
                  </a:lnTo>
                  <a:lnTo>
                    <a:pt x="1462641" y="37500"/>
                  </a:lnTo>
                  <a:lnTo>
                    <a:pt x="1467467" y="61399"/>
                  </a:lnTo>
                  <a:lnTo>
                    <a:pt x="1467467" y="306989"/>
                  </a:lnTo>
                  <a:lnTo>
                    <a:pt x="1462641" y="330889"/>
                  </a:lnTo>
                  <a:lnTo>
                    <a:pt x="1449481" y="350405"/>
                  </a:lnTo>
                  <a:lnTo>
                    <a:pt x="1429962" y="363564"/>
                  </a:lnTo>
                  <a:lnTo>
                    <a:pt x="1406059" y="368389"/>
                  </a:lnTo>
                  <a:lnTo>
                    <a:pt x="61407" y="368389"/>
                  </a:lnTo>
                  <a:lnTo>
                    <a:pt x="37505" y="363564"/>
                  </a:lnTo>
                  <a:lnTo>
                    <a:pt x="17985" y="350405"/>
                  </a:lnTo>
                  <a:lnTo>
                    <a:pt x="4825" y="330889"/>
                  </a:lnTo>
                  <a:lnTo>
                    <a:pt x="0" y="306989"/>
                  </a:lnTo>
                  <a:lnTo>
                    <a:pt x="0" y="6139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885630" y="2216427"/>
            <a:ext cx="908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308013" y="2151094"/>
            <a:ext cx="1492250" cy="393065"/>
            <a:chOff x="7308013" y="2151094"/>
            <a:chExt cx="1492250" cy="393065"/>
          </a:xfrm>
        </p:grpSpPr>
        <p:sp>
          <p:nvSpPr>
            <p:cNvPr id="50" name="object 50"/>
            <p:cNvSpPr/>
            <p:nvPr/>
          </p:nvSpPr>
          <p:spPr>
            <a:xfrm>
              <a:off x="7320290" y="2163371"/>
              <a:ext cx="1467485" cy="368935"/>
            </a:xfrm>
            <a:custGeom>
              <a:avLst/>
              <a:gdLst/>
              <a:ahLst/>
              <a:cxnLst/>
              <a:rect l="l" t="t" r="r" b="b"/>
              <a:pathLst>
                <a:path w="1467484" h="368935">
                  <a:moveTo>
                    <a:pt x="1406058" y="0"/>
                  </a:moveTo>
                  <a:lnTo>
                    <a:pt x="61408" y="0"/>
                  </a:lnTo>
                  <a:lnTo>
                    <a:pt x="37505" y="4825"/>
                  </a:lnTo>
                  <a:lnTo>
                    <a:pt x="17985" y="17983"/>
                  </a:lnTo>
                  <a:lnTo>
                    <a:pt x="4825" y="37499"/>
                  </a:lnTo>
                  <a:lnTo>
                    <a:pt x="0" y="61399"/>
                  </a:lnTo>
                  <a:lnTo>
                    <a:pt x="0" y="306989"/>
                  </a:lnTo>
                  <a:lnTo>
                    <a:pt x="4825" y="330889"/>
                  </a:lnTo>
                  <a:lnTo>
                    <a:pt x="17985" y="350405"/>
                  </a:lnTo>
                  <a:lnTo>
                    <a:pt x="37505" y="363563"/>
                  </a:lnTo>
                  <a:lnTo>
                    <a:pt x="61408" y="368388"/>
                  </a:lnTo>
                  <a:lnTo>
                    <a:pt x="1406058" y="368388"/>
                  </a:lnTo>
                  <a:lnTo>
                    <a:pt x="1429961" y="363563"/>
                  </a:lnTo>
                  <a:lnTo>
                    <a:pt x="1449481" y="350405"/>
                  </a:lnTo>
                  <a:lnTo>
                    <a:pt x="1462641" y="330889"/>
                  </a:lnTo>
                  <a:lnTo>
                    <a:pt x="1467467" y="306989"/>
                  </a:lnTo>
                  <a:lnTo>
                    <a:pt x="1467467" y="61399"/>
                  </a:lnTo>
                  <a:lnTo>
                    <a:pt x="1462641" y="37499"/>
                  </a:lnTo>
                  <a:lnTo>
                    <a:pt x="1449481" y="17983"/>
                  </a:lnTo>
                  <a:lnTo>
                    <a:pt x="1429961" y="4825"/>
                  </a:lnTo>
                  <a:lnTo>
                    <a:pt x="1406058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20290" y="2163371"/>
              <a:ext cx="1467485" cy="368935"/>
            </a:xfrm>
            <a:custGeom>
              <a:avLst/>
              <a:gdLst/>
              <a:ahLst/>
              <a:cxnLst/>
              <a:rect l="l" t="t" r="r" b="b"/>
              <a:pathLst>
                <a:path w="1467484" h="368935">
                  <a:moveTo>
                    <a:pt x="0" y="61399"/>
                  </a:moveTo>
                  <a:lnTo>
                    <a:pt x="4825" y="37500"/>
                  </a:lnTo>
                  <a:lnTo>
                    <a:pt x="17985" y="17983"/>
                  </a:lnTo>
                  <a:lnTo>
                    <a:pt x="37505" y="4825"/>
                  </a:lnTo>
                  <a:lnTo>
                    <a:pt x="61407" y="0"/>
                  </a:lnTo>
                  <a:lnTo>
                    <a:pt x="1406059" y="0"/>
                  </a:lnTo>
                  <a:lnTo>
                    <a:pt x="1429962" y="4825"/>
                  </a:lnTo>
                  <a:lnTo>
                    <a:pt x="1449481" y="17983"/>
                  </a:lnTo>
                  <a:lnTo>
                    <a:pt x="1462641" y="37500"/>
                  </a:lnTo>
                  <a:lnTo>
                    <a:pt x="1467467" y="61399"/>
                  </a:lnTo>
                  <a:lnTo>
                    <a:pt x="1467467" y="306989"/>
                  </a:lnTo>
                  <a:lnTo>
                    <a:pt x="1462641" y="330889"/>
                  </a:lnTo>
                  <a:lnTo>
                    <a:pt x="1449481" y="350405"/>
                  </a:lnTo>
                  <a:lnTo>
                    <a:pt x="1429962" y="363564"/>
                  </a:lnTo>
                  <a:lnTo>
                    <a:pt x="1406059" y="368389"/>
                  </a:lnTo>
                  <a:lnTo>
                    <a:pt x="61407" y="368389"/>
                  </a:lnTo>
                  <a:lnTo>
                    <a:pt x="37505" y="363564"/>
                  </a:lnTo>
                  <a:lnTo>
                    <a:pt x="17985" y="350405"/>
                  </a:lnTo>
                  <a:lnTo>
                    <a:pt x="4825" y="330889"/>
                  </a:lnTo>
                  <a:lnTo>
                    <a:pt x="0" y="306989"/>
                  </a:lnTo>
                  <a:lnTo>
                    <a:pt x="0" y="6139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599304" y="2216427"/>
            <a:ext cx="908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3">
            <a:extLst>
              <a:ext uri="{FF2B5EF4-FFF2-40B4-BE49-F238E27FC236}">
                <a16:creationId xmlns:a16="http://schemas.microsoft.com/office/drawing/2014/main" id="{D0E7DF30-0BF4-0387-550C-90DCC57F50EB}"/>
              </a:ext>
            </a:extLst>
          </p:cNvPr>
          <p:cNvGrpSpPr/>
          <p:nvPr/>
        </p:nvGrpSpPr>
        <p:grpSpPr>
          <a:xfrm>
            <a:off x="1619038" y="2146506"/>
            <a:ext cx="3430270" cy="779145"/>
            <a:chOff x="1619038" y="2146506"/>
            <a:chExt cx="3430270" cy="77914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5CF0F0C3-75DB-6B03-5080-6490E13D2104}"/>
                </a:ext>
              </a:extLst>
            </p:cNvPr>
            <p:cNvSpPr/>
            <p:nvPr/>
          </p:nvSpPr>
          <p:spPr>
            <a:xfrm>
              <a:off x="1631315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5" y="717457"/>
                  </a:lnTo>
                  <a:lnTo>
                    <a:pt x="76790" y="744399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01A9118-12C0-9CFB-15FD-AC3AC66A2D97}"/>
                </a:ext>
              </a:extLst>
            </p:cNvPr>
            <p:cNvSpPr/>
            <p:nvPr/>
          </p:nvSpPr>
          <p:spPr>
            <a:xfrm>
              <a:off x="1631315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8388ED86-B0AF-86BC-64D9-F04E5A073FCB}"/>
              </a:ext>
            </a:extLst>
          </p:cNvPr>
          <p:cNvSpPr txBox="1"/>
          <p:nvPr/>
        </p:nvSpPr>
        <p:spPr>
          <a:xfrm>
            <a:off x="2488328" y="2405403"/>
            <a:ext cx="1689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BE0CFE64-AF00-0214-BC96-F58A958BA0D9}"/>
              </a:ext>
            </a:extLst>
          </p:cNvPr>
          <p:cNvGrpSpPr/>
          <p:nvPr/>
        </p:nvGrpSpPr>
        <p:grpSpPr>
          <a:xfrm>
            <a:off x="5631922" y="2146506"/>
            <a:ext cx="3430270" cy="779145"/>
            <a:chOff x="5631922" y="2146506"/>
            <a:chExt cx="3430270" cy="779145"/>
          </a:xfrm>
        </p:grpSpPr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39FEA38F-B6AE-D975-A1D1-A1F1F2FEDC15}"/>
                </a:ext>
              </a:extLst>
            </p:cNvPr>
            <p:cNvSpPr/>
            <p:nvPr/>
          </p:nvSpPr>
          <p:spPr>
            <a:xfrm>
              <a:off x="5644198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3279454" y="0"/>
                  </a:moveTo>
                  <a:lnTo>
                    <a:pt x="125732" y="0"/>
                  </a:lnTo>
                  <a:lnTo>
                    <a:pt x="76791" y="9879"/>
                  </a:lnTo>
                  <a:lnTo>
                    <a:pt x="36826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6" y="717457"/>
                  </a:lnTo>
                  <a:lnTo>
                    <a:pt x="76791" y="744399"/>
                  </a:lnTo>
                  <a:lnTo>
                    <a:pt x="125732" y="754278"/>
                  </a:lnTo>
                  <a:lnTo>
                    <a:pt x="3279454" y="754278"/>
                  </a:lnTo>
                  <a:lnTo>
                    <a:pt x="3328396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6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A44049D-51B7-2C6B-A117-CDE09737804E}"/>
                </a:ext>
              </a:extLst>
            </p:cNvPr>
            <p:cNvSpPr/>
            <p:nvPr/>
          </p:nvSpPr>
          <p:spPr>
            <a:xfrm>
              <a:off x="5644198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B427DF16-9996-2568-7377-CE2BF2FC96E3}"/>
              </a:ext>
            </a:extLst>
          </p:cNvPr>
          <p:cNvSpPr txBox="1"/>
          <p:nvPr/>
        </p:nvSpPr>
        <p:spPr>
          <a:xfrm>
            <a:off x="6578975" y="2405403"/>
            <a:ext cx="15328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Virtual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Machines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092A7D46-31EF-ECB8-7733-EB1F918882D6}"/>
              </a:ext>
            </a:extLst>
          </p:cNvPr>
          <p:cNvGrpSpPr/>
          <p:nvPr/>
        </p:nvGrpSpPr>
        <p:grpSpPr>
          <a:xfrm>
            <a:off x="1619038" y="3204592"/>
            <a:ext cx="3430270" cy="779145"/>
            <a:chOff x="1619038" y="3204592"/>
            <a:chExt cx="3430270" cy="77914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5A697A59-15E4-3BF1-3F76-6299FAE1167E}"/>
                </a:ext>
              </a:extLst>
            </p:cNvPr>
            <p:cNvSpPr/>
            <p:nvPr/>
          </p:nvSpPr>
          <p:spPr>
            <a:xfrm>
              <a:off x="1631315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6041DCC8-FA30-778C-FC8C-0989CC63DF5F}"/>
                </a:ext>
              </a:extLst>
            </p:cNvPr>
            <p:cNvSpPr/>
            <p:nvPr/>
          </p:nvSpPr>
          <p:spPr>
            <a:xfrm>
              <a:off x="1631315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4">
            <a:extLst>
              <a:ext uri="{FF2B5EF4-FFF2-40B4-BE49-F238E27FC236}">
                <a16:creationId xmlns:a16="http://schemas.microsoft.com/office/drawing/2014/main" id="{124F6BF6-8D68-F23F-7E68-11E5AE9BAE7D}"/>
              </a:ext>
            </a:extLst>
          </p:cNvPr>
          <p:cNvGrpSpPr/>
          <p:nvPr/>
        </p:nvGrpSpPr>
        <p:grpSpPr>
          <a:xfrm>
            <a:off x="1619038" y="4032203"/>
            <a:ext cx="3430270" cy="779145"/>
            <a:chOff x="1619038" y="4032203"/>
            <a:chExt cx="3430270" cy="779145"/>
          </a:xfrm>
        </p:grpSpPr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92620093-3249-6CE0-488A-A1CD7802B9BE}"/>
                </a:ext>
              </a:extLst>
            </p:cNvPr>
            <p:cNvSpPr/>
            <p:nvPr/>
          </p:nvSpPr>
          <p:spPr>
            <a:xfrm>
              <a:off x="1631315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EAB208E8-D7B1-AD2C-8546-88982F81A784}"/>
                </a:ext>
              </a:extLst>
            </p:cNvPr>
            <p:cNvSpPr/>
            <p:nvPr/>
          </p:nvSpPr>
          <p:spPr>
            <a:xfrm>
              <a:off x="1631315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7">
            <a:extLst>
              <a:ext uri="{FF2B5EF4-FFF2-40B4-BE49-F238E27FC236}">
                <a16:creationId xmlns:a16="http://schemas.microsoft.com/office/drawing/2014/main" id="{BEEC7324-E12C-A454-F90F-DF3DC7C4D186}"/>
              </a:ext>
            </a:extLst>
          </p:cNvPr>
          <p:cNvGrpSpPr/>
          <p:nvPr/>
        </p:nvGrpSpPr>
        <p:grpSpPr>
          <a:xfrm>
            <a:off x="1619038" y="4859813"/>
            <a:ext cx="3430270" cy="779145"/>
            <a:chOff x="1619038" y="4859813"/>
            <a:chExt cx="3430270" cy="779145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1A17BA39-AF23-A14D-CD48-308D51F751C4}"/>
                </a:ext>
              </a:extLst>
            </p:cNvPr>
            <p:cNvSpPr/>
            <p:nvPr/>
          </p:nvSpPr>
          <p:spPr>
            <a:xfrm>
              <a:off x="1631315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5" y="717457"/>
                  </a:lnTo>
                  <a:lnTo>
                    <a:pt x="76790" y="744399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03E28AB6-1176-2EC4-9928-FF01C9C0E991}"/>
                </a:ext>
              </a:extLst>
            </p:cNvPr>
            <p:cNvSpPr/>
            <p:nvPr/>
          </p:nvSpPr>
          <p:spPr>
            <a:xfrm>
              <a:off x="1631315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94917D8A-2DDC-E53D-5E02-AEDFAAA1E4D2}"/>
              </a:ext>
            </a:extLst>
          </p:cNvPr>
          <p:cNvSpPr txBox="1"/>
          <p:nvPr/>
        </p:nvSpPr>
        <p:spPr>
          <a:xfrm>
            <a:off x="1847809" y="3344188"/>
            <a:ext cx="2969895" cy="213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180975" algn="ctr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521751"/>
                </a:solidFill>
                <a:latin typeface="Tahoma"/>
                <a:cs typeface="Tahoma"/>
              </a:rPr>
              <a:t>Low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70" dirty="0">
                <a:solidFill>
                  <a:srgbClr val="521751"/>
                </a:solidFill>
                <a:latin typeface="Tahoma"/>
                <a:cs typeface="Tahoma"/>
              </a:rPr>
              <a:t>impact</a:t>
            </a:r>
            <a:r>
              <a:rPr sz="1500" spc="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on</a:t>
            </a:r>
            <a:r>
              <a:rPr sz="1500" spc="4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OS,</a:t>
            </a:r>
            <a:r>
              <a:rPr sz="1500" spc="3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very</a:t>
            </a:r>
            <a:r>
              <a:rPr sz="1500" spc="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Tahoma"/>
                <a:cs typeface="Tahoma"/>
              </a:rPr>
              <a:t>fast,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minimal</a:t>
            </a:r>
            <a:r>
              <a:rPr sz="1500" spc="-5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21751"/>
                </a:solidFill>
                <a:latin typeface="Tahoma"/>
                <a:cs typeface="Tahoma"/>
              </a:rPr>
              <a:t>disk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space</a:t>
            </a:r>
            <a:r>
              <a:rPr sz="1500" spc="-3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21751"/>
                </a:solidFill>
                <a:latin typeface="Tahoma"/>
                <a:cs typeface="Tahoma"/>
              </a:rPr>
              <a:t>usage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Tahoma"/>
              <a:cs typeface="Tahoma"/>
            </a:endParaRPr>
          </a:p>
          <a:p>
            <a:pPr marL="393065" marR="386080" algn="ctr">
              <a:lnSpc>
                <a:spcPct val="100000"/>
              </a:lnSpc>
            </a:pP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Sharing,</a:t>
            </a:r>
            <a:r>
              <a:rPr sz="1500" spc="-3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21751"/>
                </a:solidFill>
                <a:latin typeface="Tahoma"/>
                <a:cs typeface="Tahoma"/>
              </a:rPr>
              <a:t>re-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building</a:t>
            </a:r>
            <a:r>
              <a:rPr sz="1500" spc="-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and </a:t>
            </a:r>
            <a:r>
              <a:rPr sz="1500" spc="45" dirty="0">
                <a:solidFill>
                  <a:srgbClr val="521751"/>
                </a:solidFill>
                <a:latin typeface="Tahoma"/>
                <a:cs typeface="Tahoma"/>
              </a:rPr>
              <a:t>distribution</a:t>
            </a:r>
            <a:r>
              <a:rPr sz="1500" spc="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is</a:t>
            </a:r>
            <a:r>
              <a:rPr sz="1500" spc="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easy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500">
              <a:latin typeface="Tahoma"/>
              <a:cs typeface="Tahoma"/>
            </a:endParaRPr>
          </a:p>
          <a:p>
            <a:pPr marL="12065" marR="5080" algn="ctr">
              <a:lnSpc>
                <a:spcPct val="100000"/>
              </a:lnSpc>
            </a:pPr>
            <a:r>
              <a:rPr sz="1500" spc="70" dirty="0">
                <a:solidFill>
                  <a:srgbClr val="521751"/>
                </a:solidFill>
                <a:latin typeface="Tahoma"/>
                <a:cs typeface="Tahoma"/>
              </a:rPr>
              <a:t>Encapsulate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apps/</a:t>
            </a:r>
            <a:r>
              <a:rPr sz="1500" spc="-4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521751"/>
                </a:solidFill>
                <a:latin typeface="Tahoma"/>
                <a:cs typeface="Tahoma"/>
              </a:rPr>
              <a:t>environments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instead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 of </a:t>
            </a:r>
            <a:r>
              <a:rPr sz="1500" spc="65" dirty="0">
                <a:solidFill>
                  <a:srgbClr val="521751"/>
                </a:solidFill>
                <a:latin typeface="Tahoma"/>
                <a:cs typeface="Tahoma"/>
              </a:rPr>
              <a:t>“whole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machines”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576C06CA-1139-2A85-DB90-07F6609A99BF}"/>
              </a:ext>
            </a:extLst>
          </p:cNvPr>
          <p:cNvGrpSpPr/>
          <p:nvPr/>
        </p:nvGrpSpPr>
        <p:grpSpPr>
          <a:xfrm>
            <a:off x="5631920" y="3204592"/>
            <a:ext cx="3430270" cy="779145"/>
            <a:chOff x="5631920" y="3204592"/>
            <a:chExt cx="3430270" cy="779145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7304133A-D5E4-E70D-C29F-83C839953F40}"/>
                </a:ext>
              </a:extLst>
            </p:cNvPr>
            <p:cNvSpPr/>
            <p:nvPr/>
          </p:nvSpPr>
          <p:spPr>
            <a:xfrm>
              <a:off x="5644197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64B9DA1E-BDE6-ACBD-8A6C-AC4CEF2C53C0}"/>
                </a:ext>
              </a:extLst>
            </p:cNvPr>
            <p:cNvSpPr/>
            <p:nvPr/>
          </p:nvSpPr>
          <p:spPr>
            <a:xfrm>
              <a:off x="5644197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4">
            <a:extLst>
              <a:ext uri="{FF2B5EF4-FFF2-40B4-BE49-F238E27FC236}">
                <a16:creationId xmlns:a16="http://schemas.microsoft.com/office/drawing/2014/main" id="{75EA9BB5-63A8-FD59-ED41-573CCCE25C19}"/>
              </a:ext>
            </a:extLst>
          </p:cNvPr>
          <p:cNvGrpSpPr/>
          <p:nvPr/>
        </p:nvGrpSpPr>
        <p:grpSpPr>
          <a:xfrm>
            <a:off x="5631920" y="4032203"/>
            <a:ext cx="3430270" cy="779145"/>
            <a:chOff x="5631920" y="4032203"/>
            <a:chExt cx="3430270" cy="779145"/>
          </a:xfrm>
        </p:grpSpPr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53C3DC43-F6D9-9F21-4F19-B8C68FB5C5BD}"/>
                </a:ext>
              </a:extLst>
            </p:cNvPr>
            <p:cNvSpPr/>
            <p:nvPr/>
          </p:nvSpPr>
          <p:spPr>
            <a:xfrm>
              <a:off x="5644197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B45EFCF0-A660-384E-47FB-CF167D46CE3D}"/>
                </a:ext>
              </a:extLst>
            </p:cNvPr>
            <p:cNvSpPr/>
            <p:nvPr/>
          </p:nvSpPr>
          <p:spPr>
            <a:xfrm>
              <a:off x="5644197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2148D72D-E36F-F6AD-7618-CF6F516ADF96}"/>
              </a:ext>
            </a:extLst>
          </p:cNvPr>
          <p:cNvGrpSpPr/>
          <p:nvPr/>
        </p:nvGrpSpPr>
        <p:grpSpPr>
          <a:xfrm>
            <a:off x="5631920" y="4859813"/>
            <a:ext cx="3430270" cy="779145"/>
            <a:chOff x="5631920" y="4859813"/>
            <a:chExt cx="3430270" cy="779145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D904277F-CD25-A4FF-3F72-1013EDBAA77D}"/>
                </a:ext>
              </a:extLst>
            </p:cNvPr>
            <p:cNvSpPr/>
            <p:nvPr/>
          </p:nvSpPr>
          <p:spPr>
            <a:xfrm>
              <a:off x="5644197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5" y="717457"/>
                  </a:lnTo>
                  <a:lnTo>
                    <a:pt x="76790" y="744399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B225C37B-A51B-1055-A93B-0481AFD43ECD}"/>
                </a:ext>
              </a:extLst>
            </p:cNvPr>
            <p:cNvSpPr/>
            <p:nvPr/>
          </p:nvSpPr>
          <p:spPr>
            <a:xfrm>
              <a:off x="5644197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0">
            <a:extLst>
              <a:ext uri="{FF2B5EF4-FFF2-40B4-BE49-F238E27FC236}">
                <a16:creationId xmlns:a16="http://schemas.microsoft.com/office/drawing/2014/main" id="{D7DD2187-AC78-6A19-4592-566F6B1EE0D6}"/>
              </a:ext>
            </a:extLst>
          </p:cNvPr>
          <p:cNvSpPr txBox="1"/>
          <p:nvPr/>
        </p:nvSpPr>
        <p:spPr>
          <a:xfrm>
            <a:off x="5778836" y="3344188"/>
            <a:ext cx="3133725" cy="213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251460" algn="ctr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Bigger</a:t>
            </a:r>
            <a:r>
              <a:rPr sz="1500" spc="2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impact</a:t>
            </a:r>
            <a:r>
              <a:rPr sz="1500" spc="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on</a:t>
            </a:r>
            <a:r>
              <a:rPr sz="1500" spc="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OS,</a:t>
            </a:r>
            <a:r>
              <a:rPr sz="1500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FA923F"/>
                </a:solidFill>
                <a:latin typeface="Tahoma"/>
                <a:cs typeface="Tahoma"/>
              </a:rPr>
              <a:t>slower,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higher</a:t>
            </a:r>
            <a:r>
              <a:rPr sz="1500" spc="4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disk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A923F"/>
                </a:solidFill>
                <a:latin typeface="Tahoma"/>
                <a:cs typeface="Tahoma"/>
              </a:rPr>
              <a:t>space</a:t>
            </a: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usage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Tahoma"/>
              <a:cs typeface="Tahoma"/>
            </a:endParaRPr>
          </a:p>
          <a:p>
            <a:pPr marL="184150" marR="177165" algn="ctr">
              <a:lnSpc>
                <a:spcPct val="100000"/>
              </a:lnSpc>
            </a:pP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Sharing,</a:t>
            </a:r>
            <a:r>
              <a:rPr sz="1500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re-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building</a:t>
            </a:r>
            <a:r>
              <a:rPr sz="1500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and </a:t>
            </a:r>
            <a:r>
              <a:rPr sz="1500" spc="45" dirty="0">
                <a:solidFill>
                  <a:srgbClr val="FA923F"/>
                </a:solidFill>
                <a:latin typeface="Tahoma"/>
                <a:cs typeface="Tahoma"/>
              </a:rPr>
              <a:t>distribution</a:t>
            </a:r>
            <a:r>
              <a:rPr sz="1500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A923F"/>
                </a:solidFill>
                <a:latin typeface="Tahoma"/>
                <a:cs typeface="Tahoma"/>
              </a:rPr>
              <a:t>can</a:t>
            </a:r>
            <a:r>
              <a:rPr sz="1500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be</a:t>
            </a:r>
            <a:r>
              <a:rPr sz="1500" spc="-2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challenging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500">
              <a:latin typeface="Tahoma"/>
              <a:cs typeface="Tahoma"/>
            </a:endParaRPr>
          </a:p>
          <a:p>
            <a:pPr marL="12700" marR="5080" algn="ctr">
              <a:lnSpc>
                <a:spcPct val="100000"/>
              </a:lnSpc>
            </a:pP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Encapsulate</a:t>
            </a:r>
            <a:r>
              <a:rPr sz="1500" spc="-3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“whole</a:t>
            </a:r>
            <a:r>
              <a:rPr sz="1500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machines”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instead</a:t>
            </a:r>
            <a:r>
              <a:rPr sz="1500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of</a:t>
            </a:r>
            <a:r>
              <a:rPr sz="1500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just</a:t>
            </a:r>
            <a:r>
              <a:rPr sz="1500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apps/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A923F"/>
                </a:solidFill>
                <a:latin typeface="Tahoma"/>
                <a:cs typeface="Tahoma"/>
              </a:rPr>
              <a:t>environments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201BF349-73E1-0EE4-7AF2-DE630FA2B95C}"/>
              </a:ext>
            </a:extLst>
          </p:cNvPr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E836F1D-02F0-591D-F46D-AED7CCBAFD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5764" y="1158821"/>
            <a:ext cx="8025130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1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7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400" b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</a:p>
        </p:txBody>
      </p:sp>
    </p:spTree>
    <p:extLst>
      <p:ext uri="{BB962C8B-B14F-4D97-AF65-F5344CB8AC3E}">
        <p14:creationId xmlns:p14="http://schemas.microsoft.com/office/powerpoint/2010/main" val="187573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6172" y="1177940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sz="24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1277" y="2257536"/>
            <a:ext cx="2752090" cy="845185"/>
            <a:chOff x="801277" y="2257536"/>
            <a:chExt cx="2752090" cy="845185"/>
          </a:xfrm>
        </p:grpSpPr>
        <p:sp>
          <p:nvSpPr>
            <p:cNvPr id="5" name="object 5"/>
            <p:cNvSpPr/>
            <p:nvPr/>
          </p:nvSpPr>
          <p:spPr>
            <a:xfrm>
              <a:off x="813554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2590482" y="0"/>
                  </a:moveTo>
                  <a:lnTo>
                    <a:pt x="136749" y="0"/>
                  </a:lnTo>
                  <a:lnTo>
                    <a:pt x="93525" y="6970"/>
                  </a:lnTo>
                  <a:lnTo>
                    <a:pt x="55986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6" y="793988"/>
                  </a:lnTo>
                  <a:lnTo>
                    <a:pt x="93525" y="813398"/>
                  </a:lnTo>
                  <a:lnTo>
                    <a:pt x="136749" y="820369"/>
                  </a:lnTo>
                  <a:lnTo>
                    <a:pt x="2590482" y="820369"/>
                  </a:lnTo>
                  <a:lnTo>
                    <a:pt x="2633706" y="813398"/>
                  </a:lnTo>
                  <a:lnTo>
                    <a:pt x="2671244" y="793988"/>
                  </a:lnTo>
                  <a:lnTo>
                    <a:pt x="2700846" y="764389"/>
                  </a:lnTo>
                  <a:lnTo>
                    <a:pt x="2720259" y="726855"/>
                  </a:lnTo>
                  <a:lnTo>
                    <a:pt x="2727231" y="683638"/>
                  </a:lnTo>
                  <a:lnTo>
                    <a:pt x="2727231" y="136730"/>
                  </a:lnTo>
                  <a:lnTo>
                    <a:pt x="2720259" y="93513"/>
                  </a:lnTo>
                  <a:lnTo>
                    <a:pt x="2700846" y="55979"/>
                  </a:lnTo>
                  <a:lnTo>
                    <a:pt x="2671244" y="26381"/>
                  </a:lnTo>
                  <a:lnTo>
                    <a:pt x="2633706" y="6970"/>
                  </a:lnTo>
                  <a:lnTo>
                    <a:pt x="259048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3554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0" y="136731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9" y="0"/>
                  </a:lnTo>
                  <a:lnTo>
                    <a:pt x="2590482" y="0"/>
                  </a:lnTo>
                  <a:lnTo>
                    <a:pt x="2633706" y="6970"/>
                  </a:lnTo>
                  <a:lnTo>
                    <a:pt x="2671244" y="26381"/>
                  </a:lnTo>
                  <a:lnTo>
                    <a:pt x="2700847" y="55979"/>
                  </a:lnTo>
                  <a:lnTo>
                    <a:pt x="2720260" y="93513"/>
                  </a:lnTo>
                  <a:lnTo>
                    <a:pt x="2727231" y="136731"/>
                  </a:lnTo>
                  <a:lnTo>
                    <a:pt x="2727231" y="683638"/>
                  </a:lnTo>
                  <a:lnTo>
                    <a:pt x="2720260" y="726856"/>
                  </a:lnTo>
                  <a:lnTo>
                    <a:pt x="2700847" y="764390"/>
                  </a:lnTo>
                  <a:lnTo>
                    <a:pt x="2671244" y="793988"/>
                  </a:lnTo>
                  <a:lnTo>
                    <a:pt x="2633706" y="813399"/>
                  </a:lnTo>
                  <a:lnTo>
                    <a:pt x="2590482" y="820370"/>
                  </a:lnTo>
                  <a:lnTo>
                    <a:pt x="136749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8"/>
                  </a:lnTo>
                  <a:lnTo>
                    <a:pt x="0" y="13673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3637" y="2548659"/>
            <a:ext cx="683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90" dirty="0">
                <a:solidFill>
                  <a:srgbClr val="FFFFFF"/>
                </a:solidFill>
                <a:latin typeface="Tahoma"/>
                <a:cs typeface="Tahoma"/>
              </a:rPr>
              <a:t>macOS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64456" y="2257536"/>
            <a:ext cx="2752090" cy="845185"/>
            <a:chOff x="3964456" y="2257536"/>
            <a:chExt cx="2752090" cy="845185"/>
          </a:xfrm>
        </p:grpSpPr>
        <p:sp>
          <p:nvSpPr>
            <p:cNvPr id="9" name="object 9"/>
            <p:cNvSpPr/>
            <p:nvPr/>
          </p:nvSpPr>
          <p:spPr>
            <a:xfrm>
              <a:off x="3976733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2590482" y="0"/>
                  </a:moveTo>
                  <a:lnTo>
                    <a:pt x="136749" y="0"/>
                  </a:lnTo>
                  <a:lnTo>
                    <a:pt x="93526" y="6970"/>
                  </a:lnTo>
                  <a:lnTo>
                    <a:pt x="55987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7" y="793988"/>
                  </a:lnTo>
                  <a:lnTo>
                    <a:pt x="93526" y="813398"/>
                  </a:lnTo>
                  <a:lnTo>
                    <a:pt x="136749" y="820369"/>
                  </a:lnTo>
                  <a:lnTo>
                    <a:pt x="2590482" y="820369"/>
                  </a:lnTo>
                  <a:lnTo>
                    <a:pt x="2633705" y="813398"/>
                  </a:lnTo>
                  <a:lnTo>
                    <a:pt x="2671244" y="793988"/>
                  </a:lnTo>
                  <a:lnTo>
                    <a:pt x="2700847" y="764389"/>
                  </a:lnTo>
                  <a:lnTo>
                    <a:pt x="2720260" y="726855"/>
                  </a:lnTo>
                  <a:lnTo>
                    <a:pt x="2727232" y="683638"/>
                  </a:lnTo>
                  <a:lnTo>
                    <a:pt x="2727232" y="136730"/>
                  </a:lnTo>
                  <a:lnTo>
                    <a:pt x="2720260" y="93513"/>
                  </a:lnTo>
                  <a:lnTo>
                    <a:pt x="2700847" y="55979"/>
                  </a:lnTo>
                  <a:lnTo>
                    <a:pt x="2671244" y="26381"/>
                  </a:lnTo>
                  <a:lnTo>
                    <a:pt x="2633705" y="6970"/>
                  </a:lnTo>
                  <a:lnTo>
                    <a:pt x="259048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76733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0" y="136731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9" y="0"/>
                  </a:lnTo>
                  <a:lnTo>
                    <a:pt x="2590482" y="0"/>
                  </a:lnTo>
                  <a:lnTo>
                    <a:pt x="2633706" y="6970"/>
                  </a:lnTo>
                  <a:lnTo>
                    <a:pt x="2671244" y="26381"/>
                  </a:lnTo>
                  <a:lnTo>
                    <a:pt x="2700847" y="55979"/>
                  </a:lnTo>
                  <a:lnTo>
                    <a:pt x="2720260" y="93513"/>
                  </a:lnTo>
                  <a:lnTo>
                    <a:pt x="2727231" y="136731"/>
                  </a:lnTo>
                  <a:lnTo>
                    <a:pt x="2727231" y="683638"/>
                  </a:lnTo>
                  <a:lnTo>
                    <a:pt x="2720260" y="726856"/>
                  </a:lnTo>
                  <a:lnTo>
                    <a:pt x="2700847" y="764390"/>
                  </a:lnTo>
                  <a:lnTo>
                    <a:pt x="2671244" y="793988"/>
                  </a:lnTo>
                  <a:lnTo>
                    <a:pt x="2633706" y="813399"/>
                  </a:lnTo>
                  <a:lnTo>
                    <a:pt x="2590482" y="820370"/>
                  </a:lnTo>
                  <a:lnTo>
                    <a:pt x="136749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8"/>
                  </a:lnTo>
                  <a:lnTo>
                    <a:pt x="0" y="13673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89722" y="2548659"/>
            <a:ext cx="899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Windows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27530" y="2257431"/>
            <a:ext cx="2752090" cy="845185"/>
            <a:chOff x="7127530" y="2257431"/>
            <a:chExt cx="2752090" cy="845185"/>
          </a:xfrm>
        </p:grpSpPr>
        <p:sp>
          <p:nvSpPr>
            <p:cNvPr id="13" name="object 13"/>
            <p:cNvSpPr/>
            <p:nvPr/>
          </p:nvSpPr>
          <p:spPr>
            <a:xfrm>
              <a:off x="7139913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2590482" y="0"/>
                  </a:moveTo>
                  <a:lnTo>
                    <a:pt x="136749" y="0"/>
                  </a:lnTo>
                  <a:lnTo>
                    <a:pt x="93526" y="6970"/>
                  </a:lnTo>
                  <a:lnTo>
                    <a:pt x="55987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7" y="793988"/>
                  </a:lnTo>
                  <a:lnTo>
                    <a:pt x="93526" y="813398"/>
                  </a:lnTo>
                  <a:lnTo>
                    <a:pt x="136749" y="820369"/>
                  </a:lnTo>
                  <a:lnTo>
                    <a:pt x="2590482" y="820369"/>
                  </a:lnTo>
                  <a:lnTo>
                    <a:pt x="2633705" y="813398"/>
                  </a:lnTo>
                  <a:lnTo>
                    <a:pt x="2671244" y="793988"/>
                  </a:lnTo>
                  <a:lnTo>
                    <a:pt x="2700847" y="764389"/>
                  </a:lnTo>
                  <a:lnTo>
                    <a:pt x="2720260" y="726855"/>
                  </a:lnTo>
                  <a:lnTo>
                    <a:pt x="2727232" y="683638"/>
                  </a:lnTo>
                  <a:lnTo>
                    <a:pt x="2727232" y="136730"/>
                  </a:lnTo>
                  <a:lnTo>
                    <a:pt x="2720260" y="93513"/>
                  </a:lnTo>
                  <a:lnTo>
                    <a:pt x="2700847" y="55979"/>
                  </a:lnTo>
                  <a:lnTo>
                    <a:pt x="2671244" y="26381"/>
                  </a:lnTo>
                  <a:lnTo>
                    <a:pt x="2633705" y="6970"/>
                  </a:lnTo>
                  <a:lnTo>
                    <a:pt x="259048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9913" y="2269813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19">
                  <a:moveTo>
                    <a:pt x="0" y="136731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9" y="0"/>
                  </a:lnTo>
                  <a:lnTo>
                    <a:pt x="2590482" y="0"/>
                  </a:lnTo>
                  <a:lnTo>
                    <a:pt x="2633706" y="6970"/>
                  </a:lnTo>
                  <a:lnTo>
                    <a:pt x="2671244" y="26381"/>
                  </a:lnTo>
                  <a:lnTo>
                    <a:pt x="2700847" y="55979"/>
                  </a:lnTo>
                  <a:lnTo>
                    <a:pt x="2720260" y="93513"/>
                  </a:lnTo>
                  <a:lnTo>
                    <a:pt x="2727231" y="136731"/>
                  </a:lnTo>
                  <a:lnTo>
                    <a:pt x="2727231" y="683638"/>
                  </a:lnTo>
                  <a:lnTo>
                    <a:pt x="2720260" y="726856"/>
                  </a:lnTo>
                  <a:lnTo>
                    <a:pt x="2700847" y="764390"/>
                  </a:lnTo>
                  <a:lnTo>
                    <a:pt x="2671244" y="793988"/>
                  </a:lnTo>
                  <a:lnTo>
                    <a:pt x="2633706" y="813399"/>
                  </a:lnTo>
                  <a:lnTo>
                    <a:pt x="2590482" y="820370"/>
                  </a:lnTo>
                  <a:lnTo>
                    <a:pt x="136749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8"/>
                  </a:lnTo>
                  <a:lnTo>
                    <a:pt x="0" y="13673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47991" y="2548659"/>
            <a:ext cx="50863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Linux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27530" y="3805735"/>
            <a:ext cx="2752090" cy="845185"/>
            <a:chOff x="7127530" y="3805735"/>
            <a:chExt cx="2752090" cy="845185"/>
          </a:xfrm>
        </p:grpSpPr>
        <p:sp>
          <p:nvSpPr>
            <p:cNvPr id="17" name="object 17"/>
            <p:cNvSpPr/>
            <p:nvPr/>
          </p:nvSpPr>
          <p:spPr>
            <a:xfrm>
              <a:off x="7139913" y="3818117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20">
                  <a:moveTo>
                    <a:pt x="2590482" y="0"/>
                  </a:moveTo>
                  <a:lnTo>
                    <a:pt x="136749" y="0"/>
                  </a:lnTo>
                  <a:lnTo>
                    <a:pt x="93526" y="6970"/>
                  </a:lnTo>
                  <a:lnTo>
                    <a:pt x="55987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2"/>
                  </a:lnTo>
                  <a:lnTo>
                    <a:pt x="0" y="683638"/>
                  </a:lnTo>
                  <a:lnTo>
                    <a:pt x="6971" y="726856"/>
                  </a:lnTo>
                  <a:lnTo>
                    <a:pt x="26384" y="764390"/>
                  </a:lnTo>
                  <a:lnTo>
                    <a:pt x="55987" y="793989"/>
                  </a:lnTo>
                  <a:lnTo>
                    <a:pt x="93526" y="813399"/>
                  </a:lnTo>
                  <a:lnTo>
                    <a:pt x="136749" y="820370"/>
                  </a:lnTo>
                  <a:lnTo>
                    <a:pt x="2590482" y="820370"/>
                  </a:lnTo>
                  <a:lnTo>
                    <a:pt x="2633705" y="813399"/>
                  </a:lnTo>
                  <a:lnTo>
                    <a:pt x="2671244" y="793989"/>
                  </a:lnTo>
                  <a:lnTo>
                    <a:pt x="2700847" y="764390"/>
                  </a:lnTo>
                  <a:lnTo>
                    <a:pt x="2720260" y="726856"/>
                  </a:lnTo>
                  <a:lnTo>
                    <a:pt x="2727232" y="683638"/>
                  </a:lnTo>
                  <a:lnTo>
                    <a:pt x="2727232" y="136732"/>
                  </a:lnTo>
                  <a:lnTo>
                    <a:pt x="2720260" y="93513"/>
                  </a:lnTo>
                  <a:lnTo>
                    <a:pt x="2700847" y="55979"/>
                  </a:lnTo>
                  <a:lnTo>
                    <a:pt x="2671244" y="26381"/>
                  </a:lnTo>
                  <a:lnTo>
                    <a:pt x="2633705" y="6970"/>
                  </a:lnTo>
                  <a:lnTo>
                    <a:pt x="259048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9913" y="3818117"/>
              <a:ext cx="2727325" cy="820419"/>
            </a:xfrm>
            <a:custGeom>
              <a:avLst/>
              <a:gdLst/>
              <a:ahLst/>
              <a:cxnLst/>
              <a:rect l="l" t="t" r="r" b="b"/>
              <a:pathLst>
                <a:path w="2727325" h="820420">
                  <a:moveTo>
                    <a:pt x="0" y="136731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9" y="0"/>
                  </a:lnTo>
                  <a:lnTo>
                    <a:pt x="2590482" y="0"/>
                  </a:lnTo>
                  <a:lnTo>
                    <a:pt x="2633706" y="6970"/>
                  </a:lnTo>
                  <a:lnTo>
                    <a:pt x="2671244" y="26381"/>
                  </a:lnTo>
                  <a:lnTo>
                    <a:pt x="2700847" y="55979"/>
                  </a:lnTo>
                  <a:lnTo>
                    <a:pt x="2720260" y="93513"/>
                  </a:lnTo>
                  <a:lnTo>
                    <a:pt x="2727231" y="136731"/>
                  </a:lnTo>
                  <a:lnTo>
                    <a:pt x="2727231" y="683638"/>
                  </a:lnTo>
                  <a:lnTo>
                    <a:pt x="2720260" y="726856"/>
                  </a:lnTo>
                  <a:lnTo>
                    <a:pt x="2700847" y="764390"/>
                  </a:lnTo>
                  <a:lnTo>
                    <a:pt x="2671244" y="793988"/>
                  </a:lnTo>
                  <a:lnTo>
                    <a:pt x="2633706" y="813399"/>
                  </a:lnTo>
                  <a:lnTo>
                    <a:pt x="2590482" y="820370"/>
                  </a:lnTo>
                  <a:lnTo>
                    <a:pt x="136749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8"/>
                  </a:lnTo>
                  <a:lnTo>
                    <a:pt x="0" y="13673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83052" y="3862347"/>
            <a:ext cx="2241550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marR="29845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Install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Engine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Linux</a:t>
            </a:r>
            <a:endParaRPr sz="15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500" dirty="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1172" y="3435991"/>
            <a:ext cx="1231265" cy="845185"/>
            <a:chOff x="801172" y="3435991"/>
            <a:chExt cx="1231265" cy="845185"/>
          </a:xfrm>
        </p:grpSpPr>
        <p:sp>
          <p:nvSpPr>
            <p:cNvPr id="21" name="object 21"/>
            <p:cNvSpPr/>
            <p:nvPr/>
          </p:nvSpPr>
          <p:spPr>
            <a:xfrm>
              <a:off x="813554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1069603" y="0"/>
                  </a:moveTo>
                  <a:lnTo>
                    <a:pt x="136748" y="0"/>
                  </a:lnTo>
                  <a:lnTo>
                    <a:pt x="93525" y="6970"/>
                  </a:lnTo>
                  <a:lnTo>
                    <a:pt x="55986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6" y="793988"/>
                  </a:lnTo>
                  <a:lnTo>
                    <a:pt x="93525" y="813398"/>
                  </a:lnTo>
                  <a:lnTo>
                    <a:pt x="136748" y="820369"/>
                  </a:lnTo>
                  <a:lnTo>
                    <a:pt x="1069603" y="820369"/>
                  </a:lnTo>
                  <a:lnTo>
                    <a:pt x="1112826" y="813398"/>
                  </a:lnTo>
                  <a:lnTo>
                    <a:pt x="1150365" y="793988"/>
                  </a:lnTo>
                  <a:lnTo>
                    <a:pt x="1179967" y="764389"/>
                  </a:lnTo>
                  <a:lnTo>
                    <a:pt x="1199380" y="726855"/>
                  </a:lnTo>
                  <a:lnTo>
                    <a:pt x="1206352" y="683638"/>
                  </a:lnTo>
                  <a:lnTo>
                    <a:pt x="1206352" y="136730"/>
                  </a:lnTo>
                  <a:lnTo>
                    <a:pt x="1199380" y="93513"/>
                  </a:lnTo>
                  <a:lnTo>
                    <a:pt x="1179967" y="55979"/>
                  </a:lnTo>
                  <a:lnTo>
                    <a:pt x="1150365" y="26381"/>
                  </a:lnTo>
                  <a:lnTo>
                    <a:pt x="1112826" y="6970"/>
                  </a:lnTo>
                  <a:lnTo>
                    <a:pt x="106960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554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0" y="136730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8" y="0"/>
                  </a:lnTo>
                  <a:lnTo>
                    <a:pt x="1069603" y="0"/>
                  </a:lnTo>
                  <a:lnTo>
                    <a:pt x="1112827" y="6970"/>
                  </a:lnTo>
                  <a:lnTo>
                    <a:pt x="1150366" y="26381"/>
                  </a:lnTo>
                  <a:lnTo>
                    <a:pt x="1179968" y="55979"/>
                  </a:lnTo>
                  <a:lnTo>
                    <a:pt x="1199381" y="93513"/>
                  </a:lnTo>
                  <a:lnTo>
                    <a:pt x="1206352" y="136730"/>
                  </a:lnTo>
                  <a:lnTo>
                    <a:pt x="1206352" y="683639"/>
                  </a:lnTo>
                  <a:lnTo>
                    <a:pt x="1199381" y="726856"/>
                  </a:lnTo>
                  <a:lnTo>
                    <a:pt x="1179968" y="764390"/>
                  </a:lnTo>
                  <a:lnTo>
                    <a:pt x="1150366" y="793988"/>
                  </a:lnTo>
                  <a:lnTo>
                    <a:pt x="1112827" y="813399"/>
                  </a:lnTo>
                  <a:lnTo>
                    <a:pt x="1069603" y="820370"/>
                  </a:lnTo>
                  <a:lnTo>
                    <a:pt x="136748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9"/>
                  </a:lnTo>
                  <a:lnTo>
                    <a:pt x="0" y="136730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24494" y="3609364"/>
            <a:ext cx="982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Require-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ments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met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22050" y="3435991"/>
            <a:ext cx="1231265" cy="845185"/>
            <a:chOff x="2322050" y="3435991"/>
            <a:chExt cx="1231265" cy="845185"/>
          </a:xfrm>
        </p:grpSpPr>
        <p:sp>
          <p:nvSpPr>
            <p:cNvPr id="25" name="object 25"/>
            <p:cNvSpPr/>
            <p:nvPr/>
          </p:nvSpPr>
          <p:spPr>
            <a:xfrm>
              <a:off x="2334432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1069604" y="0"/>
                  </a:moveTo>
                  <a:lnTo>
                    <a:pt x="136748" y="0"/>
                  </a:lnTo>
                  <a:lnTo>
                    <a:pt x="93525" y="6970"/>
                  </a:lnTo>
                  <a:lnTo>
                    <a:pt x="55986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6" y="793988"/>
                  </a:lnTo>
                  <a:lnTo>
                    <a:pt x="93525" y="813398"/>
                  </a:lnTo>
                  <a:lnTo>
                    <a:pt x="136748" y="820369"/>
                  </a:lnTo>
                  <a:lnTo>
                    <a:pt x="1069604" y="820369"/>
                  </a:lnTo>
                  <a:lnTo>
                    <a:pt x="1112827" y="813398"/>
                  </a:lnTo>
                  <a:lnTo>
                    <a:pt x="1150366" y="793988"/>
                  </a:lnTo>
                  <a:lnTo>
                    <a:pt x="1179968" y="764389"/>
                  </a:lnTo>
                  <a:lnTo>
                    <a:pt x="1199381" y="726855"/>
                  </a:lnTo>
                  <a:lnTo>
                    <a:pt x="1206352" y="683638"/>
                  </a:lnTo>
                  <a:lnTo>
                    <a:pt x="1206352" y="136730"/>
                  </a:lnTo>
                  <a:lnTo>
                    <a:pt x="1199381" y="93513"/>
                  </a:lnTo>
                  <a:lnTo>
                    <a:pt x="1179968" y="55979"/>
                  </a:lnTo>
                  <a:lnTo>
                    <a:pt x="1150366" y="26381"/>
                  </a:lnTo>
                  <a:lnTo>
                    <a:pt x="1112827" y="6970"/>
                  </a:lnTo>
                  <a:lnTo>
                    <a:pt x="106960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4432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0" y="136730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8" y="0"/>
                  </a:lnTo>
                  <a:lnTo>
                    <a:pt x="1069603" y="0"/>
                  </a:lnTo>
                  <a:lnTo>
                    <a:pt x="1112827" y="6970"/>
                  </a:lnTo>
                  <a:lnTo>
                    <a:pt x="1150366" y="26381"/>
                  </a:lnTo>
                  <a:lnTo>
                    <a:pt x="1179968" y="55979"/>
                  </a:lnTo>
                  <a:lnTo>
                    <a:pt x="1199381" y="93513"/>
                  </a:lnTo>
                  <a:lnTo>
                    <a:pt x="1206352" y="136730"/>
                  </a:lnTo>
                  <a:lnTo>
                    <a:pt x="1206352" y="683639"/>
                  </a:lnTo>
                  <a:lnTo>
                    <a:pt x="1199381" y="726856"/>
                  </a:lnTo>
                  <a:lnTo>
                    <a:pt x="1179968" y="764390"/>
                  </a:lnTo>
                  <a:lnTo>
                    <a:pt x="1150366" y="793988"/>
                  </a:lnTo>
                  <a:lnTo>
                    <a:pt x="1112827" y="813399"/>
                  </a:lnTo>
                  <a:lnTo>
                    <a:pt x="1069603" y="820370"/>
                  </a:lnTo>
                  <a:lnTo>
                    <a:pt x="136748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9"/>
                  </a:lnTo>
                  <a:lnTo>
                    <a:pt x="0" y="136730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71975" y="3490491"/>
            <a:ext cx="93027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-1905" algn="ctr">
              <a:lnSpc>
                <a:spcPct val="102699"/>
              </a:lnSpc>
              <a:spcBef>
                <a:spcPts val="5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Require-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ments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met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02942" y="5827776"/>
            <a:ext cx="2752090" cy="533400"/>
            <a:chOff x="2402942" y="5827776"/>
            <a:chExt cx="2752090" cy="533400"/>
          </a:xfrm>
        </p:grpSpPr>
        <p:sp>
          <p:nvSpPr>
            <p:cNvPr id="29" name="object 29"/>
            <p:cNvSpPr/>
            <p:nvPr/>
          </p:nvSpPr>
          <p:spPr>
            <a:xfrm>
              <a:off x="2415325" y="5840159"/>
              <a:ext cx="2727325" cy="508634"/>
            </a:xfrm>
            <a:custGeom>
              <a:avLst/>
              <a:gdLst/>
              <a:ahLst/>
              <a:cxnLst/>
              <a:rect l="l" t="t" r="r" b="b"/>
              <a:pathLst>
                <a:path w="2727325" h="508635">
                  <a:moveTo>
                    <a:pt x="2642485" y="0"/>
                  </a:moveTo>
                  <a:lnTo>
                    <a:pt x="84745" y="0"/>
                  </a:lnTo>
                  <a:lnTo>
                    <a:pt x="51758" y="6658"/>
                  </a:lnTo>
                  <a:lnTo>
                    <a:pt x="24821" y="24817"/>
                  </a:lnTo>
                  <a:lnTo>
                    <a:pt x="6659" y="51751"/>
                  </a:lnTo>
                  <a:lnTo>
                    <a:pt x="0" y="84734"/>
                  </a:lnTo>
                  <a:lnTo>
                    <a:pt x="0" y="423663"/>
                  </a:lnTo>
                  <a:lnTo>
                    <a:pt x="6659" y="456645"/>
                  </a:lnTo>
                  <a:lnTo>
                    <a:pt x="24821" y="483579"/>
                  </a:lnTo>
                  <a:lnTo>
                    <a:pt x="51758" y="501738"/>
                  </a:lnTo>
                  <a:lnTo>
                    <a:pt x="84745" y="508397"/>
                  </a:lnTo>
                  <a:lnTo>
                    <a:pt x="2642485" y="508397"/>
                  </a:lnTo>
                  <a:lnTo>
                    <a:pt x="2675472" y="501738"/>
                  </a:lnTo>
                  <a:lnTo>
                    <a:pt x="2702409" y="483579"/>
                  </a:lnTo>
                  <a:lnTo>
                    <a:pt x="2720571" y="456645"/>
                  </a:lnTo>
                  <a:lnTo>
                    <a:pt x="2727231" y="423663"/>
                  </a:lnTo>
                  <a:lnTo>
                    <a:pt x="2727231" y="84734"/>
                  </a:lnTo>
                  <a:lnTo>
                    <a:pt x="2720571" y="51751"/>
                  </a:lnTo>
                  <a:lnTo>
                    <a:pt x="2702409" y="24817"/>
                  </a:lnTo>
                  <a:lnTo>
                    <a:pt x="2675472" y="6658"/>
                  </a:lnTo>
                  <a:lnTo>
                    <a:pt x="264248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15325" y="5840159"/>
              <a:ext cx="2727325" cy="508634"/>
            </a:xfrm>
            <a:custGeom>
              <a:avLst/>
              <a:gdLst/>
              <a:ahLst/>
              <a:cxnLst/>
              <a:rect l="l" t="t" r="r" b="b"/>
              <a:pathLst>
                <a:path w="2727325" h="508635">
                  <a:moveTo>
                    <a:pt x="0" y="84734"/>
                  </a:moveTo>
                  <a:lnTo>
                    <a:pt x="6659" y="51751"/>
                  </a:lnTo>
                  <a:lnTo>
                    <a:pt x="24821" y="24818"/>
                  </a:lnTo>
                  <a:lnTo>
                    <a:pt x="51758" y="6658"/>
                  </a:lnTo>
                  <a:lnTo>
                    <a:pt x="84745" y="0"/>
                  </a:lnTo>
                  <a:lnTo>
                    <a:pt x="2642486" y="0"/>
                  </a:lnTo>
                  <a:lnTo>
                    <a:pt x="2675472" y="6658"/>
                  </a:lnTo>
                  <a:lnTo>
                    <a:pt x="2702410" y="24818"/>
                  </a:lnTo>
                  <a:lnTo>
                    <a:pt x="2720571" y="51751"/>
                  </a:lnTo>
                  <a:lnTo>
                    <a:pt x="2727231" y="84734"/>
                  </a:lnTo>
                  <a:lnTo>
                    <a:pt x="2727231" y="423663"/>
                  </a:lnTo>
                  <a:lnTo>
                    <a:pt x="2720571" y="456645"/>
                  </a:lnTo>
                  <a:lnTo>
                    <a:pt x="2702410" y="483579"/>
                  </a:lnTo>
                  <a:lnTo>
                    <a:pt x="2675472" y="501739"/>
                  </a:lnTo>
                  <a:lnTo>
                    <a:pt x="2642486" y="508397"/>
                  </a:lnTo>
                  <a:lnTo>
                    <a:pt x="84745" y="508397"/>
                  </a:lnTo>
                  <a:lnTo>
                    <a:pt x="51758" y="501739"/>
                  </a:lnTo>
                  <a:lnTo>
                    <a:pt x="24821" y="483579"/>
                  </a:lnTo>
                  <a:lnTo>
                    <a:pt x="6659" y="456645"/>
                  </a:lnTo>
                  <a:lnTo>
                    <a:pt x="0" y="423663"/>
                  </a:lnTo>
                  <a:lnTo>
                    <a:pt x="0" y="8473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53960" y="5962420"/>
            <a:ext cx="204723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Install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 Desktop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02942" y="4914970"/>
            <a:ext cx="2752090" cy="533400"/>
            <a:chOff x="2402942" y="4914970"/>
            <a:chExt cx="2752090" cy="533400"/>
          </a:xfrm>
        </p:grpSpPr>
        <p:sp>
          <p:nvSpPr>
            <p:cNvPr id="33" name="object 33"/>
            <p:cNvSpPr/>
            <p:nvPr/>
          </p:nvSpPr>
          <p:spPr>
            <a:xfrm>
              <a:off x="2415325" y="4927353"/>
              <a:ext cx="2727325" cy="508634"/>
            </a:xfrm>
            <a:custGeom>
              <a:avLst/>
              <a:gdLst/>
              <a:ahLst/>
              <a:cxnLst/>
              <a:rect l="l" t="t" r="r" b="b"/>
              <a:pathLst>
                <a:path w="2727325" h="508635">
                  <a:moveTo>
                    <a:pt x="2642485" y="0"/>
                  </a:moveTo>
                  <a:lnTo>
                    <a:pt x="84745" y="0"/>
                  </a:lnTo>
                  <a:lnTo>
                    <a:pt x="51758" y="6658"/>
                  </a:lnTo>
                  <a:lnTo>
                    <a:pt x="24821" y="24818"/>
                  </a:lnTo>
                  <a:lnTo>
                    <a:pt x="6659" y="51752"/>
                  </a:lnTo>
                  <a:lnTo>
                    <a:pt x="0" y="84734"/>
                  </a:lnTo>
                  <a:lnTo>
                    <a:pt x="0" y="423663"/>
                  </a:lnTo>
                  <a:lnTo>
                    <a:pt x="6659" y="456645"/>
                  </a:lnTo>
                  <a:lnTo>
                    <a:pt x="24821" y="483579"/>
                  </a:lnTo>
                  <a:lnTo>
                    <a:pt x="51758" y="501738"/>
                  </a:lnTo>
                  <a:lnTo>
                    <a:pt x="84745" y="508397"/>
                  </a:lnTo>
                  <a:lnTo>
                    <a:pt x="2642485" y="508397"/>
                  </a:lnTo>
                  <a:lnTo>
                    <a:pt x="2675472" y="501738"/>
                  </a:lnTo>
                  <a:lnTo>
                    <a:pt x="2702409" y="483579"/>
                  </a:lnTo>
                  <a:lnTo>
                    <a:pt x="2720571" y="456645"/>
                  </a:lnTo>
                  <a:lnTo>
                    <a:pt x="2727231" y="423663"/>
                  </a:lnTo>
                  <a:lnTo>
                    <a:pt x="2727231" y="84734"/>
                  </a:lnTo>
                  <a:lnTo>
                    <a:pt x="2720571" y="51752"/>
                  </a:lnTo>
                  <a:lnTo>
                    <a:pt x="2702409" y="24818"/>
                  </a:lnTo>
                  <a:lnTo>
                    <a:pt x="2675472" y="6658"/>
                  </a:lnTo>
                  <a:lnTo>
                    <a:pt x="264248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15325" y="4927353"/>
              <a:ext cx="2727325" cy="508634"/>
            </a:xfrm>
            <a:custGeom>
              <a:avLst/>
              <a:gdLst/>
              <a:ahLst/>
              <a:cxnLst/>
              <a:rect l="l" t="t" r="r" b="b"/>
              <a:pathLst>
                <a:path w="2727325" h="508635">
                  <a:moveTo>
                    <a:pt x="0" y="84734"/>
                  </a:moveTo>
                  <a:lnTo>
                    <a:pt x="6659" y="51751"/>
                  </a:lnTo>
                  <a:lnTo>
                    <a:pt x="24821" y="24818"/>
                  </a:lnTo>
                  <a:lnTo>
                    <a:pt x="51758" y="6658"/>
                  </a:lnTo>
                  <a:lnTo>
                    <a:pt x="84745" y="0"/>
                  </a:lnTo>
                  <a:lnTo>
                    <a:pt x="2642486" y="0"/>
                  </a:lnTo>
                  <a:lnTo>
                    <a:pt x="2675472" y="6658"/>
                  </a:lnTo>
                  <a:lnTo>
                    <a:pt x="2702410" y="24818"/>
                  </a:lnTo>
                  <a:lnTo>
                    <a:pt x="2720571" y="51751"/>
                  </a:lnTo>
                  <a:lnTo>
                    <a:pt x="2727231" y="84734"/>
                  </a:lnTo>
                  <a:lnTo>
                    <a:pt x="2727231" y="423663"/>
                  </a:lnTo>
                  <a:lnTo>
                    <a:pt x="2720571" y="456645"/>
                  </a:lnTo>
                  <a:lnTo>
                    <a:pt x="2702410" y="483579"/>
                  </a:lnTo>
                  <a:lnTo>
                    <a:pt x="2675472" y="501739"/>
                  </a:lnTo>
                  <a:lnTo>
                    <a:pt x="2642486" y="508397"/>
                  </a:lnTo>
                  <a:lnTo>
                    <a:pt x="84745" y="508397"/>
                  </a:lnTo>
                  <a:lnTo>
                    <a:pt x="51758" y="501739"/>
                  </a:lnTo>
                  <a:lnTo>
                    <a:pt x="24821" y="483579"/>
                  </a:lnTo>
                  <a:lnTo>
                    <a:pt x="6659" y="456645"/>
                  </a:lnTo>
                  <a:lnTo>
                    <a:pt x="0" y="423663"/>
                  </a:lnTo>
                  <a:lnTo>
                    <a:pt x="0" y="8473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766240" y="5051068"/>
            <a:ext cx="2022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Install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 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Toolbox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00360" y="3436096"/>
            <a:ext cx="3795395" cy="2404110"/>
            <a:chOff x="1400360" y="3436096"/>
            <a:chExt cx="3795395" cy="2404110"/>
          </a:xfrm>
        </p:grpSpPr>
        <p:sp>
          <p:nvSpPr>
            <p:cNvPr id="37" name="object 37"/>
            <p:cNvSpPr/>
            <p:nvPr/>
          </p:nvSpPr>
          <p:spPr>
            <a:xfrm>
              <a:off x="1400352" y="4268743"/>
              <a:ext cx="2428240" cy="1571625"/>
            </a:xfrm>
            <a:custGeom>
              <a:avLst/>
              <a:gdLst/>
              <a:ahLst/>
              <a:cxnLst/>
              <a:rect l="l" t="t" r="r" b="b"/>
              <a:pathLst>
                <a:path w="2428240" h="1571625">
                  <a:moveTo>
                    <a:pt x="2427694" y="1473212"/>
                  </a:moveTo>
                  <a:lnTo>
                    <a:pt x="2394953" y="1473212"/>
                  </a:lnTo>
                  <a:lnTo>
                    <a:pt x="2394953" y="1310474"/>
                  </a:lnTo>
                  <a:lnTo>
                    <a:pt x="2394953" y="1277747"/>
                  </a:lnTo>
                  <a:lnTo>
                    <a:pt x="32740" y="1277747"/>
                  </a:lnTo>
                  <a:lnTo>
                    <a:pt x="32740" y="0"/>
                  </a:lnTo>
                  <a:lnTo>
                    <a:pt x="0" y="0"/>
                  </a:lnTo>
                  <a:lnTo>
                    <a:pt x="0" y="1310474"/>
                  </a:lnTo>
                  <a:lnTo>
                    <a:pt x="2362212" y="1310474"/>
                  </a:lnTo>
                  <a:lnTo>
                    <a:pt x="2362212" y="1473212"/>
                  </a:lnTo>
                  <a:lnTo>
                    <a:pt x="2329472" y="1473212"/>
                  </a:lnTo>
                  <a:lnTo>
                    <a:pt x="2378583" y="1571421"/>
                  </a:lnTo>
                  <a:lnTo>
                    <a:pt x="2419515" y="1489570"/>
                  </a:lnTo>
                  <a:lnTo>
                    <a:pt x="2427694" y="1473212"/>
                  </a:lnTo>
                  <a:close/>
                </a:path>
                <a:path w="2428240" h="1571625">
                  <a:moveTo>
                    <a:pt x="2427694" y="560400"/>
                  </a:moveTo>
                  <a:lnTo>
                    <a:pt x="2394953" y="560400"/>
                  </a:lnTo>
                  <a:lnTo>
                    <a:pt x="2394953" y="345681"/>
                  </a:lnTo>
                  <a:lnTo>
                    <a:pt x="2394953" y="312940"/>
                  </a:lnTo>
                  <a:lnTo>
                    <a:pt x="1553616" y="312940"/>
                  </a:lnTo>
                  <a:lnTo>
                    <a:pt x="1553616" y="0"/>
                  </a:lnTo>
                  <a:lnTo>
                    <a:pt x="1520875" y="0"/>
                  </a:lnTo>
                  <a:lnTo>
                    <a:pt x="1520875" y="345681"/>
                  </a:lnTo>
                  <a:lnTo>
                    <a:pt x="2362212" y="345681"/>
                  </a:lnTo>
                  <a:lnTo>
                    <a:pt x="2362212" y="560400"/>
                  </a:lnTo>
                  <a:lnTo>
                    <a:pt x="2329472" y="560400"/>
                  </a:lnTo>
                  <a:lnTo>
                    <a:pt x="2378583" y="658609"/>
                  </a:lnTo>
                  <a:lnTo>
                    <a:pt x="2419515" y="576770"/>
                  </a:lnTo>
                  <a:lnTo>
                    <a:pt x="2427694" y="56040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76734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1069604" y="0"/>
                  </a:moveTo>
                  <a:lnTo>
                    <a:pt x="136748" y="0"/>
                  </a:lnTo>
                  <a:lnTo>
                    <a:pt x="93525" y="6970"/>
                  </a:lnTo>
                  <a:lnTo>
                    <a:pt x="55986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6" y="793988"/>
                  </a:lnTo>
                  <a:lnTo>
                    <a:pt x="93525" y="813398"/>
                  </a:lnTo>
                  <a:lnTo>
                    <a:pt x="136748" y="820369"/>
                  </a:lnTo>
                  <a:lnTo>
                    <a:pt x="1069604" y="820369"/>
                  </a:lnTo>
                  <a:lnTo>
                    <a:pt x="1112827" y="813398"/>
                  </a:lnTo>
                  <a:lnTo>
                    <a:pt x="1150366" y="793988"/>
                  </a:lnTo>
                  <a:lnTo>
                    <a:pt x="1179968" y="764389"/>
                  </a:lnTo>
                  <a:lnTo>
                    <a:pt x="1199381" y="726855"/>
                  </a:lnTo>
                  <a:lnTo>
                    <a:pt x="1206352" y="683638"/>
                  </a:lnTo>
                  <a:lnTo>
                    <a:pt x="1206352" y="136730"/>
                  </a:lnTo>
                  <a:lnTo>
                    <a:pt x="1199381" y="93513"/>
                  </a:lnTo>
                  <a:lnTo>
                    <a:pt x="1179968" y="55979"/>
                  </a:lnTo>
                  <a:lnTo>
                    <a:pt x="1150366" y="26381"/>
                  </a:lnTo>
                  <a:lnTo>
                    <a:pt x="1112827" y="6970"/>
                  </a:lnTo>
                  <a:lnTo>
                    <a:pt x="106960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76734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0" y="136730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8" y="0"/>
                  </a:lnTo>
                  <a:lnTo>
                    <a:pt x="1069603" y="0"/>
                  </a:lnTo>
                  <a:lnTo>
                    <a:pt x="1112827" y="6970"/>
                  </a:lnTo>
                  <a:lnTo>
                    <a:pt x="1150366" y="26381"/>
                  </a:lnTo>
                  <a:lnTo>
                    <a:pt x="1179968" y="55979"/>
                  </a:lnTo>
                  <a:lnTo>
                    <a:pt x="1199381" y="93513"/>
                  </a:lnTo>
                  <a:lnTo>
                    <a:pt x="1206352" y="136730"/>
                  </a:lnTo>
                  <a:lnTo>
                    <a:pt x="1206352" y="683639"/>
                  </a:lnTo>
                  <a:lnTo>
                    <a:pt x="1199381" y="726856"/>
                  </a:lnTo>
                  <a:lnTo>
                    <a:pt x="1179968" y="764390"/>
                  </a:lnTo>
                  <a:lnTo>
                    <a:pt x="1150366" y="793988"/>
                  </a:lnTo>
                  <a:lnTo>
                    <a:pt x="1112827" y="813399"/>
                  </a:lnTo>
                  <a:lnTo>
                    <a:pt x="1069603" y="820370"/>
                  </a:lnTo>
                  <a:lnTo>
                    <a:pt x="136748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9"/>
                  </a:lnTo>
                  <a:lnTo>
                    <a:pt x="0" y="136730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14276" y="3490491"/>
            <a:ext cx="93027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1905" algn="ctr">
              <a:lnSpc>
                <a:spcPct val="102699"/>
              </a:lnSpc>
              <a:spcBef>
                <a:spcPts val="5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Require-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ments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met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85335" y="3436096"/>
            <a:ext cx="1231265" cy="845185"/>
            <a:chOff x="5485335" y="3436096"/>
            <a:chExt cx="1231265" cy="845185"/>
          </a:xfrm>
        </p:grpSpPr>
        <p:sp>
          <p:nvSpPr>
            <p:cNvPr id="42" name="object 42"/>
            <p:cNvSpPr/>
            <p:nvPr/>
          </p:nvSpPr>
          <p:spPr>
            <a:xfrm>
              <a:off x="5497612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1069602" y="0"/>
                  </a:moveTo>
                  <a:lnTo>
                    <a:pt x="136748" y="0"/>
                  </a:lnTo>
                  <a:lnTo>
                    <a:pt x="93525" y="6970"/>
                  </a:lnTo>
                  <a:lnTo>
                    <a:pt x="55986" y="26381"/>
                  </a:lnTo>
                  <a:lnTo>
                    <a:pt x="26384" y="55979"/>
                  </a:lnTo>
                  <a:lnTo>
                    <a:pt x="6971" y="93513"/>
                  </a:lnTo>
                  <a:lnTo>
                    <a:pt x="0" y="136730"/>
                  </a:lnTo>
                  <a:lnTo>
                    <a:pt x="0" y="683638"/>
                  </a:lnTo>
                  <a:lnTo>
                    <a:pt x="6971" y="726855"/>
                  </a:lnTo>
                  <a:lnTo>
                    <a:pt x="26384" y="764389"/>
                  </a:lnTo>
                  <a:lnTo>
                    <a:pt x="55986" y="793988"/>
                  </a:lnTo>
                  <a:lnTo>
                    <a:pt x="93525" y="813398"/>
                  </a:lnTo>
                  <a:lnTo>
                    <a:pt x="136748" y="820369"/>
                  </a:lnTo>
                  <a:lnTo>
                    <a:pt x="1069602" y="820369"/>
                  </a:lnTo>
                  <a:lnTo>
                    <a:pt x="1112826" y="813398"/>
                  </a:lnTo>
                  <a:lnTo>
                    <a:pt x="1150365" y="793988"/>
                  </a:lnTo>
                  <a:lnTo>
                    <a:pt x="1179967" y="764389"/>
                  </a:lnTo>
                  <a:lnTo>
                    <a:pt x="1199381" y="726855"/>
                  </a:lnTo>
                  <a:lnTo>
                    <a:pt x="1206352" y="683638"/>
                  </a:lnTo>
                  <a:lnTo>
                    <a:pt x="1206352" y="136730"/>
                  </a:lnTo>
                  <a:lnTo>
                    <a:pt x="1199381" y="93513"/>
                  </a:lnTo>
                  <a:lnTo>
                    <a:pt x="1179967" y="55979"/>
                  </a:lnTo>
                  <a:lnTo>
                    <a:pt x="1150365" y="26381"/>
                  </a:lnTo>
                  <a:lnTo>
                    <a:pt x="1112826" y="6970"/>
                  </a:lnTo>
                  <a:lnTo>
                    <a:pt x="106960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97612" y="3448373"/>
              <a:ext cx="1206500" cy="820419"/>
            </a:xfrm>
            <a:custGeom>
              <a:avLst/>
              <a:gdLst/>
              <a:ahLst/>
              <a:cxnLst/>
              <a:rect l="l" t="t" r="r" b="b"/>
              <a:pathLst>
                <a:path w="1206500" h="820420">
                  <a:moveTo>
                    <a:pt x="0" y="136730"/>
                  </a:moveTo>
                  <a:lnTo>
                    <a:pt x="6971" y="93513"/>
                  </a:lnTo>
                  <a:lnTo>
                    <a:pt x="26384" y="55979"/>
                  </a:lnTo>
                  <a:lnTo>
                    <a:pt x="55986" y="26381"/>
                  </a:lnTo>
                  <a:lnTo>
                    <a:pt x="93525" y="6970"/>
                  </a:lnTo>
                  <a:lnTo>
                    <a:pt x="136748" y="0"/>
                  </a:lnTo>
                  <a:lnTo>
                    <a:pt x="1069603" y="0"/>
                  </a:lnTo>
                  <a:lnTo>
                    <a:pt x="1112827" y="6970"/>
                  </a:lnTo>
                  <a:lnTo>
                    <a:pt x="1150366" y="26381"/>
                  </a:lnTo>
                  <a:lnTo>
                    <a:pt x="1179968" y="55979"/>
                  </a:lnTo>
                  <a:lnTo>
                    <a:pt x="1199381" y="93513"/>
                  </a:lnTo>
                  <a:lnTo>
                    <a:pt x="1206352" y="136730"/>
                  </a:lnTo>
                  <a:lnTo>
                    <a:pt x="1206352" y="683639"/>
                  </a:lnTo>
                  <a:lnTo>
                    <a:pt x="1199381" y="726856"/>
                  </a:lnTo>
                  <a:lnTo>
                    <a:pt x="1179968" y="764390"/>
                  </a:lnTo>
                  <a:lnTo>
                    <a:pt x="1150366" y="793988"/>
                  </a:lnTo>
                  <a:lnTo>
                    <a:pt x="1112827" y="813399"/>
                  </a:lnTo>
                  <a:lnTo>
                    <a:pt x="1069603" y="820370"/>
                  </a:lnTo>
                  <a:lnTo>
                    <a:pt x="136748" y="820370"/>
                  </a:lnTo>
                  <a:lnTo>
                    <a:pt x="93525" y="813399"/>
                  </a:lnTo>
                  <a:lnTo>
                    <a:pt x="55986" y="793988"/>
                  </a:lnTo>
                  <a:lnTo>
                    <a:pt x="26384" y="764390"/>
                  </a:lnTo>
                  <a:lnTo>
                    <a:pt x="6971" y="726856"/>
                  </a:lnTo>
                  <a:lnTo>
                    <a:pt x="0" y="683639"/>
                  </a:lnTo>
                  <a:lnTo>
                    <a:pt x="0" y="136730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08552" y="3609364"/>
            <a:ext cx="982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Require-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ments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met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29825" y="4268743"/>
            <a:ext cx="2387600" cy="1571625"/>
          </a:xfrm>
          <a:custGeom>
            <a:avLst/>
            <a:gdLst/>
            <a:ahLst/>
            <a:cxnLst/>
            <a:rect l="l" t="t" r="r" b="b"/>
            <a:pathLst>
              <a:path w="2387600" h="1571625">
                <a:moveTo>
                  <a:pt x="866457" y="0"/>
                </a:moveTo>
                <a:lnTo>
                  <a:pt x="833704" y="0"/>
                </a:lnTo>
                <a:lnTo>
                  <a:pt x="833704" y="312940"/>
                </a:lnTo>
                <a:lnTo>
                  <a:pt x="32740" y="312940"/>
                </a:lnTo>
                <a:lnTo>
                  <a:pt x="32740" y="560400"/>
                </a:lnTo>
                <a:lnTo>
                  <a:pt x="0" y="560400"/>
                </a:lnTo>
                <a:lnTo>
                  <a:pt x="49110" y="658609"/>
                </a:lnTo>
                <a:lnTo>
                  <a:pt x="90043" y="576770"/>
                </a:lnTo>
                <a:lnTo>
                  <a:pt x="98221" y="560400"/>
                </a:lnTo>
                <a:lnTo>
                  <a:pt x="65481" y="560400"/>
                </a:lnTo>
                <a:lnTo>
                  <a:pt x="65481" y="345681"/>
                </a:lnTo>
                <a:lnTo>
                  <a:pt x="866457" y="345681"/>
                </a:lnTo>
                <a:lnTo>
                  <a:pt x="866457" y="312940"/>
                </a:lnTo>
                <a:lnTo>
                  <a:pt x="866457" y="0"/>
                </a:lnTo>
                <a:close/>
              </a:path>
              <a:path w="2387600" h="1571625">
                <a:moveTo>
                  <a:pt x="2387333" y="0"/>
                </a:moveTo>
                <a:lnTo>
                  <a:pt x="2354592" y="0"/>
                </a:lnTo>
                <a:lnTo>
                  <a:pt x="2354592" y="1277747"/>
                </a:lnTo>
                <a:lnTo>
                  <a:pt x="32740" y="1277747"/>
                </a:lnTo>
                <a:lnTo>
                  <a:pt x="32740" y="1473212"/>
                </a:lnTo>
                <a:lnTo>
                  <a:pt x="0" y="1473212"/>
                </a:lnTo>
                <a:lnTo>
                  <a:pt x="49110" y="1571421"/>
                </a:lnTo>
                <a:lnTo>
                  <a:pt x="90043" y="1489570"/>
                </a:lnTo>
                <a:lnTo>
                  <a:pt x="98221" y="1473212"/>
                </a:lnTo>
                <a:lnTo>
                  <a:pt x="65481" y="1473212"/>
                </a:lnTo>
                <a:lnTo>
                  <a:pt x="65481" y="1310487"/>
                </a:lnTo>
                <a:lnTo>
                  <a:pt x="2387333" y="1310487"/>
                </a:lnTo>
                <a:lnTo>
                  <a:pt x="2387333" y="1277747"/>
                </a:lnTo>
                <a:lnTo>
                  <a:pt x="2387333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54416" y="3090182"/>
            <a:ext cx="98425" cy="728345"/>
          </a:xfrm>
          <a:custGeom>
            <a:avLst/>
            <a:gdLst/>
            <a:ahLst/>
            <a:cxnLst/>
            <a:rect l="l" t="t" r="r" b="b"/>
            <a:pathLst>
              <a:path w="98425" h="728345">
                <a:moveTo>
                  <a:pt x="32741" y="629721"/>
                </a:moveTo>
                <a:lnTo>
                  <a:pt x="0" y="629721"/>
                </a:lnTo>
                <a:lnTo>
                  <a:pt x="49113" y="727934"/>
                </a:lnTo>
                <a:lnTo>
                  <a:pt x="90041" y="646090"/>
                </a:lnTo>
                <a:lnTo>
                  <a:pt x="32741" y="646090"/>
                </a:lnTo>
                <a:lnTo>
                  <a:pt x="32741" y="629721"/>
                </a:lnTo>
                <a:close/>
              </a:path>
              <a:path w="98425" h="728345">
                <a:moveTo>
                  <a:pt x="65483" y="0"/>
                </a:moveTo>
                <a:lnTo>
                  <a:pt x="32741" y="0"/>
                </a:lnTo>
                <a:lnTo>
                  <a:pt x="32741" y="646090"/>
                </a:lnTo>
                <a:lnTo>
                  <a:pt x="65483" y="646090"/>
                </a:lnTo>
                <a:lnTo>
                  <a:pt x="65483" y="0"/>
                </a:lnTo>
                <a:close/>
              </a:path>
              <a:path w="98425" h="728345">
                <a:moveTo>
                  <a:pt x="98226" y="629721"/>
                </a:moveTo>
                <a:lnTo>
                  <a:pt x="65483" y="629721"/>
                </a:lnTo>
                <a:lnTo>
                  <a:pt x="65483" y="646090"/>
                </a:lnTo>
                <a:lnTo>
                  <a:pt x="90041" y="646090"/>
                </a:lnTo>
                <a:lnTo>
                  <a:pt x="98226" y="629721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C0A396-DF63-62BF-1D91-E045EEED74EC}"/>
              </a:ext>
            </a:extLst>
          </p:cNvPr>
          <p:cNvSpPr txBox="1"/>
          <p:nvPr/>
        </p:nvSpPr>
        <p:spPr>
          <a:xfrm>
            <a:off x="1714135" y="6834213"/>
            <a:ext cx="644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https://docs.docker.com/desktop/setup/install/windows-install/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8614" y="1153438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sz="2400" b="1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400" b="1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sz="2400" b="1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3058" y="4992079"/>
            <a:ext cx="2245360" cy="568960"/>
            <a:chOff x="653058" y="4992079"/>
            <a:chExt cx="2245360" cy="568960"/>
          </a:xfrm>
        </p:grpSpPr>
        <p:sp>
          <p:nvSpPr>
            <p:cNvPr id="5" name="object 5"/>
            <p:cNvSpPr/>
            <p:nvPr/>
          </p:nvSpPr>
          <p:spPr>
            <a:xfrm>
              <a:off x="665334" y="5004355"/>
              <a:ext cx="2221230" cy="544195"/>
            </a:xfrm>
            <a:custGeom>
              <a:avLst/>
              <a:gdLst/>
              <a:ahLst/>
              <a:cxnLst/>
              <a:rect l="l" t="t" r="r" b="b"/>
              <a:pathLst>
                <a:path w="2221230" h="544195">
                  <a:moveTo>
                    <a:pt x="2130107" y="0"/>
                  </a:moveTo>
                  <a:lnTo>
                    <a:pt x="90667" y="0"/>
                  </a:lnTo>
                  <a:lnTo>
                    <a:pt x="55375" y="7124"/>
                  </a:lnTo>
                  <a:lnTo>
                    <a:pt x="26555" y="26552"/>
                  </a:lnTo>
                  <a:lnTo>
                    <a:pt x="7125" y="55368"/>
                  </a:lnTo>
                  <a:lnTo>
                    <a:pt x="0" y="90655"/>
                  </a:lnTo>
                  <a:lnTo>
                    <a:pt x="0" y="453268"/>
                  </a:lnTo>
                  <a:lnTo>
                    <a:pt x="7125" y="488555"/>
                  </a:lnTo>
                  <a:lnTo>
                    <a:pt x="26555" y="517371"/>
                  </a:lnTo>
                  <a:lnTo>
                    <a:pt x="55375" y="536799"/>
                  </a:lnTo>
                  <a:lnTo>
                    <a:pt x="90667" y="543923"/>
                  </a:lnTo>
                  <a:lnTo>
                    <a:pt x="2130107" y="543923"/>
                  </a:lnTo>
                  <a:lnTo>
                    <a:pt x="2165399" y="536799"/>
                  </a:lnTo>
                  <a:lnTo>
                    <a:pt x="2194218" y="517371"/>
                  </a:lnTo>
                  <a:lnTo>
                    <a:pt x="2213649" y="488555"/>
                  </a:lnTo>
                  <a:lnTo>
                    <a:pt x="2220774" y="453268"/>
                  </a:lnTo>
                  <a:lnTo>
                    <a:pt x="2220774" y="90655"/>
                  </a:lnTo>
                  <a:lnTo>
                    <a:pt x="2213649" y="55368"/>
                  </a:lnTo>
                  <a:lnTo>
                    <a:pt x="2194218" y="26552"/>
                  </a:lnTo>
                  <a:lnTo>
                    <a:pt x="2165399" y="7124"/>
                  </a:lnTo>
                  <a:lnTo>
                    <a:pt x="213010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334" y="5004355"/>
              <a:ext cx="2221230" cy="544195"/>
            </a:xfrm>
            <a:custGeom>
              <a:avLst/>
              <a:gdLst/>
              <a:ahLst/>
              <a:cxnLst/>
              <a:rect l="l" t="t" r="r" b="b"/>
              <a:pathLst>
                <a:path w="2221230" h="544195">
                  <a:moveTo>
                    <a:pt x="0" y="90655"/>
                  </a:moveTo>
                  <a:lnTo>
                    <a:pt x="7125" y="55368"/>
                  </a:lnTo>
                  <a:lnTo>
                    <a:pt x="26555" y="26552"/>
                  </a:lnTo>
                  <a:lnTo>
                    <a:pt x="55375" y="7124"/>
                  </a:lnTo>
                  <a:lnTo>
                    <a:pt x="90667" y="0"/>
                  </a:lnTo>
                  <a:lnTo>
                    <a:pt x="2130107" y="0"/>
                  </a:lnTo>
                  <a:lnTo>
                    <a:pt x="2165398" y="7124"/>
                  </a:lnTo>
                  <a:lnTo>
                    <a:pt x="2194218" y="26552"/>
                  </a:lnTo>
                  <a:lnTo>
                    <a:pt x="2213649" y="55368"/>
                  </a:lnTo>
                  <a:lnTo>
                    <a:pt x="2220774" y="90655"/>
                  </a:lnTo>
                  <a:lnTo>
                    <a:pt x="2220774" y="453268"/>
                  </a:lnTo>
                  <a:lnTo>
                    <a:pt x="2213649" y="488555"/>
                  </a:lnTo>
                  <a:lnTo>
                    <a:pt x="2194218" y="517371"/>
                  </a:lnTo>
                  <a:lnTo>
                    <a:pt x="2165398" y="536799"/>
                  </a:lnTo>
                  <a:lnTo>
                    <a:pt x="2130107" y="543924"/>
                  </a:lnTo>
                  <a:lnTo>
                    <a:pt x="90667" y="543924"/>
                  </a:lnTo>
                  <a:lnTo>
                    <a:pt x="55375" y="536799"/>
                  </a:lnTo>
                  <a:lnTo>
                    <a:pt x="26555" y="517371"/>
                  </a:lnTo>
                  <a:lnTo>
                    <a:pt x="7125" y="488555"/>
                  </a:lnTo>
                  <a:lnTo>
                    <a:pt x="0" y="453268"/>
                  </a:lnTo>
                  <a:lnTo>
                    <a:pt x="0" y="9065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405894" y="2290693"/>
            <a:ext cx="2245360" cy="2467610"/>
            <a:chOff x="5405894" y="2290693"/>
            <a:chExt cx="2245360" cy="2467610"/>
          </a:xfrm>
        </p:grpSpPr>
        <p:sp>
          <p:nvSpPr>
            <p:cNvPr id="8" name="object 8"/>
            <p:cNvSpPr/>
            <p:nvPr/>
          </p:nvSpPr>
          <p:spPr>
            <a:xfrm>
              <a:off x="5418171" y="2302970"/>
              <a:ext cx="2221230" cy="2442845"/>
            </a:xfrm>
            <a:custGeom>
              <a:avLst/>
              <a:gdLst/>
              <a:ahLst/>
              <a:cxnLst/>
              <a:rect l="l" t="t" r="r" b="b"/>
              <a:pathLst>
                <a:path w="2221229" h="2442845">
                  <a:moveTo>
                    <a:pt x="1850638" y="0"/>
                  </a:moveTo>
                  <a:lnTo>
                    <a:pt x="370136" y="0"/>
                  </a:lnTo>
                  <a:lnTo>
                    <a:pt x="323707" y="2883"/>
                  </a:lnTo>
                  <a:lnTo>
                    <a:pt x="278999" y="11302"/>
                  </a:lnTo>
                  <a:lnTo>
                    <a:pt x="236359" y="24910"/>
                  </a:lnTo>
                  <a:lnTo>
                    <a:pt x="196133" y="43361"/>
                  </a:lnTo>
                  <a:lnTo>
                    <a:pt x="158669" y="66307"/>
                  </a:lnTo>
                  <a:lnTo>
                    <a:pt x="124314" y="93401"/>
                  </a:lnTo>
                  <a:lnTo>
                    <a:pt x="93414" y="124297"/>
                  </a:lnTo>
                  <a:lnTo>
                    <a:pt x="66316" y="158647"/>
                  </a:lnTo>
                  <a:lnTo>
                    <a:pt x="43367" y="196106"/>
                  </a:lnTo>
                  <a:lnTo>
                    <a:pt x="24914" y="236326"/>
                  </a:lnTo>
                  <a:lnTo>
                    <a:pt x="11304" y="278960"/>
                  </a:lnTo>
                  <a:lnTo>
                    <a:pt x="2883" y="323662"/>
                  </a:lnTo>
                  <a:lnTo>
                    <a:pt x="0" y="370085"/>
                  </a:lnTo>
                  <a:lnTo>
                    <a:pt x="0" y="2072436"/>
                  </a:lnTo>
                  <a:lnTo>
                    <a:pt x="2883" y="2118859"/>
                  </a:lnTo>
                  <a:lnTo>
                    <a:pt x="11304" y="2163561"/>
                  </a:lnTo>
                  <a:lnTo>
                    <a:pt x="24914" y="2206195"/>
                  </a:lnTo>
                  <a:lnTo>
                    <a:pt x="43367" y="2246415"/>
                  </a:lnTo>
                  <a:lnTo>
                    <a:pt x="66316" y="2283874"/>
                  </a:lnTo>
                  <a:lnTo>
                    <a:pt x="93414" y="2318225"/>
                  </a:lnTo>
                  <a:lnTo>
                    <a:pt x="124314" y="2349121"/>
                  </a:lnTo>
                  <a:lnTo>
                    <a:pt x="158669" y="2376215"/>
                  </a:lnTo>
                  <a:lnTo>
                    <a:pt x="196133" y="2399161"/>
                  </a:lnTo>
                  <a:lnTo>
                    <a:pt x="236359" y="2417611"/>
                  </a:lnTo>
                  <a:lnTo>
                    <a:pt x="278999" y="2431219"/>
                  </a:lnTo>
                  <a:lnTo>
                    <a:pt x="323707" y="2439638"/>
                  </a:lnTo>
                  <a:lnTo>
                    <a:pt x="370136" y="2442522"/>
                  </a:lnTo>
                  <a:lnTo>
                    <a:pt x="1850638" y="2442522"/>
                  </a:lnTo>
                  <a:lnTo>
                    <a:pt x="1897067" y="2439638"/>
                  </a:lnTo>
                  <a:lnTo>
                    <a:pt x="1941776" y="2431219"/>
                  </a:lnTo>
                  <a:lnTo>
                    <a:pt x="1984416" y="2417611"/>
                  </a:lnTo>
                  <a:lnTo>
                    <a:pt x="2024641" y="2399161"/>
                  </a:lnTo>
                  <a:lnTo>
                    <a:pt x="2062105" y="2376215"/>
                  </a:lnTo>
                  <a:lnTo>
                    <a:pt x="2096460" y="2349121"/>
                  </a:lnTo>
                  <a:lnTo>
                    <a:pt x="2127360" y="2318225"/>
                  </a:lnTo>
                  <a:lnTo>
                    <a:pt x="2154458" y="2283874"/>
                  </a:lnTo>
                  <a:lnTo>
                    <a:pt x="2177407" y="2246415"/>
                  </a:lnTo>
                  <a:lnTo>
                    <a:pt x="2195859" y="2206195"/>
                  </a:lnTo>
                  <a:lnTo>
                    <a:pt x="2209469" y="2163561"/>
                  </a:lnTo>
                  <a:lnTo>
                    <a:pt x="2217890" y="2118859"/>
                  </a:lnTo>
                  <a:lnTo>
                    <a:pt x="2220774" y="2072436"/>
                  </a:lnTo>
                  <a:lnTo>
                    <a:pt x="2220774" y="370085"/>
                  </a:lnTo>
                  <a:lnTo>
                    <a:pt x="2217890" y="323662"/>
                  </a:lnTo>
                  <a:lnTo>
                    <a:pt x="2209469" y="278960"/>
                  </a:lnTo>
                  <a:lnTo>
                    <a:pt x="2195859" y="236326"/>
                  </a:lnTo>
                  <a:lnTo>
                    <a:pt x="2177407" y="196106"/>
                  </a:lnTo>
                  <a:lnTo>
                    <a:pt x="2154458" y="158647"/>
                  </a:lnTo>
                  <a:lnTo>
                    <a:pt x="2127360" y="124297"/>
                  </a:lnTo>
                  <a:lnTo>
                    <a:pt x="2096460" y="93401"/>
                  </a:lnTo>
                  <a:lnTo>
                    <a:pt x="2062105" y="66307"/>
                  </a:lnTo>
                  <a:lnTo>
                    <a:pt x="2024641" y="43361"/>
                  </a:lnTo>
                  <a:lnTo>
                    <a:pt x="1984416" y="24910"/>
                  </a:lnTo>
                  <a:lnTo>
                    <a:pt x="1941776" y="11302"/>
                  </a:lnTo>
                  <a:lnTo>
                    <a:pt x="1897067" y="2883"/>
                  </a:lnTo>
                  <a:lnTo>
                    <a:pt x="185063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18171" y="2302970"/>
              <a:ext cx="2221230" cy="2442845"/>
            </a:xfrm>
            <a:custGeom>
              <a:avLst/>
              <a:gdLst/>
              <a:ahLst/>
              <a:cxnLst/>
              <a:rect l="l" t="t" r="r" b="b"/>
              <a:pathLst>
                <a:path w="2221229" h="2442845">
                  <a:moveTo>
                    <a:pt x="0" y="370085"/>
                  </a:moveTo>
                  <a:lnTo>
                    <a:pt x="2883" y="323663"/>
                  </a:lnTo>
                  <a:lnTo>
                    <a:pt x="11304" y="278961"/>
                  </a:lnTo>
                  <a:lnTo>
                    <a:pt x="24914" y="236326"/>
                  </a:lnTo>
                  <a:lnTo>
                    <a:pt x="43367" y="196106"/>
                  </a:lnTo>
                  <a:lnTo>
                    <a:pt x="66316" y="158647"/>
                  </a:lnTo>
                  <a:lnTo>
                    <a:pt x="93413" y="124297"/>
                  </a:lnTo>
                  <a:lnTo>
                    <a:pt x="124314" y="93401"/>
                  </a:lnTo>
                  <a:lnTo>
                    <a:pt x="158669" y="66307"/>
                  </a:lnTo>
                  <a:lnTo>
                    <a:pt x="196133" y="43361"/>
                  </a:lnTo>
                  <a:lnTo>
                    <a:pt x="236358" y="24910"/>
                  </a:lnTo>
                  <a:lnTo>
                    <a:pt x="278998" y="11302"/>
                  </a:lnTo>
                  <a:lnTo>
                    <a:pt x="323707" y="2883"/>
                  </a:lnTo>
                  <a:lnTo>
                    <a:pt x="370136" y="0"/>
                  </a:lnTo>
                  <a:lnTo>
                    <a:pt x="1850638" y="0"/>
                  </a:lnTo>
                  <a:lnTo>
                    <a:pt x="1897067" y="2883"/>
                  </a:lnTo>
                  <a:lnTo>
                    <a:pt x="1941775" y="11302"/>
                  </a:lnTo>
                  <a:lnTo>
                    <a:pt x="1984415" y="24910"/>
                  </a:lnTo>
                  <a:lnTo>
                    <a:pt x="2024641" y="43361"/>
                  </a:lnTo>
                  <a:lnTo>
                    <a:pt x="2062104" y="66307"/>
                  </a:lnTo>
                  <a:lnTo>
                    <a:pt x="2096460" y="93401"/>
                  </a:lnTo>
                  <a:lnTo>
                    <a:pt x="2127360" y="124297"/>
                  </a:lnTo>
                  <a:lnTo>
                    <a:pt x="2154458" y="158647"/>
                  </a:lnTo>
                  <a:lnTo>
                    <a:pt x="2177407" y="196106"/>
                  </a:lnTo>
                  <a:lnTo>
                    <a:pt x="2195860" y="236326"/>
                  </a:lnTo>
                  <a:lnTo>
                    <a:pt x="2209470" y="278961"/>
                  </a:lnTo>
                  <a:lnTo>
                    <a:pt x="2217890" y="323663"/>
                  </a:lnTo>
                  <a:lnTo>
                    <a:pt x="2220774" y="370085"/>
                  </a:lnTo>
                  <a:lnTo>
                    <a:pt x="2220774" y="2072436"/>
                  </a:lnTo>
                  <a:lnTo>
                    <a:pt x="2217890" y="2118859"/>
                  </a:lnTo>
                  <a:lnTo>
                    <a:pt x="2209470" y="2163561"/>
                  </a:lnTo>
                  <a:lnTo>
                    <a:pt x="2195860" y="2206195"/>
                  </a:lnTo>
                  <a:lnTo>
                    <a:pt x="2177407" y="2246415"/>
                  </a:lnTo>
                  <a:lnTo>
                    <a:pt x="2154458" y="2283874"/>
                  </a:lnTo>
                  <a:lnTo>
                    <a:pt x="2127360" y="2318225"/>
                  </a:lnTo>
                  <a:lnTo>
                    <a:pt x="2096460" y="2349121"/>
                  </a:lnTo>
                  <a:lnTo>
                    <a:pt x="2062104" y="2376215"/>
                  </a:lnTo>
                  <a:lnTo>
                    <a:pt x="2024641" y="2399161"/>
                  </a:lnTo>
                  <a:lnTo>
                    <a:pt x="1984415" y="2417611"/>
                  </a:lnTo>
                  <a:lnTo>
                    <a:pt x="1941775" y="2431219"/>
                  </a:lnTo>
                  <a:lnTo>
                    <a:pt x="1897067" y="2439639"/>
                  </a:lnTo>
                  <a:lnTo>
                    <a:pt x="1850638" y="2442522"/>
                  </a:lnTo>
                  <a:lnTo>
                    <a:pt x="370136" y="2442522"/>
                  </a:lnTo>
                  <a:lnTo>
                    <a:pt x="323707" y="2439639"/>
                  </a:lnTo>
                  <a:lnTo>
                    <a:pt x="278998" y="2431219"/>
                  </a:lnTo>
                  <a:lnTo>
                    <a:pt x="236358" y="2417611"/>
                  </a:lnTo>
                  <a:lnTo>
                    <a:pt x="196133" y="2399161"/>
                  </a:lnTo>
                  <a:lnTo>
                    <a:pt x="158669" y="2376215"/>
                  </a:lnTo>
                  <a:lnTo>
                    <a:pt x="124314" y="2349121"/>
                  </a:lnTo>
                  <a:lnTo>
                    <a:pt x="93413" y="2318225"/>
                  </a:lnTo>
                  <a:lnTo>
                    <a:pt x="66316" y="2283874"/>
                  </a:lnTo>
                  <a:lnTo>
                    <a:pt x="43367" y="2246415"/>
                  </a:lnTo>
                  <a:lnTo>
                    <a:pt x="24914" y="2206195"/>
                  </a:lnTo>
                  <a:lnTo>
                    <a:pt x="11304" y="2163561"/>
                  </a:lnTo>
                  <a:lnTo>
                    <a:pt x="2883" y="2118859"/>
                  </a:lnTo>
                  <a:lnTo>
                    <a:pt x="0" y="2072436"/>
                  </a:lnTo>
                  <a:lnTo>
                    <a:pt x="0" y="370085"/>
                  </a:lnTo>
                  <a:close/>
                </a:path>
              </a:pathLst>
            </a:custGeom>
            <a:ln w="245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8479" y="2614675"/>
              <a:ext cx="1819655" cy="181965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782311" y="2290693"/>
            <a:ext cx="2245360" cy="2467610"/>
            <a:chOff x="7782311" y="2290693"/>
            <a:chExt cx="2245360" cy="2467610"/>
          </a:xfrm>
        </p:grpSpPr>
        <p:sp>
          <p:nvSpPr>
            <p:cNvPr id="12" name="object 12"/>
            <p:cNvSpPr/>
            <p:nvPr/>
          </p:nvSpPr>
          <p:spPr>
            <a:xfrm>
              <a:off x="7794589" y="2302970"/>
              <a:ext cx="2221230" cy="2442845"/>
            </a:xfrm>
            <a:custGeom>
              <a:avLst/>
              <a:gdLst/>
              <a:ahLst/>
              <a:cxnLst/>
              <a:rect l="l" t="t" r="r" b="b"/>
              <a:pathLst>
                <a:path w="2221229" h="2442845">
                  <a:moveTo>
                    <a:pt x="1850637" y="0"/>
                  </a:moveTo>
                  <a:lnTo>
                    <a:pt x="370136" y="0"/>
                  </a:lnTo>
                  <a:lnTo>
                    <a:pt x="323707" y="2883"/>
                  </a:lnTo>
                  <a:lnTo>
                    <a:pt x="278999" y="11302"/>
                  </a:lnTo>
                  <a:lnTo>
                    <a:pt x="236359" y="24910"/>
                  </a:lnTo>
                  <a:lnTo>
                    <a:pt x="196133" y="43361"/>
                  </a:lnTo>
                  <a:lnTo>
                    <a:pt x="158669" y="66307"/>
                  </a:lnTo>
                  <a:lnTo>
                    <a:pt x="124314" y="93401"/>
                  </a:lnTo>
                  <a:lnTo>
                    <a:pt x="93414" y="124297"/>
                  </a:lnTo>
                  <a:lnTo>
                    <a:pt x="66316" y="158647"/>
                  </a:lnTo>
                  <a:lnTo>
                    <a:pt x="43367" y="196106"/>
                  </a:lnTo>
                  <a:lnTo>
                    <a:pt x="24914" y="236326"/>
                  </a:lnTo>
                  <a:lnTo>
                    <a:pt x="11304" y="278960"/>
                  </a:lnTo>
                  <a:lnTo>
                    <a:pt x="2883" y="323662"/>
                  </a:lnTo>
                  <a:lnTo>
                    <a:pt x="0" y="370085"/>
                  </a:lnTo>
                  <a:lnTo>
                    <a:pt x="0" y="2072436"/>
                  </a:lnTo>
                  <a:lnTo>
                    <a:pt x="2883" y="2118859"/>
                  </a:lnTo>
                  <a:lnTo>
                    <a:pt x="11304" y="2163561"/>
                  </a:lnTo>
                  <a:lnTo>
                    <a:pt x="24914" y="2206195"/>
                  </a:lnTo>
                  <a:lnTo>
                    <a:pt x="43367" y="2246415"/>
                  </a:lnTo>
                  <a:lnTo>
                    <a:pt x="66316" y="2283874"/>
                  </a:lnTo>
                  <a:lnTo>
                    <a:pt x="93414" y="2318225"/>
                  </a:lnTo>
                  <a:lnTo>
                    <a:pt x="124314" y="2349121"/>
                  </a:lnTo>
                  <a:lnTo>
                    <a:pt x="158669" y="2376215"/>
                  </a:lnTo>
                  <a:lnTo>
                    <a:pt x="196133" y="2399161"/>
                  </a:lnTo>
                  <a:lnTo>
                    <a:pt x="236359" y="2417611"/>
                  </a:lnTo>
                  <a:lnTo>
                    <a:pt x="278999" y="2431219"/>
                  </a:lnTo>
                  <a:lnTo>
                    <a:pt x="323707" y="2439638"/>
                  </a:lnTo>
                  <a:lnTo>
                    <a:pt x="370136" y="2442522"/>
                  </a:lnTo>
                  <a:lnTo>
                    <a:pt x="1850637" y="2442522"/>
                  </a:lnTo>
                  <a:lnTo>
                    <a:pt x="1897066" y="2439638"/>
                  </a:lnTo>
                  <a:lnTo>
                    <a:pt x="1941774" y="2431219"/>
                  </a:lnTo>
                  <a:lnTo>
                    <a:pt x="1984415" y="2417611"/>
                  </a:lnTo>
                  <a:lnTo>
                    <a:pt x="2024640" y="2399161"/>
                  </a:lnTo>
                  <a:lnTo>
                    <a:pt x="2062104" y="2376215"/>
                  </a:lnTo>
                  <a:lnTo>
                    <a:pt x="2096459" y="2349121"/>
                  </a:lnTo>
                  <a:lnTo>
                    <a:pt x="2127359" y="2318225"/>
                  </a:lnTo>
                  <a:lnTo>
                    <a:pt x="2154457" y="2283874"/>
                  </a:lnTo>
                  <a:lnTo>
                    <a:pt x="2177406" y="2246415"/>
                  </a:lnTo>
                  <a:lnTo>
                    <a:pt x="2195859" y="2206195"/>
                  </a:lnTo>
                  <a:lnTo>
                    <a:pt x="2209469" y="2163561"/>
                  </a:lnTo>
                  <a:lnTo>
                    <a:pt x="2217890" y="2118859"/>
                  </a:lnTo>
                  <a:lnTo>
                    <a:pt x="2220774" y="2072436"/>
                  </a:lnTo>
                  <a:lnTo>
                    <a:pt x="2220774" y="370085"/>
                  </a:lnTo>
                  <a:lnTo>
                    <a:pt x="2217890" y="323662"/>
                  </a:lnTo>
                  <a:lnTo>
                    <a:pt x="2209469" y="278960"/>
                  </a:lnTo>
                  <a:lnTo>
                    <a:pt x="2195859" y="236326"/>
                  </a:lnTo>
                  <a:lnTo>
                    <a:pt x="2177406" y="196106"/>
                  </a:lnTo>
                  <a:lnTo>
                    <a:pt x="2154457" y="158647"/>
                  </a:lnTo>
                  <a:lnTo>
                    <a:pt x="2127359" y="124297"/>
                  </a:lnTo>
                  <a:lnTo>
                    <a:pt x="2096459" y="93401"/>
                  </a:lnTo>
                  <a:lnTo>
                    <a:pt x="2062104" y="66307"/>
                  </a:lnTo>
                  <a:lnTo>
                    <a:pt x="2024640" y="43361"/>
                  </a:lnTo>
                  <a:lnTo>
                    <a:pt x="1984415" y="24910"/>
                  </a:lnTo>
                  <a:lnTo>
                    <a:pt x="1941774" y="11302"/>
                  </a:lnTo>
                  <a:lnTo>
                    <a:pt x="1897066" y="2883"/>
                  </a:lnTo>
                  <a:lnTo>
                    <a:pt x="1850637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94589" y="2302970"/>
              <a:ext cx="2221230" cy="2442845"/>
            </a:xfrm>
            <a:custGeom>
              <a:avLst/>
              <a:gdLst/>
              <a:ahLst/>
              <a:cxnLst/>
              <a:rect l="l" t="t" r="r" b="b"/>
              <a:pathLst>
                <a:path w="2221229" h="2442845">
                  <a:moveTo>
                    <a:pt x="0" y="370085"/>
                  </a:moveTo>
                  <a:lnTo>
                    <a:pt x="2883" y="323663"/>
                  </a:lnTo>
                  <a:lnTo>
                    <a:pt x="11304" y="278961"/>
                  </a:lnTo>
                  <a:lnTo>
                    <a:pt x="24914" y="236326"/>
                  </a:lnTo>
                  <a:lnTo>
                    <a:pt x="43367" y="196106"/>
                  </a:lnTo>
                  <a:lnTo>
                    <a:pt x="66316" y="158647"/>
                  </a:lnTo>
                  <a:lnTo>
                    <a:pt x="93413" y="124297"/>
                  </a:lnTo>
                  <a:lnTo>
                    <a:pt x="124314" y="93401"/>
                  </a:lnTo>
                  <a:lnTo>
                    <a:pt x="158669" y="66307"/>
                  </a:lnTo>
                  <a:lnTo>
                    <a:pt x="196133" y="43361"/>
                  </a:lnTo>
                  <a:lnTo>
                    <a:pt x="236358" y="24910"/>
                  </a:lnTo>
                  <a:lnTo>
                    <a:pt x="278998" y="11302"/>
                  </a:lnTo>
                  <a:lnTo>
                    <a:pt x="323707" y="2883"/>
                  </a:lnTo>
                  <a:lnTo>
                    <a:pt x="370136" y="0"/>
                  </a:lnTo>
                  <a:lnTo>
                    <a:pt x="1850638" y="0"/>
                  </a:lnTo>
                  <a:lnTo>
                    <a:pt x="1897067" y="2883"/>
                  </a:lnTo>
                  <a:lnTo>
                    <a:pt x="1941775" y="11302"/>
                  </a:lnTo>
                  <a:lnTo>
                    <a:pt x="1984415" y="24910"/>
                  </a:lnTo>
                  <a:lnTo>
                    <a:pt x="2024641" y="43361"/>
                  </a:lnTo>
                  <a:lnTo>
                    <a:pt x="2062104" y="66307"/>
                  </a:lnTo>
                  <a:lnTo>
                    <a:pt x="2096460" y="93401"/>
                  </a:lnTo>
                  <a:lnTo>
                    <a:pt x="2127360" y="124297"/>
                  </a:lnTo>
                  <a:lnTo>
                    <a:pt x="2154458" y="158647"/>
                  </a:lnTo>
                  <a:lnTo>
                    <a:pt x="2177407" y="196106"/>
                  </a:lnTo>
                  <a:lnTo>
                    <a:pt x="2195860" y="236326"/>
                  </a:lnTo>
                  <a:lnTo>
                    <a:pt x="2209470" y="278961"/>
                  </a:lnTo>
                  <a:lnTo>
                    <a:pt x="2217890" y="323663"/>
                  </a:lnTo>
                  <a:lnTo>
                    <a:pt x="2220774" y="370085"/>
                  </a:lnTo>
                  <a:lnTo>
                    <a:pt x="2220774" y="2072436"/>
                  </a:lnTo>
                  <a:lnTo>
                    <a:pt x="2217890" y="2118859"/>
                  </a:lnTo>
                  <a:lnTo>
                    <a:pt x="2209470" y="2163561"/>
                  </a:lnTo>
                  <a:lnTo>
                    <a:pt x="2195860" y="2206195"/>
                  </a:lnTo>
                  <a:lnTo>
                    <a:pt x="2177407" y="2246415"/>
                  </a:lnTo>
                  <a:lnTo>
                    <a:pt x="2154458" y="2283874"/>
                  </a:lnTo>
                  <a:lnTo>
                    <a:pt x="2127360" y="2318225"/>
                  </a:lnTo>
                  <a:lnTo>
                    <a:pt x="2096460" y="2349121"/>
                  </a:lnTo>
                  <a:lnTo>
                    <a:pt x="2062104" y="2376215"/>
                  </a:lnTo>
                  <a:lnTo>
                    <a:pt x="2024641" y="2399161"/>
                  </a:lnTo>
                  <a:lnTo>
                    <a:pt x="1984415" y="2417611"/>
                  </a:lnTo>
                  <a:lnTo>
                    <a:pt x="1941775" y="2431219"/>
                  </a:lnTo>
                  <a:lnTo>
                    <a:pt x="1897067" y="2439639"/>
                  </a:lnTo>
                  <a:lnTo>
                    <a:pt x="1850638" y="2442522"/>
                  </a:lnTo>
                  <a:lnTo>
                    <a:pt x="370136" y="2442522"/>
                  </a:lnTo>
                  <a:lnTo>
                    <a:pt x="323707" y="2439639"/>
                  </a:lnTo>
                  <a:lnTo>
                    <a:pt x="278998" y="2431219"/>
                  </a:lnTo>
                  <a:lnTo>
                    <a:pt x="236358" y="2417611"/>
                  </a:lnTo>
                  <a:lnTo>
                    <a:pt x="196133" y="2399161"/>
                  </a:lnTo>
                  <a:lnTo>
                    <a:pt x="158669" y="2376215"/>
                  </a:lnTo>
                  <a:lnTo>
                    <a:pt x="124314" y="2349121"/>
                  </a:lnTo>
                  <a:lnTo>
                    <a:pt x="93413" y="2318225"/>
                  </a:lnTo>
                  <a:lnTo>
                    <a:pt x="66316" y="2283874"/>
                  </a:lnTo>
                  <a:lnTo>
                    <a:pt x="43367" y="2246415"/>
                  </a:lnTo>
                  <a:lnTo>
                    <a:pt x="24914" y="2206195"/>
                  </a:lnTo>
                  <a:lnTo>
                    <a:pt x="11304" y="2163561"/>
                  </a:lnTo>
                  <a:lnTo>
                    <a:pt x="2883" y="2118859"/>
                  </a:lnTo>
                  <a:lnTo>
                    <a:pt x="0" y="2072436"/>
                  </a:lnTo>
                  <a:lnTo>
                    <a:pt x="0" y="370085"/>
                  </a:lnTo>
                  <a:close/>
                </a:path>
              </a:pathLst>
            </a:custGeom>
            <a:ln w="245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5919" y="2614675"/>
              <a:ext cx="1816607" cy="181965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53057" y="2095631"/>
            <a:ext cx="4622165" cy="2662555"/>
            <a:chOff x="653057" y="2095631"/>
            <a:chExt cx="4622165" cy="2662555"/>
          </a:xfrm>
        </p:grpSpPr>
        <p:sp>
          <p:nvSpPr>
            <p:cNvPr id="16" name="object 16"/>
            <p:cNvSpPr/>
            <p:nvPr/>
          </p:nvSpPr>
          <p:spPr>
            <a:xfrm>
              <a:off x="665334" y="2302970"/>
              <a:ext cx="2221230" cy="2442845"/>
            </a:xfrm>
            <a:custGeom>
              <a:avLst/>
              <a:gdLst/>
              <a:ahLst/>
              <a:cxnLst/>
              <a:rect l="l" t="t" r="r" b="b"/>
              <a:pathLst>
                <a:path w="2221230" h="2442845">
                  <a:moveTo>
                    <a:pt x="1850637" y="0"/>
                  </a:moveTo>
                  <a:lnTo>
                    <a:pt x="370136" y="0"/>
                  </a:lnTo>
                  <a:lnTo>
                    <a:pt x="323707" y="2883"/>
                  </a:lnTo>
                  <a:lnTo>
                    <a:pt x="278999" y="11302"/>
                  </a:lnTo>
                  <a:lnTo>
                    <a:pt x="236358" y="24910"/>
                  </a:lnTo>
                  <a:lnTo>
                    <a:pt x="196133" y="43361"/>
                  </a:lnTo>
                  <a:lnTo>
                    <a:pt x="158669" y="66307"/>
                  </a:lnTo>
                  <a:lnTo>
                    <a:pt x="124314" y="93401"/>
                  </a:lnTo>
                  <a:lnTo>
                    <a:pt x="93413" y="124297"/>
                  </a:lnTo>
                  <a:lnTo>
                    <a:pt x="66316" y="158647"/>
                  </a:lnTo>
                  <a:lnTo>
                    <a:pt x="43367" y="196106"/>
                  </a:lnTo>
                  <a:lnTo>
                    <a:pt x="24914" y="236326"/>
                  </a:lnTo>
                  <a:lnTo>
                    <a:pt x="11304" y="278960"/>
                  </a:lnTo>
                  <a:lnTo>
                    <a:pt x="2883" y="323662"/>
                  </a:lnTo>
                  <a:lnTo>
                    <a:pt x="0" y="370085"/>
                  </a:lnTo>
                  <a:lnTo>
                    <a:pt x="0" y="2072436"/>
                  </a:lnTo>
                  <a:lnTo>
                    <a:pt x="2883" y="2118859"/>
                  </a:lnTo>
                  <a:lnTo>
                    <a:pt x="11304" y="2163561"/>
                  </a:lnTo>
                  <a:lnTo>
                    <a:pt x="24914" y="2206195"/>
                  </a:lnTo>
                  <a:lnTo>
                    <a:pt x="43367" y="2246415"/>
                  </a:lnTo>
                  <a:lnTo>
                    <a:pt x="66316" y="2283874"/>
                  </a:lnTo>
                  <a:lnTo>
                    <a:pt x="93413" y="2318225"/>
                  </a:lnTo>
                  <a:lnTo>
                    <a:pt x="124314" y="2349121"/>
                  </a:lnTo>
                  <a:lnTo>
                    <a:pt x="158669" y="2376215"/>
                  </a:lnTo>
                  <a:lnTo>
                    <a:pt x="196133" y="2399161"/>
                  </a:lnTo>
                  <a:lnTo>
                    <a:pt x="236358" y="2417611"/>
                  </a:lnTo>
                  <a:lnTo>
                    <a:pt x="278999" y="2431219"/>
                  </a:lnTo>
                  <a:lnTo>
                    <a:pt x="323707" y="2439638"/>
                  </a:lnTo>
                  <a:lnTo>
                    <a:pt x="370136" y="2442522"/>
                  </a:lnTo>
                  <a:lnTo>
                    <a:pt x="1850637" y="2442522"/>
                  </a:lnTo>
                  <a:lnTo>
                    <a:pt x="1897066" y="2439638"/>
                  </a:lnTo>
                  <a:lnTo>
                    <a:pt x="1941775" y="2431219"/>
                  </a:lnTo>
                  <a:lnTo>
                    <a:pt x="1984415" y="2417611"/>
                  </a:lnTo>
                  <a:lnTo>
                    <a:pt x="2024640" y="2399161"/>
                  </a:lnTo>
                  <a:lnTo>
                    <a:pt x="2062104" y="2376215"/>
                  </a:lnTo>
                  <a:lnTo>
                    <a:pt x="2096460" y="2349121"/>
                  </a:lnTo>
                  <a:lnTo>
                    <a:pt x="2127360" y="2318225"/>
                  </a:lnTo>
                  <a:lnTo>
                    <a:pt x="2154458" y="2283874"/>
                  </a:lnTo>
                  <a:lnTo>
                    <a:pt x="2177406" y="2246415"/>
                  </a:lnTo>
                  <a:lnTo>
                    <a:pt x="2195859" y="2206195"/>
                  </a:lnTo>
                  <a:lnTo>
                    <a:pt x="2209470" y="2163561"/>
                  </a:lnTo>
                  <a:lnTo>
                    <a:pt x="2217890" y="2118859"/>
                  </a:lnTo>
                  <a:lnTo>
                    <a:pt x="2220774" y="2072436"/>
                  </a:lnTo>
                  <a:lnTo>
                    <a:pt x="2220774" y="370085"/>
                  </a:lnTo>
                  <a:lnTo>
                    <a:pt x="2217890" y="323662"/>
                  </a:lnTo>
                  <a:lnTo>
                    <a:pt x="2209470" y="278960"/>
                  </a:lnTo>
                  <a:lnTo>
                    <a:pt x="2195859" y="236326"/>
                  </a:lnTo>
                  <a:lnTo>
                    <a:pt x="2177406" y="196106"/>
                  </a:lnTo>
                  <a:lnTo>
                    <a:pt x="2154458" y="158647"/>
                  </a:lnTo>
                  <a:lnTo>
                    <a:pt x="2127360" y="124297"/>
                  </a:lnTo>
                  <a:lnTo>
                    <a:pt x="2096460" y="93401"/>
                  </a:lnTo>
                  <a:lnTo>
                    <a:pt x="2062104" y="66307"/>
                  </a:lnTo>
                  <a:lnTo>
                    <a:pt x="2024640" y="43361"/>
                  </a:lnTo>
                  <a:lnTo>
                    <a:pt x="1984415" y="24910"/>
                  </a:lnTo>
                  <a:lnTo>
                    <a:pt x="1941775" y="11302"/>
                  </a:lnTo>
                  <a:lnTo>
                    <a:pt x="1897066" y="2883"/>
                  </a:lnTo>
                  <a:lnTo>
                    <a:pt x="1850637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5334" y="2302970"/>
              <a:ext cx="2221230" cy="2442845"/>
            </a:xfrm>
            <a:custGeom>
              <a:avLst/>
              <a:gdLst/>
              <a:ahLst/>
              <a:cxnLst/>
              <a:rect l="l" t="t" r="r" b="b"/>
              <a:pathLst>
                <a:path w="2221230" h="2442845">
                  <a:moveTo>
                    <a:pt x="0" y="370085"/>
                  </a:moveTo>
                  <a:lnTo>
                    <a:pt x="2883" y="323663"/>
                  </a:lnTo>
                  <a:lnTo>
                    <a:pt x="11304" y="278961"/>
                  </a:lnTo>
                  <a:lnTo>
                    <a:pt x="24914" y="236326"/>
                  </a:lnTo>
                  <a:lnTo>
                    <a:pt x="43367" y="196106"/>
                  </a:lnTo>
                  <a:lnTo>
                    <a:pt x="66316" y="158647"/>
                  </a:lnTo>
                  <a:lnTo>
                    <a:pt x="93413" y="124297"/>
                  </a:lnTo>
                  <a:lnTo>
                    <a:pt x="124314" y="93401"/>
                  </a:lnTo>
                  <a:lnTo>
                    <a:pt x="158669" y="66307"/>
                  </a:lnTo>
                  <a:lnTo>
                    <a:pt x="196133" y="43361"/>
                  </a:lnTo>
                  <a:lnTo>
                    <a:pt x="236358" y="24910"/>
                  </a:lnTo>
                  <a:lnTo>
                    <a:pt x="278998" y="11302"/>
                  </a:lnTo>
                  <a:lnTo>
                    <a:pt x="323707" y="2883"/>
                  </a:lnTo>
                  <a:lnTo>
                    <a:pt x="370136" y="0"/>
                  </a:lnTo>
                  <a:lnTo>
                    <a:pt x="1850638" y="0"/>
                  </a:lnTo>
                  <a:lnTo>
                    <a:pt x="1897067" y="2883"/>
                  </a:lnTo>
                  <a:lnTo>
                    <a:pt x="1941775" y="11302"/>
                  </a:lnTo>
                  <a:lnTo>
                    <a:pt x="1984415" y="24910"/>
                  </a:lnTo>
                  <a:lnTo>
                    <a:pt x="2024641" y="43361"/>
                  </a:lnTo>
                  <a:lnTo>
                    <a:pt x="2062104" y="66307"/>
                  </a:lnTo>
                  <a:lnTo>
                    <a:pt x="2096460" y="93401"/>
                  </a:lnTo>
                  <a:lnTo>
                    <a:pt x="2127360" y="124297"/>
                  </a:lnTo>
                  <a:lnTo>
                    <a:pt x="2154458" y="158647"/>
                  </a:lnTo>
                  <a:lnTo>
                    <a:pt x="2177407" y="196106"/>
                  </a:lnTo>
                  <a:lnTo>
                    <a:pt x="2195860" y="236326"/>
                  </a:lnTo>
                  <a:lnTo>
                    <a:pt x="2209470" y="278961"/>
                  </a:lnTo>
                  <a:lnTo>
                    <a:pt x="2217890" y="323663"/>
                  </a:lnTo>
                  <a:lnTo>
                    <a:pt x="2220774" y="370085"/>
                  </a:lnTo>
                  <a:lnTo>
                    <a:pt x="2220774" y="2072436"/>
                  </a:lnTo>
                  <a:lnTo>
                    <a:pt x="2217890" y="2118859"/>
                  </a:lnTo>
                  <a:lnTo>
                    <a:pt x="2209470" y="2163561"/>
                  </a:lnTo>
                  <a:lnTo>
                    <a:pt x="2195860" y="2206195"/>
                  </a:lnTo>
                  <a:lnTo>
                    <a:pt x="2177407" y="2246415"/>
                  </a:lnTo>
                  <a:lnTo>
                    <a:pt x="2154458" y="2283874"/>
                  </a:lnTo>
                  <a:lnTo>
                    <a:pt x="2127360" y="2318225"/>
                  </a:lnTo>
                  <a:lnTo>
                    <a:pt x="2096460" y="2349121"/>
                  </a:lnTo>
                  <a:lnTo>
                    <a:pt x="2062104" y="2376215"/>
                  </a:lnTo>
                  <a:lnTo>
                    <a:pt x="2024641" y="2399161"/>
                  </a:lnTo>
                  <a:lnTo>
                    <a:pt x="1984415" y="2417611"/>
                  </a:lnTo>
                  <a:lnTo>
                    <a:pt x="1941775" y="2431219"/>
                  </a:lnTo>
                  <a:lnTo>
                    <a:pt x="1897067" y="2439639"/>
                  </a:lnTo>
                  <a:lnTo>
                    <a:pt x="1850638" y="2442522"/>
                  </a:lnTo>
                  <a:lnTo>
                    <a:pt x="370136" y="2442522"/>
                  </a:lnTo>
                  <a:lnTo>
                    <a:pt x="323707" y="2439639"/>
                  </a:lnTo>
                  <a:lnTo>
                    <a:pt x="278998" y="2431219"/>
                  </a:lnTo>
                  <a:lnTo>
                    <a:pt x="236358" y="2417611"/>
                  </a:lnTo>
                  <a:lnTo>
                    <a:pt x="196133" y="2399161"/>
                  </a:lnTo>
                  <a:lnTo>
                    <a:pt x="158669" y="2376215"/>
                  </a:lnTo>
                  <a:lnTo>
                    <a:pt x="124314" y="2349121"/>
                  </a:lnTo>
                  <a:lnTo>
                    <a:pt x="93413" y="2318225"/>
                  </a:lnTo>
                  <a:lnTo>
                    <a:pt x="66316" y="2283874"/>
                  </a:lnTo>
                  <a:lnTo>
                    <a:pt x="43367" y="2246415"/>
                  </a:lnTo>
                  <a:lnTo>
                    <a:pt x="24914" y="2206195"/>
                  </a:lnTo>
                  <a:lnTo>
                    <a:pt x="11304" y="2163561"/>
                  </a:lnTo>
                  <a:lnTo>
                    <a:pt x="2883" y="2118859"/>
                  </a:lnTo>
                  <a:lnTo>
                    <a:pt x="0" y="2072436"/>
                  </a:lnTo>
                  <a:lnTo>
                    <a:pt x="0" y="370085"/>
                  </a:lnTo>
                  <a:close/>
                </a:path>
              </a:pathLst>
            </a:custGeom>
            <a:ln w="245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1752" y="2302970"/>
              <a:ext cx="2221230" cy="2442845"/>
            </a:xfrm>
            <a:custGeom>
              <a:avLst/>
              <a:gdLst/>
              <a:ahLst/>
              <a:cxnLst/>
              <a:rect l="l" t="t" r="r" b="b"/>
              <a:pathLst>
                <a:path w="2221229" h="2442845">
                  <a:moveTo>
                    <a:pt x="1850638" y="0"/>
                  </a:moveTo>
                  <a:lnTo>
                    <a:pt x="370136" y="0"/>
                  </a:lnTo>
                  <a:lnTo>
                    <a:pt x="323707" y="2883"/>
                  </a:lnTo>
                  <a:lnTo>
                    <a:pt x="278999" y="11302"/>
                  </a:lnTo>
                  <a:lnTo>
                    <a:pt x="236359" y="24910"/>
                  </a:lnTo>
                  <a:lnTo>
                    <a:pt x="196133" y="43361"/>
                  </a:lnTo>
                  <a:lnTo>
                    <a:pt x="158669" y="66307"/>
                  </a:lnTo>
                  <a:lnTo>
                    <a:pt x="124314" y="93401"/>
                  </a:lnTo>
                  <a:lnTo>
                    <a:pt x="93414" y="124297"/>
                  </a:lnTo>
                  <a:lnTo>
                    <a:pt x="66316" y="158647"/>
                  </a:lnTo>
                  <a:lnTo>
                    <a:pt x="43367" y="196106"/>
                  </a:lnTo>
                  <a:lnTo>
                    <a:pt x="24914" y="236326"/>
                  </a:lnTo>
                  <a:lnTo>
                    <a:pt x="11304" y="278960"/>
                  </a:lnTo>
                  <a:lnTo>
                    <a:pt x="2883" y="323662"/>
                  </a:lnTo>
                  <a:lnTo>
                    <a:pt x="0" y="370085"/>
                  </a:lnTo>
                  <a:lnTo>
                    <a:pt x="0" y="2072436"/>
                  </a:lnTo>
                  <a:lnTo>
                    <a:pt x="2883" y="2118859"/>
                  </a:lnTo>
                  <a:lnTo>
                    <a:pt x="11304" y="2163561"/>
                  </a:lnTo>
                  <a:lnTo>
                    <a:pt x="24914" y="2206195"/>
                  </a:lnTo>
                  <a:lnTo>
                    <a:pt x="43367" y="2246415"/>
                  </a:lnTo>
                  <a:lnTo>
                    <a:pt x="66316" y="2283874"/>
                  </a:lnTo>
                  <a:lnTo>
                    <a:pt x="93414" y="2318225"/>
                  </a:lnTo>
                  <a:lnTo>
                    <a:pt x="124314" y="2349121"/>
                  </a:lnTo>
                  <a:lnTo>
                    <a:pt x="158669" y="2376215"/>
                  </a:lnTo>
                  <a:lnTo>
                    <a:pt x="196133" y="2399161"/>
                  </a:lnTo>
                  <a:lnTo>
                    <a:pt x="236359" y="2417611"/>
                  </a:lnTo>
                  <a:lnTo>
                    <a:pt x="278999" y="2431219"/>
                  </a:lnTo>
                  <a:lnTo>
                    <a:pt x="323707" y="2439638"/>
                  </a:lnTo>
                  <a:lnTo>
                    <a:pt x="370136" y="2442522"/>
                  </a:lnTo>
                  <a:lnTo>
                    <a:pt x="1850638" y="2442522"/>
                  </a:lnTo>
                  <a:lnTo>
                    <a:pt x="1897068" y="2439638"/>
                  </a:lnTo>
                  <a:lnTo>
                    <a:pt x="1941776" y="2431219"/>
                  </a:lnTo>
                  <a:lnTo>
                    <a:pt x="1984416" y="2417611"/>
                  </a:lnTo>
                  <a:lnTo>
                    <a:pt x="2024641" y="2399161"/>
                  </a:lnTo>
                  <a:lnTo>
                    <a:pt x="2062105" y="2376215"/>
                  </a:lnTo>
                  <a:lnTo>
                    <a:pt x="2096461" y="2349121"/>
                  </a:lnTo>
                  <a:lnTo>
                    <a:pt x="2127361" y="2318225"/>
                  </a:lnTo>
                  <a:lnTo>
                    <a:pt x="2154459" y="2283874"/>
                  </a:lnTo>
                  <a:lnTo>
                    <a:pt x="2177408" y="2246415"/>
                  </a:lnTo>
                  <a:lnTo>
                    <a:pt x="2195860" y="2206195"/>
                  </a:lnTo>
                  <a:lnTo>
                    <a:pt x="2209471" y="2163561"/>
                  </a:lnTo>
                  <a:lnTo>
                    <a:pt x="2217891" y="2118859"/>
                  </a:lnTo>
                  <a:lnTo>
                    <a:pt x="2220775" y="2072436"/>
                  </a:lnTo>
                  <a:lnTo>
                    <a:pt x="2220775" y="370085"/>
                  </a:lnTo>
                  <a:lnTo>
                    <a:pt x="2217891" y="323662"/>
                  </a:lnTo>
                  <a:lnTo>
                    <a:pt x="2209471" y="278960"/>
                  </a:lnTo>
                  <a:lnTo>
                    <a:pt x="2195860" y="236326"/>
                  </a:lnTo>
                  <a:lnTo>
                    <a:pt x="2177408" y="196106"/>
                  </a:lnTo>
                  <a:lnTo>
                    <a:pt x="2154459" y="158647"/>
                  </a:lnTo>
                  <a:lnTo>
                    <a:pt x="2127361" y="124297"/>
                  </a:lnTo>
                  <a:lnTo>
                    <a:pt x="2096461" y="93401"/>
                  </a:lnTo>
                  <a:lnTo>
                    <a:pt x="2062105" y="66307"/>
                  </a:lnTo>
                  <a:lnTo>
                    <a:pt x="2024641" y="43361"/>
                  </a:lnTo>
                  <a:lnTo>
                    <a:pt x="1984416" y="24910"/>
                  </a:lnTo>
                  <a:lnTo>
                    <a:pt x="1941776" y="11302"/>
                  </a:lnTo>
                  <a:lnTo>
                    <a:pt x="1897068" y="2883"/>
                  </a:lnTo>
                  <a:lnTo>
                    <a:pt x="185063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1752" y="2302970"/>
              <a:ext cx="2221230" cy="2442845"/>
            </a:xfrm>
            <a:custGeom>
              <a:avLst/>
              <a:gdLst/>
              <a:ahLst/>
              <a:cxnLst/>
              <a:rect l="l" t="t" r="r" b="b"/>
              <a:pathLst>
                <a:path w="2221229" h="2442845">
                  <a:moveTo>
                    <a:pt x="0" y="370085"/>
                  </a:moveTo>
                  <a:lnTo>
                    <a:pt x="2883" y="323663"/>
                  </a:lnTo>
                  <a:lnTo>
                    <a:pt x="11304" y="278961"/>
                  </a:lnTo>
                  <a:lnTo>
                    <a:pt x="24914" y="236326"/>
                  </a:lnTo>
                  <a:lnTo>
                    <a:pt x="43367" y="196106"/>
                  </a:lnTo>
                  <a:lnTo>
                    <a:pt x="66316" y="158647"/>
                  </a:lnTo>
                  <a:lnTo>
                    <a:pt x="93413" y="124297"/>
                  </a:lnTo>
                  <a:lnTo>
                    <a:pt x="124314" y="93401"/>
                  </a:lnTo>
                  <a:lnTo>
                    <a:pt x="158669" y="66307"/>
                  </a:lnTo>
                  <a:lnTo>
                    <a:pt x="196133" y="43361"/>
                  </a:lnTo>
                  <a:lnTo>
                    <a:pt x="236358" y="24910"/>
                  </a:lnTo>
                  <a:lnTo>
                    <a:pt x="278998" y="11302"/>
                  </a:lnTo>
                  <a:lnTo>
                    <a:pt x="323707" y="2883"/>
                  </a:lnTo>
                  <a:lnTo>
                    <a:pt x="370136" y="0"/>
                  </a:lnTo>
                  <a:lnTo>
                    <a:pt x="1850638" y="0"/>
                  </a:lnTo>
                  <a:lnTo>
                    <a:pt x="1897067" y="2883"/>
                  </a:lnTo>
                  <a:lnTo>
                    <a:pt x="1941775" y="11302"/>
                  </a:lnTo>
                  <a:lnTo>
                    <a:pt x="1984415" y="24910"/>
                  </a:lnTo>
                  <a:lnTo>
                    <a:pt x="2024641" y="43361"/>
                  </a:lnTo>
                  <a:lnTo>
                    <a:pt x="2062104" y="66307"/>
                  </a:lnTo>
                  <a:lnTo>
                    <a:pt x="2096460" y="93401"/>
                  </a:lnTo>
                  <a:lnTo>
                    <a:pt x="2127360" y="124297"/>
                  </a:lnTo>
                  <a:lnTo>
                    <a:pt x="2154458" y="158647"/>
                  </a:lnTo>
                  <a:lnTo>
                    <a:pt x="2177407" y="196106"/>
                  </a:lnTo>
                  <a:lnTo>
                    <a:pt x="2195860" y="236326"/>
                  </a:lnTo>
                  <a:lnTo>
                    <a:pt x="2209470" y="278961"/>
                  </a:lnTo>
                  <a:lnTo>
                    <a:pt x="2217890" y="323663"/>
                  </a:lnTo>
                  <a:lnTo>
                    <a:pt x="2220774" y="370085"/>
                  </a:lnTo>
                  <a:lnTo>
                    <a:pt x="2220774" y="2072436"/>
                  </a:lnTo>
                  <a:lnTo>
                    <a:pt x="2217890" y="2118859"/>
                  </a:lnTo>
                  <a:lnTo>
                    <a:pt x="2209470" y="2163561"/>
                  </a:lnTo>
                  <a:lnTo>
                    <a:pt x="2195860" y="2206195"/>
                  </a:lnTo>
                  <a:lnTo>
                    <a:pt x="2177407" y="2246415"/>
                  </a:lnTo>
                  <a:lnTo>
                    <a:pt x="2154458" y="2283874"/>
                  </a:lnTo>
                  <a:lnTo>
                    <a:pt x="2127360" y="2318225"/>
                  </a:lnTo>
                  <a:lnTo>
                    <a:pt x="2096460" y="2349121"/>
                  </a:lnTo>
                  <a:lnTo>
                    <a:pt x="2062104" y="2376215"/>
                  </a:lnTo>
                  <a:lnTo>
                    <a:pt x="2024641" y="2399161"/>
                  </a:lnTo>
                  <a:lnTo>
                    <a:pt x="1984415" y="2417611"/>
                  </a:lnTo>
                  <a:lnTo>
                    <a:pt x="1941775" y="2431219"/>
                  </a:lnTo>
                  <a:lnTo>
                    <a:pt x="1897067" y="2439639"/>
                  </a:lnTo>
                  <a:lnTo>
                    <a:pt x="1850638" y="2442522"/>
                  </a:lnTo>
                  <a:lnTo>
                    <a:pt x="370136" y="2442522"/>
                  </a:lnTo>
                  <a:lnTo>
                    <a:pt x="323707" y="2439639"/>
                  </a:lnTo>
                  <a:lnTo>
                    <a:pt x="278998" y="2431219"/>
                  </a:lnTo>
                  <a:lnTo>
                    <a:pt x="236358" y="2417611"/>
                  </a:lnTo>
                  <a:lnTo>
                    <a:pt x="196133" y="2399161"/>
                  </a:lnTo>
                  <a:lnTo>
                    <a:pt x="158669" y="2376215"/>
                  </a:lnTo>
                  <a:lnTo>
                    <a:pt x="124314" y="2349121"/>
                  </a:lnTo>
                  <a:lnTo>
                    <a:pt x="93413" y="2318225"/>
                  </a:lnTo>
                  <a:lnTo>
                    <a:pt x="66316" y="2283874"/>
                  </a:lnTo>
                  <a:lnTo>
                    <a:pt x="43367" y="2246415"/>
                  </a:lnTo>
                  <a:lnTo>
                    <a:pt x="24914" y="2206195"/>
                  </a:lnTo>
                  <a:lnTo>
                    <a:pt x="11304" y="2163561"/>
                  </a:lnTo>
                  <a:lnTo>
                    <a:pt x="2883" y="2118859"/>
                  </a:lnTo>
                  <a:lnTo>
                    <a:pt x="0" y="2072436"/>
                  </a:lnTo>
                  <a:lnTo>
                    <a:pt x="0" y="370085"/>
                  </a:lnTo>
                  <a:close/>
                </a:path>
              </a:pathLst>
            </a:custGeom>
            <a:ln w="24555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647" y="2614675"/>
              <a:ext cx="1816608" cy="181965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3439" y="2767075"/>
              <a:ext cx="1514856" cy="151485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64807" y="2095631"/>
              <a:ext cx="2442210" cy="213360"/>
            </a:xfrm>
            <a:custGeom>
              <a:avLst/>
              <a:gdLst/>
              <a:ahLst/>
              <a:cxnLst/>
              <a:rect l="l" t="t" r="r" b="b"/>
              <a:pathLst>
                <a:path w="2442210" h="213360">
                  <a:moveTo>
                    <a:pt x="2409160" y="0"/>
                  </a:moveTo>
                  <a:lnTo>
                    <a:pt x="0" y="0"/>
                  </a:lnTo>
                  <a:lnTo>
                    <a:pt x="0" y="212794"/>
                  </a:lnTo>
                  <a:lnTo>
                    <a:pt x="32743" y="212794"/>
                  </a:lnTo>
                  <a:lnTo>
                    <a:pt x="32743" y="32738"/>
                  </a:lnTo>
                  <a:lnTo>
                    <a:pt x="16371" y="32738"/>
                  </a:lnTo>
                  <a:lnTo>
                    <a:pt x="32743" y="16369"/>
                  </a:lnTo>
                  <a:lnTo>
                    <a:pt x="2409160" y="16369"/>
                  </a:lnTo>
                  <a:lnTo>
                    <a:pt x="2409160" y="0"/>
                  </a:lnTo>
                  <a:close/>
                </a:path>
                <a:path w="2442210" h="213360">
                  <a:moveTo>
                    <a:pt x="2376418" y="103668"/>
                  </a:moveTo>
                  <a:lnTo>
                    <a:pt x="2343677" y="103668"/>
                  </a:lnTo>
                  <a:lnTo>
                    <a:pt x="2392790" y="201883"/>
                  </a:lnTo>
                  <a:lnTo>
                    <a:pt x="2433718" y="120037"/>
                  </a:lnTo>
                  <a:lnTo>
                    <a:pt x="2376418" y="120037"/>
                  </a:lnTo>
                  <a:lnTo>
                    <a:pt x="2376418" y="103668"/>
                  </a:lnTo>
                  <a:close/>
                </a:path>
                <a:path w="2442210" h="213360">
                  <a:moveTo>
                    <a:pt x="2376418" y="16369"/>
                  </a:moveTo>
                  <a:lnTo>
                    <a:pt x="2376418" y="120037"/>
                  </a:lnTo>
                  <a:lnTo>
                    <a:pt x="2409160" y="120037"/>
                  </a:lnTo>
                  <a:lnTo>
                    <a:pt x="2409160" y="32738"/>
                  </a:lnTo>
                  <a:lnTo>
                    <a:pt x="2392790" y="32738"/>
                  </a:lnTo>
                  <a:lnTo>
                    <a:pt x="2376418" y="16369"/>
                  </a:lnTo>
                  <a:close/>
                </a:path>
                <a:path w="2442210" h="213360">
                  <a:moveTo>
                    <a:pt x="2441903" y="103668"/>
                  </a:moveTo>
                  <a:lnTo>
                    <a:pt x="2409160" y="103668"/>
                  </a:lnTo>
                  <a:lnTo>
                    <a:pt x="2409160" y="120037"/>
                  </a:lnTo>
                  <a:lnTo>
                    <a:pt x="2433718" y="120037"/>
                  </a:lnTo>
                  <a:lnTo>
                    <a:pt x="2441903" y="103668"/>
                  </a:lnTo>
                  <a:close/>
                </a:path>
                <a:path w="2442210" h="213360">
                  <a:moveTo>
                    <a:pt x="32743" y="16369"/>
                  </a:moveTo>
                  <a:lnTo>
                    <a:pt x="16371" y="32738"/>
                  </a:lnTo>
                  <a:lnTo>
                    <a:pt x="32743" y="32738"/>
                  </a:lnTo>
                  <a:lnTo>
                    <a:pt x="32743" y="16369"/>
                  </a:lnTo>
                  <a:close/>
                </a:path>
                <a:path w="2442210" h="213360">
                  <a:moveTo>
                    <a:pt x="2376418" y="16369"/>
                  </a:moveTo>
                  <a:lnTo>
                    <a:pt x="32743" y="16369"/>
                  </a:lnTo>
                  <a:lnTo>
                    <a:pt x="32743" y="32738"/>
                  </a:lnTo>
                  <a:lnTo>
                    <a:pt x="2376418" y="32738"/>
                  </a:lnTo>
                  <a:lnTo>
                    <a:pt x="2376418" y="16369"/>
                  </a:lnTo>
                  <a:close/>
                </a:path>
                <a:path w="2442210" h="213360">
                  <a:moveTo>
                    <a:pt x="2409160" y="16369"/>
                  </a:moveTo>
                  <a:lnTo>
                    <a:pt x="2376418" y="16369"/>
                  </a:lnTo>
                  <a:lnTo>
                    <a:pt x="2392790" y="32738"/>
                  </a:lnTo>
                  <a:lnTo>
                    <a:pt x="2409160" y="32738"/>
                  </a:lnTo>
                  <a:lnTo>
                    <a:pt x="2409160" y="16369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89760" y="5145556"/>
            <a:ext cx="13684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Engine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29476" y="4992079"/>
            <a:ext cx="2245360" cy="568960"/>
            <a:chOff x="3029476" y="4992079"/>
            <a:chExt cx="2245360" cy="568960"/>
          </a:xfrm>
        </p:grpSpPr>
        <p:sp>
          <p:nvSpPr>
            <p:cNvPr id="25" name="object 25"/>
            <p:cNvSpPr/>
            <p:nvPr/>
          </p:nvSpPr>
          <p:spPr>
            <a:xfrm>
              <a:off x="3041752" y="5004355"/>
              <a:ext cx="2221230" cy="544195"/>
            </a:xfrm>
            <a:custGeom>
              <a:avLst/>
              <a:gdLst/>
              <a:ahLst/>
              <a:cxnLst/>
              <a:rect l="l" t="t" r="r" b="b"/>
              <a:pathLst>
                <a:path w="2221229" h="544195">
                  <a:moveTo>
                    <a:pt x="2130107" y="0"/>
                  </a:moveTo>
                  <a:lnTo>
                    <a:pt x="90667" y="0"/>
                  </a:lnTo>
                  <a:lnTo>
                    <a:pt x="55375" y="7124"/>
                  </a:lnTo>
                  <a:lnTo>
                    <a:pt x="26555" y="26552"/>
                  </a:lnTo>
                  <a:lnTo>
                    <a:pt x="7125" y="55368"/>
                  </a:lnTo>
                  <a:lnTo>
                    <a:pt x="0" y="90655"/>
                  </a:lnTo>
                  <a:lnTo>
                    <a:pt x="0" y="453268"/>
                  </a:lnTo>
                  <a:lnTo>
                    <a:pt x="7125" y="488555"/>
                  </a:lnTo>
                  <a:lnTo>
                    <a:pt x="26555" y="517371"/>
                  </a:lnTo>
                  <a:lnTo>
                    <a:pt x="55375" y="536799"/>
                  </a:lnTo>
                  <a:lnTo>
                    <a:pt x="90667" y="543923"/>
                  </a:lnTo>
                  <a:lnTo>
                    <a:pt x="2130107" y="543923"/>
                  </a:lnTo>
                  <a:lnTo>
                    <a:pt x="2165399" y="536799"/>
                  </a:lnTo>
                  <a:lnTo>
                    <a:pt x="2194219" y="517371"/>
                  </a:lnTo>
                  <a:lnTo>
                    <a:pt x="2213650" y="488555"/>
                  </a:lnTo>
                  <a:lnTo>
                    <a:pt x="2220775" y="453268"/>
                  </a:lnTo>
                  <a:lnTo>
                    <a:pt x="2220775" y="90655"/>
                  </a:lnTo>
                  <a:lnTo>
                    <a:pt x="2213650" y="55368"/>
                  </a:lnTo>
                  <a:lnTo>
                    <a:pt x="2194219" y="26552"/>
                  </a:lnTo>
                  <a:lnTo>
                    <a:pt x="2165399" y="7124"/>
                  </a:lnTo>
                  <a:lnTo>
                    <a:pt x="213010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41752" y="5004355"/>
              <a:ext cx="2221230" cy="544195"/>
            </a:xfrm>
            <a:custGeom>
              <a:avLst/>
              <a:gdLst/>
              <a:ahLst/>
              <a:cxnLst/>
              <a:rect l="l" t="t" r="r" b="b"/>
              <a:pathLst>
                <a:path w="2221229" h="544195">
                  <a:moveTo>
                    <a:pt x="0" y="90655"/>
                  </a:moveTo>
                  <a:lnTo>
                    <a:pt x="7125" y="55368"/>
                  </a:lnTo>
                  <a:lnTo>
                    <a:pt x="26555" y="26552"/>
                  </a:lnTo>
                  <a:lnTo>
                    <a:pt x="55375" y="7124"/>
                  </a:lnTo>
                  <a:lnTo>
                    <a:pt x="90667" y="0"/>
                  </a:lnTo>
                  <a:lnTo>
                    <a:pt x="2130107" y="0"/>
                  </a:lnTo>
                  <a:lnTo>
                    <a:pt x="2165398" y="7124"/>
                  </a:lnTo>
                  <a:lnTo>
                    <a:pt x="2194218" y="26552"/>
                  </a:lnTo>
                  <a:lnTo>
                    <a:pt x="2213649" y="55368"/>
                  </a:lnTo>
                  <a:lnTo>
                    <a:pt x="2220774" y="90655"/>
                  </a:lnTo>
                  <a:lnTo>
                    <a:pt x="2220774" y="453268"/>
                  </a:lnTo>
                  <a:lnTo>
                    <a:pt x="2213649" y="488555"/>
                  </a:lnTo>
                  <a:lnTo>
                    <a:pt x="2194218" y="517371"/>
                  </a:lnTo>
                  <a:lnTo>
                    <a:pt x="2165398" y="536799"/>
                  </a:lnTo>
                  <a:lnTo>
                    <a:pt x="2130107" y="543924"/>
                  </a:lnTo>
                  <a:lnTo>
                    <a:pt x="90667" y="543924"/>
                  </a:lnTo>
                  <a:lnTo>
                    <a:pt x="55375" y="536799"/>
                  </a:lnTo>
                  <a:lnTo>
                    <a:pt x="26555" y="517371"/>
                  </a:lnTo>
                  <a:lnTo>
                    <a:pt x="7125" y="488555"/>
                  </a:lnTo>
                  <a:lnTo>
                    <a:pt x="0" y="453268"/>
                  </a:lnTo>
                  <a:lnTo>
                    <a:pt x="0" y="9065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163996" y="5026684"/>
            <a:ext cx="1975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Desktop</a:t>
            </a:r>
            <a:r>
              <a:rPr sz="15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(incl.</a:t>
            </a:r>
            <a:endParaRPr sz="15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Daemon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5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CLI)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05894" y="4992079"/>
            <a:ext cx="2245360" cy="568960"/>
            <a:chOff x="5405894" y="4992079"/>
            <a:chExt cx="2245360" cy="568960"/>
          </a:xfrm>
        </p:grpSpPr>
        <p:sp>
          <p:nvSpPr>
            <p:cNvPr id="29" name="object 29"/>
            <p:cNvSpPr/>
            <p:nvPr/>
          </p:nvSpPr>
          <p:spPr>
            <a:xfrm>
              <a:off x="5418171" y="5004355"/>
              <a:ext cx="2221230" cy="544195"/>
            </a:xfrm>
            <a:custGeom>
              <a:avLst/>
              <a:gdLst/>
              <a:ahLst/>
              <a:cxnLst/>
              <a:rect l="l" t="t" r="r" b="b"/>
              <a:pathLst>
                <a:path w="2221229" h="544195">
                  <a:moveTo>
                    <a:pt x="2130107" y="0"/>
                  </a:moveTo>
                  <a:lnTo>
                    <a:pt x="90667" y="0"/>
                  </a:lnTo>
                  <a:lnTo>
                    <a:pt x="55375" y="7124"/>
                  </a:lnTo>
                  <a:lnTo>
                    <a:pt x="26555" y="26552"/>
                  </a:lnTo>
                  <a:lnTo>
                    <a:pt x="7125" y="55368"/>
                  </a:lnTo>
                  <a:lnTo>
                    <a:pt x="0" y="90655"/>
                  </a:lnTo>
                  <a:lnTo>
                    <a:pt x="0" y="453268"/>
                  </a:lnTo>
                  <a:lnTo>
                    <a:pt x="7125" y="488555"/>
                  </a:lnTo>
                  <a:lnTo>
                    <a:pt x="26555" y="517371"/>
                  </a:lnTo>
                  <a:lnTo>
                    <a:pt x="55375" y="536799"/>
                  </a:lnTo>
                  <a:lnTo>
                    <a:pt x="90667" y="543923"/>
                  </a:lnTo>
                  <a:lnTo>
                    <a:pt x="2130107" y="543923"/>
                  </a:lnTo>
                  <a:lnTo>
                    <a:pt x="2165398" y="536799"/>
                  </a:lnTo>
                  <a:lnTo>
                    <a:pt x="2194218" y="517371"/>
                  </a:lnTo>
                  <a:lnTo>
                    <a:pt x="2213649" y="488555"/>
                  </a:lnTo>
                  <a:lnTo>
                    <a:pt x="2220774" y="453268"/>
                  </a:lnTo>
                  <a:lnTo>
                    <a:pt x="2220774" y="90655"/>
                  </a:lnTo>
                  <a:lnTo>
                    <a:pt x="2213649" y="55368"/>
                  </a:lnTo>
                  <a:lnTo>
                    <a:pt x="2194218" y="26552"/>
                  </a:lnTo>
                  <a:lnTo>
                    <a:pt x="2165398" y="7124"/>
                  </a:lnTo>
                  <a:lnTo>
                    <a:pt x="213010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18171" y="5004355"/>
              <a:ext cx="2221230" cy="544195"/>
            </a:xfrm>
            <a:custGeom>
              <a:avLst/>
              <a:gdLst/>
              <a:ahLst/>
              <a:cxnLst/>
              <a:rect l="l" t="t" r="r" b="b"/>
              <a:pathLst>
                <a:path w="2221229" h="544195">
                  <a:moveTo>
                    <a:pt x="0" y="90655"/>
                  </a:moveTo>
                  <a:lnTo>
                    <a:pt x="7125" y="55368"/>
                  </a:lnTo>
                  <a:lnTo>
                    <a:pt x="26555" y="26552"/>
                  </a:lnTo>
                  <a:lnTo>
                    <a:pt x="55375" y="7124"/>
                  </a:lnTo>
                  <a:lnTo>
                    <a:pt x="90667" y="0"/>
                  </a:lnTo>
                  <a:lnTo>
                    <a:pt x="2130107" y="0"/>
                  </a:lnTo>
                  <a:lnTo>
                    <a:pt x="2165398" y="7124"/>
                  </a:lnTo>
                  <a:lnTo>
                    <a:pt x="2194218" y="26552"/>
                  </a:lnTo>
                  <a:lnTo>
                    <a:pt x="2213649" y="55368"/>
                  </a:lnTo>
                  <a:lnTo>
                    <a:pt x="2220774" y="90655"/>
                  </a:lnTo>
                  <a:lnTo>
                    <a:pt x="2220774" y="453268"/>
                  </a:lnTo>
                  <a:lnTo>
                    <a:pt x="2213649" y="488555"/>
                  </a:lnTo>
                  <a:lnTo>
                    <a:pt x="2194218" y="517371"/>
                  </a:lnTo>
                  <a:lnTo>
                    <a:pt x="2165398" y="536799"/>
                  </a:lnTo>
                  <a:lnTo>
                    <a:pt x="2130107" y="543924"/>
                  </a:lnTo>
                  <a:lnTo>
                    <a:pt x="90667" y="543924"/>
                  </a:lnTo>
                  <a:lnTo>
                    <a:pt x="55375" y="536799"/>
                  </a:lnTo>
                  <a:lnTo>
                    <a:pt x="26555" y="517371"/>
                  </a:lnTo>
                  <a:lnTo>
                    <a:pt x="7125" y="488555"/>
                  </a:lnTo>
                  <a:lnTo>
                    <a:pt x="0" y="453268"/>
                  </a:lnTo>
                  <a:lnTo>
                    <a:pt x="0" y="9065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65381" y="5145556"/>
            <a:ext cx="11233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Hub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782312" y="4992079"/>
            <a:ext cx="2245360" cy="568960"/>
            <a:chOff x="7782312" y="4992079"/>
            <a:chExt cx="2245360" cy="568960"/>
          </a:xfrm>
        </p:grpSpPr>
        <p:sp>
          <p:nvSpPr>
            <p:cNvPr id="33" name="object 33"/>
            <p:cNvSpPr/>
            <p:nvPr/>
          </p:nvSpPr>
          <p:spPr>
            <a:xfrm>
              <a:off x="7794589" y="5004355"/>
              <a:ext cx="2221230" cy="544195"/>
            </a:xfrm>
            <a:custGeom>
              <a:avLst/>
              <a:gdLst/>
              <a:ahLst/>
              <a:cxnLst/>
              <a:rect l="l" t="t" r="r" b="b"/>
              <a:pathLst>
                <a:path w="2221229" h="544195">
                  <a:moveTo>
                    <a:pt x="2130107" y="0"/>
                  </a:moveTo>
                  <a:lnTo>
                    <a:pt x="90666" y="0"/>
                  </a:lnTo>
                  <a:lnTo>
                    <a:pt x="55375" y="7124"/>
                  </a:lnTo>
                  <a:lnTo>
                    <a:pt x="26555" y="26552"/>
                  </a:lnTo>
                  <a:lnTo>
                    <a:pt x="7125" y="55368"/>
                  </a:lnTo>
                  <a:lnTo>
                    <a:pt x="0" y="90655"/>
                  </a:lnTo>
                  <a:lnTo>
                    <a:pt x="0" y="453268"/>
                  </a:lnTo>
                  <a:lnTo>
                    <a:pt x="7125" y="488555"/>
                  </a:lnTo>
                  <a:lnTo>
                    <a:pt x="26555" y="517371"/>
                  </a:lnTo>
                  <a:lnTo>
                    <a:pt x="55375" y="536799"/>
                  </a:lnTo>
                  <a:lnTo>
                    <a:pt x="90666" y="543923"/>
                  </a:lnTo>
                  <a:lnTo>
                    <a:pt x="2130107" y="543923"/>
                  </a:lnTo>
                  <a:lnTo>
                    <a:pt x="2165398" y="536799"/>
                  </a:lnTo>
                  <a:lnTo>
                    <a:pt x="2194218" y="517371"/>
                  </a:lnTo>
                  <a:lnTo>
                    <a:pt x="2213649" y="488555"/>
                  </a:lnTo>
                  <a:lnTo>
                    <a:pt x="2220774" y="453268"/>
                  </a:lnTo>
                  <a:lnTo>
                    <a:pt x="2220774" y="90655"/>
                  </a:lnTo>
                  <a:lnTo>
                    <a:pt x="2213649" y="55368"/>
                  </a:lnTo>
                  <a:lnTo>
                    <a:pt x="2194218" y="26552"/>
                  </a:lnTo>
                  <a:lnTo>
                    <a:pt x="2165398" y="7124"/>
                  </a:lnTo>
                  <a:lnTo>
                    <a:pt x="213010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4589" y="5004355"/>
              <a:ext cx="2221230" cy="544195"/>
            </a:xfrm>
            <a:custGeom>
              <a:avLst/>
              <a:gdLst/>
              <a:ahLst/>
              <a:cxnLst/>
              <a:rect l="l" t="t" r="r" b="b"/>
              <a:pathLst>
                <a:path w="2221229" h="544195">
                  <a:moveTo>
                    <a:pt x="0" y="90655"/>
                  </a:moveTo>
                  <a:lnTo>
                    <a:pt x="7125" y="55368"/>
                  </a:lnTo>
                  <a:lnTo>
                    <a:pt x="26555" y="26552"/>
                  </a:lnTo>
                  <a:lnTo>
                    <a:pt x="55375" y="7124"/>
                  </a:lnTo>
                  <a:lnTo>
                    <a:pt x="90667" y="0"/>
                  </a:lnTo>
                  <a:lnTo>
                    <a:pt x="2130107" y="0"/>
                  </a:lnTo>
                  <a:lnTo>
                    <a:pt x="2165398" y="7124"/>
                  </a:lnTo>
                  <a:lnTo>
                    <a:pt x="2194218" y="26552"/>
                  </a:lnTo>
                  <a:lnTo>
                    <a:pt x="2213649" y="55368"/>
                  </a:lnTo>
                  <a:lnTo>
                    <a:pt x="2220774" y="90655"/>
                  </a:lnTo>
                  <a:lnTo>
                    <a:pt x="2220774" y="453268"/>
                  </a:lnTo>
                  <a:lnTo>
                    <a:pt x="2213649" y="488555"/>
                  </a:lnTo>
                  <a:lnTo>
                    <a:pt x="2194218" y="517371"/>
                  </a:lnTo>
                  <a:lnTo>
                    <a:pt x="2165398" y="536799"/>
                  </a:lnTo>
                  <a:lnTo>
                    <a:pt x="2130107" y="543924"/>
                  </a:lnTo>
                  <a:lnTo>
                    <a:pt x="90667" y="543924"/>
                  </a:lnTo>
                  <a:lnTo>
                    <a:pt x="55375" y="536799"/>
                  </a:lnTo>
                  <a:lnTo>
                    <a:pt x="26555" y="517371"/>
                  </a:lnTo>
                  <a:lnTo>
                    <a:pt x="7125" y="488555"/>
                  </a:lnTo>
                  <a:lnTo>
                    <a:pt x="0" y="453268"/>
                  </a:lnTo>
                  <a:lnTo>
                    <a:pt x="0" y="9065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102371" y="5145556"/>
            <a:ext cx="1602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Compose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194908" y="5794866"/>
            <a:ext cx="2291080" cy="568960"/>
            <a:chOff x="4194908" y="5794866"/>
            <a:chExt cx="2291080" cy="568960"/>
          </a:xfrm>
        </p:grpSpPr>
        <p:sp>
          <p:nvSpPr>
            <p:cNvPr id="37" name="object 37"/>
            <p:cNvSpPr/>
            <p:nvPr/>
          </p:nvSpPr>
          <p:spPr>
            <a:xfrm>
              <a:off x="4207185" y="5807143"/>
              <a:ext cx="2266950" cy="544195"/>
            </a:xfrm>
            <a:custGeom>
              <a:avLst/>
              <a:gdLst/>
              <a:ahLst/>
              <a:cxnLst/>
              <a:rect l="l" t="t" r="r" b="b"/>
              <a:pathLst>
                <a:path w="2266950" h="544195">
                  <a:moveTo>
                    <a:pt x="2175659" y="0"/>
                  </a:moveTo>
                  <a:lnTo>
                    <a:pt x="90667" y="0"/>
                  </a:lnTo>
                  <a:lnTo>
                    <a:pt x="55376" y="7124"/>
                  </a:lnTo>
                  <a:lnTo>
                    <a:pt x="26556" y="26552"/>
                  </a:lnTo>
                  <a:lnTo>
                    <a:pt x="7125" y="55368"/>
                  </a:lnTo>
                  <a:lnTo>
                    <a:pt x="0" y="90655"/>
                  </a:lnTo>
                  <a:lnTo>
                    <a:pt x="0" y="453268"/>
                  </a:lnTo>
                  <a:lnTo>
                    <a:pt x="7125" y="488555"/>
                  </a:lnTo>
                  <a:lnTo>
                    <a:pt x="26556" y="517371"/>
                  </a:lnTo>
                  <a:lnTo>
                    <a:pt x="55376" y="536799"/>
                  </a:lnTo>
                  <a:lnTo>
                    <a:pt x="90667" y="543923"/>
                  </a:lnTo>
                  <a:lnTo>
                    <a:pt x="2175659" y="543923"/>
                  </a:lnTo>
                  <a:lnTo>
                    <a:pt x="2210952" y="536799"/>
                  </a:lnTo>
                  <a:lnTo>
                    <a:pt x="2239772" y="517371"/>
                  </a:lnTo>
                  <a:lnTo>
                    <a:pt x="2259203" y="488555"/>
                  </a:lnTo>
                  <a:lnTo>
                    <a:pt x="2266328" y="453268"/>
                  </a:lnTo>
                  <a:lnTo>
                    <a:pt x="2266328" y="90655"/>
                  </a:lnTo>
                  <a:lnTo>
                    <a:pt x="2259203" y="55368"/>
                  </a:lnTo>
                  <a:lnTo>
                    <a:pt x="2239772" y="26552"/>
                  </a:lnTo>
                  <a:lnTo>
                    <a:pt x="2210952" y="7124"/>
                  </a:lnTo>
                  <a:lnTo>
                    <a:pt x="2175659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07185" y="5807143"/>
              <a:ext cx="2266950" cy="544195"/>
            </a:xfrm>
            <a:custGeom>
              <a:avLst/>
              <a:gdLst/>
              <a:ahLst/>
              <a:cxnLst/>
              <a:rect l="l" t="t" r="r" b="b"/>
              <a:pathLst>
                <a:path w="2266950" h="544195">
                  <a:moveTo>
                    <a:pt x="0" y="90656"/>
                  </a:moveTo>
                  <a:lnTo>
                    <a:pt x="7125" y="55368"/>
                  </a:lnTo>
                  <a:lnTo>
                    <a:pt x="26556" y="26552"/>
                  </a:lnTo>
                  <a:lnTo>
                    <a:pt x="55375" y="7124"/>
                  </a:lnTo>
                  <a:lnTo>
                    <a:pt x="90668" y="0"/>
                  </a:lnTo>
                  <a:lnTo>
                    <a:pt x="2175659" y="0"/>
                  </a:lnTo>
                  <a:lnTo>
                    <a:pt x="2210952" y="7124"/>
                  </a:lnTo>
                  <a:lnTo>
                    <a:pt x="2239772" y="26552"/>
                  </a:lnTo>
                  <a:lnTo>
                    <a:pt x="2259203" y="55368"/>
                  </a:lnTo>
                  <a:lnTo>
                    <a:pt x="2266328" y="90656"/>
                  </a:lnTo>
                  <a:lnTo>
                    <a:pt x="2266328" y="453267"/>
                  </a:lnTo>
                  <a:lnTo>
                    <a:pt x="2259203" y="488555"/>
                  </a:lnTo>
                  <a:lnTo>
                    <a:pt x="2239772" y="517371"/>
                  </a:lnTo>
                  <a:lnTo>
                    <a:pt x="2210952" y="536799"/>
                  </a:lnTo>
                  <a:lnTo>
                    <a:pt x="2175659" y="543924"/>
                  </a:lnTo>
                  <a:lnTo>
                    <a:pt x="90668" y="543924"/>
                  </a:lnTo>
                  <a:lnTo>
                    <a:pt x="55375" y="536799"/>
                  </a:lnTo>
                  <a:lnTo>
                    <a:pt x="26556" y="517371"/>
                  </a:lnTo>
                  <a:lnTo>
                    <a:pt x="7125" y="488555"/>
                  </a:lnTo>
                  <a:lnTo>
                    <a:pt x="0" y="453267"/>
                  </a:lnTo>
                  <a:lnTo>
                    <a:pt x="0" y="9065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796953" y="5947180"/>
            <a:ext cx="1083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0142" y="3045696"/>
            <a:ext cx="2914650" cy="3169285"/>
            <a:chOff x="720142" y="3045696"/>
            <a:chExt cx="2914650" cy="3169285"/>
          </a:xfrm>
        </p:grpSpPr>
        <p:sp>
          <p:nvSpPr>
            <p:cNvPr id="3" name="object 3"/>
            <p:cNvSpPr/>
            <p:nvPr/>
          </p:nvSpPr>
          <p:spPr>
            <a:xfrm>
              <a:off x="736512" y="3062066"/>
              <a:ext cx="2881630" cy="3136900"/>
            </a:xfrm>
            <a:custGeom>
              <a:avLst/>
              <a:gdLst/>
              <a:ahLst/>
              <a:cxnLst/>
              <a:rect l="l" t="t" r="r" b="b"/>
              <a:pathLst>
                <a:path w="2881629" h="3136900">
                  <a:moveTo>
                    <a:pt x="2401087" y="0"/>
                  </a:moveTo>
                  <a:lnTo>
                    <a:pt x="480227" y="0"/>
                  </a:lnTo>
                  <a:lnTo>
                    <a:pt x="431127" y="2479"/>
                  </a:lnTo>
                  <a:lnTo>
                    <a:pt x="383444" y="9755"/>
                  </a:lnTo>
                  <a:lnTo>
                    <a:pt x="337422" y="21587"/>
                  </a:lnTo>
                  <a:lnTo>
                    <a:pt x="293301" y="37733"/>
                  </a:lnTo>
                  <a:lnTo>
                    <a:pt x="251322" y="57952"/>
                  </a:lnTo>
                  <a:lnTo>
                    <a:pt x="211727" y="82003"/>
                  </a:lnTo>
                  <a:lnTo>
                    <a:pt x="174758" y="109645"/>
                  </a:lnTo>
                  <a:lnTo>
                    <a:pt x="140655" y="140635"/>
                  </a:lnTo>
                  <a:lnTo>
                    <a:pt x="109660" y="174734"/>
                  </a:lnTo>
                  <a:lnTo>
                    <a:pt x="82015" y="211698"/>
                  </a:lnTo>
                  <a:lnTo>
                    <a:pt x="57960" y="251287"/>
                  </a:lnTo>
                  <a:lnTo>
                    <a:pt x="37738" y="293260"/>
                  </a:lnTo>
                  <a:lnTo>
                    <a:pt x="21590" y="337376"/>
                  </a:lnTo>
                  <a:lnTo>
                    <a:pt x="9756" y="383392"/>
                  </a:lnTo>
                  <a:lnTo>
                    <a:pt x="2479" y="431067"/>
                  </a:lnTo>
                  <a:lnTo>
                    <a:pt x="0" y="480161"/>
                  </a:lnTo>
                  <a:lnTo>
                    <a:pt x="0" y="2656118"/>
                  </a:lnTo>
                  <a:lnTo>
                    <a:pt x="2479" y="2705212"/>
                  </a:lnTo>
                  <a:lnTo>
                    <a:pt x="9756" y="2752888"/>
                  </a:lnTo>
                  <a:lnTo>
                    <a:pt x="21590" y="2798904"/>
                  </a:lnTo>
                  <a:lnTo>
                    <a:pt x="37738" y="2843019"/>
                  </a:lnTo>
                  <a:lnTo>
                    <a:pt x="57960" y="2884992"/>
                  </a:lnTo>
                  <a:lnTo>
                    <a:pt x="82015" y="2924581"/>
                  </a:lnTo>
                  <a:lnTo>
                    <a:pt x="109660" y="2961546"/>
                  </a:lnTo>
                  <a:lnTo>
                    <a:pt x="140655" y="2995644"/>
                  </a:lnTo>
                  <a:lnTo>
                    <a:pt x="174758" y="3026634"/>
                  </a:lnTo>
                  <a:lnTo>
                    <a:pt x="211727" y="3054276"/>
                  </a:lnTo>
                  <a:lnTo>
                    <a:pt x="251322" y="3078327"/>
                  </a:lnTo>
                  <a:lnTo>
                    <a:pt x="293301" y="3098546"/>
                  </a:lnTo>
                  <a:lnTo>
                    <a:pt x="337422" y="3114693"/>
                  </a:lnTo>
                  <a:lnTo>
                    <a:pt x="383444" y="3126525"/>
                  </a:lnTo>
                  <a:lnTo>
                    <a:pt x="431127" y="3133801"/>
                  </a:lnTo>
                  <a:lnTo>
                    <a:pt x="480227" y="3136280"/>
                  </a:lnTo>
                  <a:lnTo>
                    <a:pt x="2401087" y="3136280"/>
                  </a:lnTo>
                  <a:lnTo>
                    <a:pt x="2450187" y="3133801"/>
                  </a:lnTo>
                  <a:lnTo>
                    <a:pt x="2497869" y="3126525"/>
                  </a:lnTo>
                  <a:lnTo>
                    <a:pt x="2543891" y="3114693"/>
                  </a:lnTo>
                  <a:lnTo>
                    <a:pt x="2588012" y="3098546"/>
                  </a:lnTo>
                  <a:lnTo>
                    <a:pt x="2629991" y="3078327"/>
                  </a:lnTo>
                  <a:lnTo>
                    <a:pt x="2669586" y="3054276"/>
                  </a:lnTo>
                  <a:lnTo>
                    <a:pt x="2706555" y="3026634"/>
                  </a:lnTo>
                  <a:lnTo>
                    <a:pt x="2740658" y="2995644"/>
                  </a:lnTo>
                  <a:lnTo>
                    <a:pt x="2771653" y="2961546"/>
                  </a:lnTo>
                  <a:lnTo>
                    <a:pt x="2799298" y="2924581"/>
                  </a:lnTo>
                  <a:lnTo>
                    <a:pt x="2823352" y="2884992"/>
                  </a:lnTo>
                  <a:lnTo>
                    <a:pt x="2843574" y="2843019"/>
                  </a:lnTo>
                  <a:lnTo>
                    <a:pt x="2859723" y="2798904"/>
                  </a:lnTo>
                  <a:lnTo>
                    <a:pt x="2871556" y="2752888"/>
                  </a:lnTo>
                  <a:lnTo>
                    <a:pt x="2878834" y="2705212"/>
                  </a:lnTo>
                  <a:lnTo>
                    <a:pt x="2881313" y="2656118"/>
                  </a:lnTo>
                  <a:lnTo>
                    <a:pt x="2881313" y="480161"/>
                  </a:lnTo>
                  <a:lnTo>
                    <a:pt x="2878834" y="431067"/>
                  </a:lnTo>
                  <a:lnTo>
                    <a:pt x="2871556" y="383392"/>
                  </a:lnTo>
                  <a:lnTo>
                    <a:pt x="2859723" y="337376"/>
                  </a:lnTo>
                  <a:lnTo>
                    <a:pt x="2843574" y="293260"/>
                  </a:lnTo>
                  <a:lnTo>
                    <a:pt x="2823352" y="251287"/>
                  </a:lnTo>
                  <a:lnTo>
                    <a:pt x="2799298" y="211698"/>
                  </a:lnTo>
                  <a:lnTo>
                    <a:pt x="2771653" y="174734"/>
                  </a:lnTo>
                  <a:lnTo>
                    <a:pt x="2740658" y="140635"/>
                  </a:lnTo>
                  <a:lnTo>
                    <a:pt x="2706555" y="109645"/>
                  </a:lnTo>
                  <a:lnTo>
                    <a:pt x="2669586" y="82003"/>
                  </a:lnTo>
                  <a:lnTo>
                    <a:pt x="2629991" y="57952"/>
                  </a:lnTo>
                  <a:lnTo>
                    <a:pt x="2588012" y="37733"/>
                  </a:lnTo>
                  <a:lnTo>
                    <a:pt x="2543891" y="21587"/>
                  </a:lnTo>
                  <a:lnTo>
                    <a:pt x="2497869" y="9755"/>
                  </a:lnTo>
                  <a:lnTo>
                    <a:pt x="2450187" y="2479"/>
                  </a:lnTo>
                  <a:lnTo>
                    <a:pt x="2401087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6512" y="3062066"/>
              <a:ext cx="2881630" cy="3136900"/>
            </a:xfrm>
            <a:custGeom>
              <a:avLst/>
              <a:gdLst/>
              <a:ahLst/>
              <a:cxnLst/>
              <a:rect l="l" t="t" r="r" b="b"/>
              <a:pathLst>
                <a:path w="2881629" h="3136900">
                  <a:moveTo>
                    <a:pt x="0" y="480162"/>
                  </a:moveTo>
                  <a:lnTo>
                    <a:pt x="2479" y="431068"/>
                  </a:lnTo>
                  <a:lnTo>
                    <a:pt x="9756" y="383392"/>
                  </a:lnTo>
                  <a:lnTo>
                    <a:pt x="21590" y="337376"/>
                  </a:lnTo>
                  <a:lnTo>
                    <a:pt x="37738" y="293261"/>
                  </a:lnTo>
                  <a:lnTo>
                    <a:pt x="57960" y="251288"/>
                  </a:lnTo>
                  <a:lnTo>
                    <a:pt x="82015" y="211699"/>
                  </a:lnTo>
                  <a:lnTo>
                    <a:pt x="109660" y="174734"/>
                  </a:lnTo>
                  <a:lnTo>
                    <a:pt x="140655" y="140636"/>
                  </a:lnTo>
                  <a:lnTo>
                    <a:pt x="174758" y="109645"/>
                  </a:lnTo>
                  <a:lnTo>
                    <a:pt x="211727" y="82004"/>
                  </a:lnTo>
                  <a:lnTo>
                    <a:pt x="251322" y="57953"/>
                  </a:lnTo>
                  <a:lnTo>
                    <a:pt x="293301" y="37733"/>
                  </a:lnTo>
                  <a:lnTo>
                    <a:pt x="337422" y="21587"/>
                  </a:lnTo>
                  <a:lnTo>
                    <a:pt x="383444" y="9755"/>
                  </a:lnTo>
                  <a:lnTo>
                    <a:pt x="431127" y="2479"/>
                  </a:lnTo>
                  <a:lnTo>
                    <a:pt x="480227" y="0"/>
                  </a:lnTo>
                  <a:lnTo>
                    <a:pt x="2401086" y="0"/>
                  </a:lnTo>
                  <a:lnTo>
                    <a:pt x="2450187" y="2479"/>
                  </a:lnTo>
                  <a:lnTo>
                    <a:pt x="2497869" y="9755"/>
                  </a:lnTo>
                  <a:lnTo>
                    <a:pt x="2543891" y="21587"/>
                  </a:lnTo>
                  <a:lnTo>
                    <a:pt x="2588012" y="37733"/>
                  </a:lnTo>
                  <a:lnTo>
                    <a:pt x="2629991" y="57953"/>
                  </a:lnTo>
                  <a:lnTo>
                    <a:pt x="2669586" y="82004"/>
                  </a:lnTo>
                  <a:lnTo>
                    <a:pt x="2706555" y="109645"/>
                  </a:lnTo>
                  <a:lnTo>
                    <a:pt x="2740658" y="140636"/>
                  </a:lnTo>
                  <a:lnTo>
                    <a:pt x="2771653" y="174734"/>
                  </a:lnTo>
                  <a:lnTo>
                    <a:pt x="2799298" y="211699"/>
                  </a:lnTo>
                  <a:lnTo>
                    <a:pt x="2823353" y="251288"/>
                  </a:lnTo>
                  <a:lnTo>
                    <a:pt x="2843575" y="293261"/>
                  </a:lnTo>
                  <a:lnTo>
                    <a:pt x="2859724" y="337376"/>
                  </a:lnTo>
                  <a:lnTo>
                    <a:pt x="2871557" y="383392"/>
                  </a:lnTo>
                  <a:lnTo>
                    <a:pt x="2878834" y="431068"/>
                  </a:lnTo>
                  <a:lnTo>
                    <a:pt x="2881314" y="480162"/>
                  </a:lnTo>
                  <a:lnTo>
                    <a:pt x="2881314" y="2656118"/>
                  </a:lnTo>
                  <a:lnTo>
                    <a:pt x="2878834" y="2705212"/>
                  </a:lnTo>
                  <a:lnTo>
                    <a:pt x="2871557" y="2752887"/>
                  </a:lnTo>
                  <a:lnTo>
                    <a:pt x="2859724" y="2798903"/>
                  </a:lnTo>
                  <a:lnTo>
                    <a:pt x="2843575" y="2843019"/>
                  </a:lnTo>
                  <a:lnTo>
                    <a:pt x="2823353" y="2884992"/>
                  </a:lnTo>
                  <a:lnTo>
                    <a:pt x="2799298" y="2924581"/>
                  </a:lnTo>
                  <a:lnTo>
                    <a:pt x="2771653" y="2961546"/>
                  </a:lnTo>
                  <a:lnTo>
                    <a:pt x="2740658" y="2995644"/>
                  </a:lnTo>
                  <a:lnTo>
                    <a:pt x="2706555" y="3026635"/>
                  </a:lnTo>
                  <a:lnTo>
                    <a:pt x="2669586" y="3054276"/>
                  </a:lnTo>
                  <a:lnTo>
                    <a:pt x="2629991" y="3078327"/>
                  </a:lnTo>
                  <a:lnTo>
                    <a:pt x="2588012" y="3098547"/>
                  </a:lnTo>
                  <a:lnTo>
                    <a:pt x="2543891" y="3114693"/>
                  </a:lnTo>
                  <a:lnTo>
                    <a:pt x="2497869" y="3126525"/>
                  </a:lnTo>
                  <a:lnTo>
                    <a:pt x="2450187" y="3133801"/>
                  </a:lnTo>
                  <a:lnTo>
                    <a:pt x="2401086" y="3136281"/>
                  </a:lnTo>
                  <a:lnTo>
                    <a:pt x="480227" y="3136281"/>
                  </a:lnTo>
                  <a:lnTo>
                    <a:pt x="431127" y="3133801"/>
                  </a:lnTo>
                  <a:lnTo>
                    <a:pt x="383444" y="3126525"/>
                  </a:lnTo>
                  <a:lnTo>
                    <a:pt x="337422" y="3114693"/>
                  </a:lnTo>
                  <a:lnTo>
                    <a:pt x="293301" y="3098547"/>
                  </a:lnTo>
                  <a:lnTo>
                    <a:pt x="251322" y="3078327"/>
                  </a:lnTo>
                  <a:lnTo>
                    <a:pt x="211727" y="3054276"/>
                  </a:lnTo>
                  <a:lnTo>
                    <a:pt x="174758" y="3026635"/>
                  </a:lnTo>
                  <a:lnTo>
                    <a:pt x="140655" y="2995644"/>
                  </a:lnTo>
                  <a:lnTo>
                    <a:pt x="109660" y="2961546"/>
                  </a:lnTo>
                  <a:lnTo>
                    <a:pt x="82015" y="2924581"/>
                  </a:lnTo>
                  <a:lnTo>
                    <a:pt x="57960" y="2884992"/>
                  </a:lnTo>
                  <a:lnTo>
                    <a:pt x="37738" y="2843019"/>
                  </a:lnTo>
                  <a:lnTo>
                    <a:pt x="21590" y="2798903"/>
                  </a:lnTo>
                  <a:lnTo>
                    <a:pt x="9756" y="2752887"/>
                  </a:lnTo>
                  <a:lnTo>
                    <a:pt x="2479" y="2705212"/>
                  </a:lnTo>
                  <a:lnTo>
                    <a:pt x="0" y="2656118"/>
                  </a:lnTo>
                  <a:lnTo>
                    <a:pt x="0" y="480162"/>
                  </a:lnTo>
                  <a:close/>
                </a:path>
              </a:pathLst>
            </a:custGeom>
            <a:ln w="32740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5396" y="1182033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35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748638" y="1980122"/>
            <a:ext cx="3183890" cy="523875"/>
            <a:chOff x="3748638" y="1980122"/>
            <a:chExt cx="3183890" cy="523875"/>
          </a:xfrm>
        </p:grpSpPr>
        <p:sp>
          <p:nvSpPr>
            <p:cNvPr id="8" name="object 8"/>
            <p:cNvSpPr/>
            <p:nvPr/>
          </p:nvSpPr>
          <p:spPr>
            <a:xfrm>
              <a:off x="3761021" y="1992505"/>
              <a:ext cx="3159125" cy="499109"/>
            </a:xfrm>
            <a:custGeom>
              <a:avLst/>
              <a:gdLst/>
              <a:ahLst/>
              <a:cxnLst/>
              <a:rect l="l" t="t" r="r" b="b"/>
              <a:pathLst>
                <a:path w="3159125" h="499110">
                  <a:moveTo>
                    <a:pt x="3075546" y="0"/>
                  </a:moveTo>
                  <a:lnTo>
                    <a:pt x="83111" y="0"/>
                  </a:lnTo>
                  <a:lnTo>
                    <a:pt x="50760" y="6530"/>
                  </a:lnTo>
                  <a:lnTo>
                    <a:pt x="24343" y="24339"/>
                  </a:lnTo>
                  <a:lnTo>
                    <a:pt x="6531" y="50754"/>
                  </a:lnTo>
                  <a:lnTo>
                    <a:pt x="0" y="83101"/>
                  </a:lnTo>
                  <a:lnTo>
                    <a:pt x="0" y="415498"/>
                  </a:lnTo>
                  <a:lnTo>
                    <a:pt x="6531" y="447844"/>
                  </a:lnTo>
                  <a:lnTo>
                    <a:pt x="24343" y="474259"/>
                  </a:lnTo>
                  <a:lnTo>
                    <a:pt x="50760" y="492068"/>
                  </a:lnTo>
                  <a:lnTo>
                    <a:pt x="83111" y="498599"/>
                  </a:lnTo>
                  <a:lnTo>
                    <a:pt x="3075546" y="498599"/>
                  </a:lnTo>
                  <a:lnTo>
                    <a:pt x="3107897" y="492068"/>
                  </a:lnTo>
                  <a:lnTo>
                    <a:pt x="3134315" y="474259"/>
                  </a:lnTo>
                  <a:lnTo>
                    <a:pt x="3152127" y="447844"/>
                  </a:lnTo>
                  <a:lnTo>
                    <a:pt x="3158658" y="415498"/>
                  </a:lnTo>
                  <a:lnTo>
                    <a:pt x="3158658" y="83101"/>
                  </a:lnTo>
                  <a:lnTo>
                    <a:pt x="3152127" y="50754"/>
                  </a:lnTo>
                  <a:lnTo>
                    <a:pt x="3134315" y="24339"/>
                  </a:lnTo>
                  <a:lnTo>
                    <a:pt x="3107897" y="6530"/>
                  </a:lnTo>
                  <a:lnTo>
                    <a:pt x="307554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1021" y="1992505"/>
              <a:ext cx="3159125" cy="499109"/>
            </a:xfrm>
            <a:custGeom>
              <a:avLst/>
              <a:gdLst/>
              <a:ahLst/>
              <a:cxnLst/>
              <a:rect l="l" t="t" r="r" b="b"/>
              <a:pathLst>
                <a:path w="3159125" h="499110">
                  <a:moveTo>
                    <a:pt x="0" y="83100"/>
                  </a:moveTo>
                  <a:lnTo>
                    <a:pt x="6531" y="50754"/>
                  </a:lnTo>
                  <a:lnTo>
                    <a:pt x="24342" y="24339"/>
                  </a:lnTo>
                  <a:lnTo>
                    <a:pt x="50760" y="6530"/>
                  </a:lnTo>
                  <a:lnTo>
                    <a:pt x="83111" y="0"/>
                  </a:lnTo>
                  <a:lnTo>
                    <a:pt x="3075546" y="0"/>
                  </a:lnTo>
                  <a:lnTo>
                    <a:pt x="3107897" y="6530"/>
                  </a:lnTo>
                  <a:lnTo>
                    <a:pt x="3134315" y="24339"/>
                  </a:lnTo>
                  <a:lnTo>
                    <a:pt x="3152127" y="50754"/>
                  </a:lnTo>
                  <a:lnTo>
                    <a:pt x="3158658" y="83100"/>
                  </a:lnTo>
                  <a:lnTo>
                    <a:pt x="3158658" y="415498"/>
                  </a:lnTo>
                  <a:lnTo>
                    <a:pt x="3152127" y="447844"/>
                  </a:lnTo>
                  <a:lnTo>
                    <a:pt x="3134315" y="474259"/>
                  </a:lnTo>
                  <a:lnTo>
                    <a:pt x="3107897" y="492068"/>
                  </a:lnTo>
                  <a:lnTo>
                    <a:pt x="3075546" y="498598"/>
                  </a:lnTo>
                  <a:lnTo>
                    <a:pt x="83111" y="498598"/>
                  </a:lnTo>
                  <a:lnTo>
                    <a:pt x="50760" y="492068"/>
                  </a:lnTo>
                  <a:lnTo>
                    <a:pt x="24342" y="474259"/>
                  </a:lnTo>
                  <a:lnTo>
                    <a:pt x="6531" y="447844"/>
                  </a:lnTo>
                  <a:lnTo>
                    <a:pt x="0" y="415498"/>
                  </a:lnTo>
                  <a:lnTo>
                    <a:pt x="0" y="8310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6175" y="2109747"/>
            <a:ext cx="25038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Getting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Started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5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2510" y="3293740"/>
            <a:ext cx="2509520" cy="706755"/>
            <a:chOff x="922510" y="3293740"/>
            <a:chExt cx="2509520" cy="706755"/>
          </a:xfrm>
        </p:grpSpPr>
        <p:sp>
          <p:nvSpPr>
            <p:cNvPr id="12" name="object 12"/>
            <p:cNvSpPr/>
            <p:nvPr/>
          </p:nvSpPr>
          <p:spPr>
            <a:xfrm>
              <a:off x="934893" y="3306123"/>
              <a:ext cx="2484755" cy="681990"/>
            </a:xfrm>
            <a:custGeom>
              <a:avLst/>
              <a:gdLst/>
              <a:ahLst/>
              <a:cxnLst/>
              <a:rect l="l" t="t" r="r" b="b"/>
              <a:pathLst>
                <a:path w="2484754" h="681989">
                  <a:moveTo>
                    <a:pt x="2370916" y="0"/>
                  </a:moveTo>
                  <a:lnTo>
                    <a:pt x="113636" y="0"/>
                  </a:lnTo>
                  <a:lnTo>
                    <a:pt x="69403" y="8928"/>
                  </a:lnTo>
                  <a:lnTo>
                    <a:pt x="33283" y="33278"/>
                  </a:lnTo>
                  <a:lnTo>
                    <a:pt x="8930" y="69394"/>
                  </a:lnTo>
                  <a:lnTo>
                    <a:pt x="0" y="113620"/>
                  </a:lnTo>
                  <a:lnTo>
                    <a:pt x="0" y="568095"/>
                  </a:lnTo>
                  <a:lnTo>
                    <a:pt x="8930" y="612321"/>
                  </a:lnTo>
                  <a:lnTo>
                    <a:pt x="33283" y="648436"/>
                  </a:lnTo>
                  <a:lnTo>
                    <a:pt x="69403" y="672786"/>
                  </a:lnTo>
                  <a:lnTo>
                    <a:pt x="113636" y="681715"/>
                  </a:lnTo>
                  <a:lnTo>
                    <a:pt x="2370916" y="681715"/>
                  </a:lnTo>
                  <a:lnTo>
                    <a:pt x="2415149" y="672786"/>
                  </a:lnTo>
                  <a:lnTo>
                    <a:pt x="2451270" y="648436"/>
                  </a:lnTo>
                  <a:lnTo>
                    <a:pt x="2475623" y="612321"/>
                  </a:lnTo>
                  <a:lnTo>
                    <a:pt x="2484553" y="568095"/>
                  </a:lnTo>
                  <a:lnTo>
                    <a:pt x="2484553" y="113620"/>
                  </a:lnTo>
                  <a:lnTo>
                    <a:pt x="2475623" y="69394"/>
                  </a:lnTo>
                  <a:lnTo>
                    <a:pt x="2451270" y="33278"/>
                  </a:lnTo>
                  <a:lnTo>
                    <a:pt x="2415149" y="8928"/>
                  </a:lnTo>
                  <a:lnTo>
                    <a:pt x="237091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4893" y="3306123"/>
              <a:ext cx="2484755" cy="681990"/>
            </a:xfrm>
            <a:custGeom>
              <a:avLst/>
              <a:gdLst/>
              <a:ahLst/>
              <a:cxnLst/>
              <a:rect l="l" t="t" r="r" b="b"/>
              <a:pathLst>
                <a:path w="2484754" h="681989">
                  <a:moveTo>
                    <a:pt x="0" y="113621"/>
                  </a:moveTo>
                  <a:lnTo>
                    <a:pt x="8930" y="69394"/>
                  </a:lnTo>
                  <a:lnTo>
                    <a:pt x="33283" y="33278"/>
                  </a:lnTo>
                  <a:lnTo>
                    <a:pt x="69403" y="8928"/>
                  </a:lnTo>
                  <a:lnTo>
                    <a:pt x="113636" y="0"/>
                  </a:lnTo>
                  <a:lnTo>
                    <a:pt x="2370917" y="0"/>
                  </a:lnTo>
                  <a:lnTo>
                    <a:pt x="2415149" y="8928"/>
                  </a:lnTo>
                  <a:lnTo>
                    <a:pt x="2451270" y="33278"/>
                  </a:lnTo>
                  <a:lnTo>
                    <a:pt x="2475623" y="69394"/>
                  </a:lnTo>
                  <a:lnTo>
                    <a:pt x="2484553" y="113621"/>
                  </a:lnTo>
                  <a:lnTo>
                    <a:pt x="2484553" y="568095"/>
                  </a:lnTo>
                  <a:lnTo>
                    <a:pt x="2475623" y="612321"/>
                  </a:lnTo>
                  <a:lnTo>
                    <a:pt x="2451270" y="648437"/>
                  </a:lnTo>
                  <a:lnTo>
                    <a:pt x="2415149" y="672787"/>
                  </a:lnTo>
                  <a:lnTo>
                    <a:pt x="2370917" y="681716"/>
                  </a:lnTo>
                  <a:lnTo>
                    <a:pt x="113636" y="681716"/>
                  </a:lnTo>
                  <a:lnTo>
                    <a:pt x="69403" y="672787"/>
                  </a:lnTo>
                  <a:lnTo>
                    <a:pt x="33283" y="648437"/>
                  </a:lnTo>
                  <a:lnTo>
                    <a:pt x="8930" y="612321"/>
                  </a:lnTo>
                  <a:lnTo>
                    <a:pt x="0" y="568095"/>
                  </a:lnTo>
                  <a:lnTo>
                    <a:pt x="0" y="11362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25178" y="3514876"/>
            <a:ext cx="190246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Images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5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22510" y="4278764"/>
            <a:ext cx="2509520" cy="706755"/>
            <a:chOff x="922510" y="4278764"/>
            <a:chExt cx="2509520" cy="706755"/>
          </a:xfrm>
        </p:grpSpPr>
        <p:sp>
          <p:nvSpPr>
            <p:cNvPr id="16" name="object 16"/>
            <p:cNvSpPr/>
            <p:nvPr/>
          </p:nvSpPr>
          <p:spPr>
            <a:xfrm>
              <a:off x="934893" y="4291146"/>
              <a:ext cx="2484755" cy="681990"/>
            </a:xfrm>
            <a:custGeom>
              <a:avLst/>
              <a:gdLst/>
              <a:ahLst/>
              <a:cxnLst/>
              <a:rect l="l" t="t" r="r" b="b"/>
              <a:pathLst>
                <a:path w="2484754" h="681989">
                  <a:moveTo>
                    <a:pt x="2370916" y="0"/>
                  </a:moveTo>
                  <a:lnTo>
                    <a:pt x="113636" y="0"/>
                  </a:lnTo>
                  <a:lnTo>
                    <a:pt x="69403" y="8928"/>
                  </a:lnTo>
                  <a:lnTo>
                    <a:pt x="33283" y="33278"/>
                  </a:lnTo>
                  <a:lnTo>
                    <a:pt x="8930" y="69394"/>
                  </a:lnTo>
                  <a:lnTo>
                    <a:pt x="0" y="113621"/>
                  </a:lnTo>
                  <a:lnTo>
                    <a:pt x="0" y="568095"/>
                  </a:lnTo>
                  <a:lnTo>
                    <a:pt x="8930" y="612322"/>
                  </a:lnTo>
                  <a:lnTo>
                    <a:pt x="33283" y="648438"/>
                  </a:lnTo>
                  <a:lnTo>
                    <a:pt x="69403" y="672788"/>
                  </a:lnTo>
                  <a:lnTo>
                    <a:pt x="113636" y="681716"/>
                  </a:lnTo>
                  <a:lnTo>
                    <a:pt x="2370916" y="681716"/>
                  </a:lnTo>
                  <a:lnTo>
                    <a:pt x="2415149" y="672788"/>
                  </a:lnTo>
                  <a:lnTo>
                    <a:pt x="2451270" y="648438"/>
                  </a:lnTo>
                  <a:lnTo>
                    <a:pt x="2475623" y="612322"/>
                  </a:lnTo>
                  <a:lnTo>
                    <a:pt x="2484553" y="568095"/>
                  </a:lnTo>
                  <a:lnTo>
                    <a:pt x="2484553" y="113621"/>
                  </a:lnTo>
                  <a:lnTo>
                    <a:pt x="2475623" y="69394"/>
                  </a:lnTo>
                  <a:lnTo>
                    <a:pt x="2451270" y="33278"/>
                  </a:lnTo>
                  <a:lnTo>
                    <a:pt x="2415149" y="8928"/>
                  </a:lnTo>
                  <a:lnTo>
                    <a:pt x="237091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4893" y="4291146"/>
              <a:ext cx="2484755" cy="681990"/>
            </a:xfrm>
            <a:custGeom>
              <a:avLst/>
              <a:gdLst/>
              <a:ahLst/>
              <a:cxnLst/>
              <a:rect l="l" t="t" r="r" b="b"/>
              <a:pathLst>
                <a:path w="2484754" h="681989">
                  <a:moveTo>
                    <a:pt x="0" y="113621"/>
                  </a:moveTo>
                  <a:lnTo>
                    <a:pt x="8930" y="69394"/>
                  </a:lnTo>
                  <a:lnTo>
                    <a:pt x="33283" y="33278"/>
                  </a:lnTo>
                  <a:lnTo>
                    <a:pt x="69403" y="8928"/>
                  </a:lnTo>
                  <a:lnTo>
                    <a:pt x="113636" y="0"/>
                  </a:lnTo>
                  <a:lnTo>
                    <a:pt x="2370917" y="0"/>
                  </a:lnTo>
                  <a:lnTo>
                    <a:pt x="2415149" y="8928"/>
                  </a:lnTo>
                  <a:lnTo>
                    <a:pt x="2451270" y="33278"/>
                  </a:lnTo>
                  <a:lnTo>
                    <a:pt x="2475623" y="69394"/>
                  </a:lnTo>
                  <a:lnTo>
                    <a:pt x="2484553" y="113621"/>
                  </a:lnTo>
                  <a:lnTo>
                    <a:pt x="2484553" y="568095"/>
                  </a:lnTo>
                  <a:lnTo>
                    <a:pt x="2475623" y="612321"/>
                  </a:lnTo>
                  <a:lnTo>
                    <a:pt x="2451270" y="648437"/>
                  </a:lnTo>
                  <a:lnTo>
                    <a:pt x="2415149" y="672787"/>
                  </a:lnTo>
                  <a:lnTo>
                    <a:pt x="2370917" y="681716"/>
                  </a:lnTo>
                  <a:lnTo>
                    <a:pt x="113636" y="681716"/>
                  </a:lnTo>
                  <a:lnTo>
                    <a:pt x="69403" y="672787"/>
                  </a:lnTo>
                  <a:lnTo>
                    <a:pt x="33283" y="648437"/>
                  </a:lnTo>
                  <a:lnTo>
                    <a:pt x="8930" y="612321"/>
                  </a:lnTo>
                  <a:lnTo>
                    <a:pt x="0" y="568095"/>
                  </a:lnTo>
                  <a:lnTo>
                    <a:pt x="0" y="11362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30500" y="4383556"/>
            <a:ext cx="1491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5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Volumes</a:t>
            </a:r>
            <a:endParaRPr sz="1500" dirty="0">
              <a:latin typeface="Tahoma"/>
              <a:cs typeface="Tahoma"/>
            </a:endParaRPr>
          </a:p>
          <a:p>
            <a:pPr marL="86995">
              <a:lnSpc>
                <a:spcPct val="100000"/>
              </a:lnSpc>
            </a:pPr>
            <a:r>
              <a:rPr sz="1500" i="1" spc="-114" dirty="0">
                <a:solidFill>
                  <a:srgbClr val="FFFFFF"/>
                </a:solidFill>
                <a:latin typeface="Verdana"/>
                <a:cs typeface="Verdana"/>
              </a:rPr>
              <a:t>(in</a:t>
            </a:r>
            <a:r>
              <a:rPr sz="1500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10" dirty="0">
                <a:solidFill>
                  <a:srgbClr val="FFFFFF"/>
                </a:solidFill>
                <a:latin typeface="Verdana"/>
                <a:cs typeface="Verdana"/>
              </a:rPr>
              <a:t>Containers)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22510" y="5263787"/>
            <a:ext cx="2509520" cy="706755"/>
            <a:chOff x="922510" y="5263787"/>
            <a:chExt cx="2509520" cy="706755"/>
          </a:xfrm>
        </p:grpSpPr>
        <p:sp>
          <p:nvSpPr>
            <p:cNvPr id="20" name="object 20"/>
            <p:cNvSpPr/>
            <p:nvPr/>
          </p:nvSpPr>
          <p:spPr>
            <a:xfrm>
              <a:off x="934893" y="5276170"/>
              <a:ext cx="2484755" cy="681990"/>
            </a:xfrm>
            <a:custGeom>
              <a:avLst/>
              <a:gdLst/>
              <a:ahLst/>
              <a:cxnLst/>
              <a:rect l="l" t="t" r="r" b="b"/>
              <a:pathLst>
                <a:path w="2484754" h="681989">
                  <a:moveTo>
                    <a:pt x="2370916" y="0"/>
                  </a:moveTo>
                  <a:lnTo>
                    <a:pt x="113636" y="0"/>
                  </a:lnTo>
                  <a:lnTo>
                    <a:pt x="69403" y="8928"/>
                  </a:lnTo>
                  <a:lnTo>
                    <a:pt x="33283" y="33278"/>
                  </a:lnTo>
                  <a:lnTo>
                    <a:pt x="8930" y="69394"/>
                  </a:lnTo>
                  <a:lnTo>
                    <a:pt x="0" y="113621"/>
                  </a:lnTo>
                  <a:lnTo>
                    <a:pt x="0" y="568095"/>
                  </a:lnTo>
                  <a:lnTo>
                    <a:pt x="8930" y="612322"/>
                  </a:lnTo>
                  <a:lnTo>
                    <a:pt x="33283" y="648438"/>
                  </a:lnTo>
                  <a:lnTo>
                    <a:pt x="69403" y="672788"/>
                  </a:lnTo>
                  <a:lnTo>
                    <a:pt x="113636" y="681716"/>
                  </a:lnTo>
                  <a:lnTo>
                    <a:pt x="2370916" y="681716"/>
                  </a:lnTo>
                  <a:lnTo>
                    <a:pt x="2415149" y="672788"/>
                  </a:lnTo>
                  <a:lnTo>
                    <a:pt x="2451270" y="648438"/>
                  </a:lnTo>
                  <a:lnTo>
                    <a:pt x="2475623" y="612322"/>
                  </a:lnTo>
                  <a:lnTo>
                    <a:pt x="2484553" y="568095"/>
                  </a:lnTo>
                  <a:lnTo>
                    <a:pt x="2484553" y="113621"/>
                  </a:lnTo>
                  <a:lnTo>
                    <a:pt x="2475623" y="69394"/>
                  </a:lnTo>
                  <a:lnTo>
                    <a:pt x="2451270" y="33278"/>
                  </a:lnTo>
                  <a:lnTo>
                    <a:pt x="2415149" y="8928"/>
                  </a:lnTo>
                  <a:lnTo>
                    <a:pt x="237091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4893" y="5276170"/>
              <a:ext cx="2484755" cy="681990"/>
            </a:xfrm>
            <a:custGeom>
              <a:avLst/>
              <a:gdLst/>
              <a:ahLst/>
              <a:cxnLst/>
              <a:rect l="l" t="t" r="r" b="b"/>
              <a:pathLst>
                <a:path w="2484754" h="681989">
                  <a:moveTo>
                    <a:pt x="0" y="113621"/>
                  </a:moveTo>
                  <a:lnTo>
                    <a:pt x="8930" y="69394"/>
                  </a:lnTo>
                  <a:lnTo>
                    <a:pt x="33283" y="33278"/>
                  </a:lnTo>
                  <a:lnTo>
                    <a:pt x="69403" y="8928"/>
                  </a:lnTo>
                  <a:lnTo>
                    <a:pt x="113636" y="0"/>
                  </a:lnTo>
                  <a:lnTo>
                    <a:pt x="2370917" y="0"/>
                  </a:lnTo>
                  <a:lnTo>
                    <a:pt x="2415149" y="8928"/>
                  </a:lnTo>
                  <a:lnTo>
                    <a:pt x="2451270" y="33278"/>
                  </a:lnTo>
                  <a:lnTo>
                    <a:pt x="2475623" y="69394"/>
                  </a:lnTo>
                  <a:lnTo>
                    <a:pt x="2484553" y="113621"/>
                  </a:lnTo>
                  <a:lnTo>
                    <a:pt x="2484553" y="568095"/>
                  </a:lnTo>
                  <a:lnTo>
                    <a:pt x="2475623" y="612321"/>
                  </a:lnTo>
                  <a:lnTo>
                    <a:pt x="2451270" y="648437"/>
                  </a:lnTo>
                  <a:lnTo>
                    <a:pt x="2415149" y="672787"/>
                  </a:lnTo>
                  <a:lnTo>
                    <a:pt x="2370917" y="681716"/>
                  </a:lnTo>
                  <a:lnTo>
                    <a:pt x="113636" y="681716"/>
                  </a:lnTo>
                  <a:lnTo>
                    <a:pt x="69403" y="672787"/>
                  </a:lnTo>
                  <a:lnTo>
                    <a:pt x="33283" y="648437"/>
                  </a:lnTo>
                  <a:lnTo>
                    <a:pt x="8930" y="612321"/>
                  </a:lnTo>
                  <a:lnTo>
                    <a:pt x="0" y="568095"/>
                  </a:lnTo>
                  <a:lnTo>
                    <a:pt x="0" y="11362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582614" y="5368060"/>
            <a:ext cx="1186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marR="5080" indent="-54610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500" spc="-5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Networking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83182" y="3045556"/>
            <a:ext cx="6077585" cy="3169920"/>
            <a:chOff x="3883182" y="3045556"/>
            <a:chExt cx="6077585" cy="3169920"/>
          </a:xfrm>
        </p:grpSpPr>
        <p:sp>
          <p:nvSpPr>
            <p:cNvPr id="24" name="object 24"/>
            <p:cNvSpPr/>
            <p:nvPr/>
          </p:nvSpPr>
          <p:spPr>
            <a:xfrm>
              <a:off x="3899692" y="3062066"/>
              <a:ext cx="2881630" cy="3136900"/>
            </a:xfrm>
            <a:custGeom>
              <a:avLst/>
              <a:gdLst/>
              <a:ahLst/>
              <a:cxnLst/>
              <a:rect l="l" t="t" r="r" b="b"/>
              <a:pathLst>
                <a:path w="2881629" h="3136900">
                  <a:moveTo>
                    <a:pt x="2401086" y="0"/>
                  </a:moveTo>
                  <a:lnTo>
                    <a:pt x="480227" y="0"/>
                  </a:lnTo>
                  <a:lnTo>
                    <a:pt x="431127" y="2479"/>
                  </a:lnTo>
                  <a:lnTo>
                    <a:pt x="383444" y="9755"/>
                  </a:lnTo>
                  <a:lnTo>
                    <a:pt x="337422" y="21587"/>
                  </a:lnTo>
                  <a:lnTo>
                    <a:pt x="293301" y="37733"/>
                  </a:lnTo>
                  <a:lnTo>
                    <a:pt x="251322" y="57952"/>
                  </a:lnTo>
                  <a:lnTo>
                    <a:pt x="211727" y="82003"/>
                  </a:lnTo>
                  <a:lnTo>
                    <a:pt x="174758" y="109645"/>
                  </a:lnTo>
                  <a:lnTo>
                    <a:pt x="140655" y="140635"/>
                  </a:lnTo>
                  <a:lnTo>
                    <a:pt x="109660" y="174734"/>
                  </a:lnTo>
                  <a:lnTo>
                    <a:pt x="82015" y="211698"/>
                  </a:lnTo>
                  <a:lnTo>
                    <a:pt x="57960" y="251287"/>
                  </a:lnTo>
                  <a:lnTo>
                    <a:pt x="37738" y="293260"/>
                  </a:lnTo>
                  <a:lnTo>
                    <a:pt x="21590" y="337376"/>
                  </a:lnTo>
                  <a:lnTo>
                    <a:pt x="9756" y="383392"/>
                  </a:lnTo>
                  <a:lnTo>
                    <a:pt x="2479" y="431067"/>
                  </a:lnTo>
                  <a:lnTo>
                    <a:pt x="0" y="480161"/>
                  </a:lnTo>
                  <a:lnTo>
                    <a:pt x="0" y="2656118"/>
                  </a:lnTo>
                  <a:lnTo>
                    <a:pt x="2479" y="2705212"/>
                  </a:lnTo>
                  <a:lnTo>
                    <a:pt x="9756" y="2752888"/>
                  </a:lnTo>
                  <a:lnTo>
                    <a:pt x="21590" y="2798904"/>
                  </a:lnTo>
                  <a:lnTo>
                    <a:pt x="37738" y="2843019"/>
                  </a:lnTo>
                  <a:lnTo>
                    <a:pt x="57960" y="2884992"/>
                  </a:lnTo>
                  <a:lnTo>
                    <a:pt x="82015" y="2924581"/>
                  </a:lnTo>
                  <a:lnTo>
                    <a:pt x="109660" y="2961546"/>
                  </a:lnTo>
                  <a:lnTo>
                    <a:pt x="140655" y="2995644"/>
                  </a:lnTo>
                  <a:lnTo>
                    <a:pt x="174758" y="3026634"/>
                  </a:lnTo>
                  <a:lnTo>
                    <a:pt x="211727" y="3054276"/>
                  </a:lnTo>
                  <a:lnTo>
                    <a:pt x="251322" y="3078327"/>
                  </a:lnTo>
                  <a:lnTo>
                    <a:pt x="293301" y="3098546"/>
                  </a:lnTo>
                  <a:lnTo>
                    <a:pt x="337422" y="3114693"/>
                  </a:lnTo>
                  <a:lnTo>
                    <a:pt x="383444" y="3126525"/>
                  </a:lnTo>
                  <a:lnTo>
                    <a:pt x="431127" y="3133801"/>
                  </a:lnTo>
                  <a:lnTo>
                    <a:pt x="480227" y="3136280"/>
                  </a:lnTo>
                  <a:lnTo>
                    <a:pt x="2401086" y="3136280"/>
                  </a:lnTo>
                  <a:lnTo>
                    <a:pt x="2450186" y="3133801"/>
                  </a:lnTo>
                  <a:lnTo>
                    <a:pt x="2497868" y="3126525"/>
                  </a:lnTo>
                  <a:lnTo>
                    <a:pt x="2543891" y="3114693"/>
                  </a:lnTo>
                  <a:lnTo>
                    <a:pt x="2588012" y="3098546"/>
                  </a:lnTo>
                  <a:lnTo>
                    <a:pt x="2629991" y="3078327"/>
                  </a:lnTo>
                  <a:lnTo>
                    <a:pt x="2669586" y="3054276"/>
                  </a:lnTo>
                  <a:lnTo>
                    <a:pt x="2706555" y="3026634"/>
                  </a:lnTo>
                  <a:lnTo>
                    <a:pt x="2740658" y="2995644"/>
                  </a:lnTo>
                  <a:lnTo>
                    <a:pt x="2771653" y="2961546"/>
                  </a:lnTo>
                  <a:lnTo>
                    <a:pt x="2799298" y="2924581"/>
                  </a:lnTo>
                  <a:lnTo>
                    <a:pt x="2823353" y="2884992"/>
                  </a:lnTo>
                  <a:lnTo>
                    <a:pt x="2843575" y="2843019"/>
                  </a:lnTo>
                  <a:lnTo>
                    <a:pt x="2859723" y="2798904"/>
                  </a:lnTo>
                  <a:lnTo>
                    <a:pt x="2871557" y="2752888"/>
                  </a:lnTo>
                  <a:lnTo>
                    <a:pt x="2878834" y="2705212"/>
                  </a:lnTo>
                  <a:lnTo>
                    <a:pt x="2881313" y="2656118"/>
                  </a:lnTo>
                  <a:lnTo>
                    <a:pt x="2881313" y="480161"/>
                  </a:lnTo>
                  <a:lnTo>
                    <a:pt x="2878834" y="431067"/>
                  </a:lnTo>
                  <a:lnTo>
                    <a:pt x="2871557" y="383392"/>
                  </a:lnTo>
                  <a:lnTo>
                    <a:pt x="2859723" y="337376"/>
                  </a:lnTo>
                  <a:lnTo>
                    <a:pt x="2843575" y="293260"/>
                  </a:lnTo>
                  <a:lnTo>
                    <a:pt x="2823353" y="251287"/>
                  </a:lnTo>
                  <a:lnTo>
                    <a:pt x="2799298" y="211698"/>
                  </a:lnTo>
                  <a:lnTo>
                    <a:pt x="2771653" y="174734"/>
                  </a:lnTo>
                  <a:lnTo>
                    <a:pt x="2740658" y="140635"/>
                  </a:lnTo>
                  <a:lnTo>
                    <a:pt x="2706555" y="109645"/>
                  </a:lnTo>
                  <a:lnTo>
                    <a:pt x="2669586" y="82003"/>
                  </a:lnTo>
                  <a:lnTo>
                    <a:pt x="2629991" y="57952"/>
                  </a:lnTo>
                  <a:lnTo>
                    <a:pt x="2588012" y="37733"/>
                  </a:lnTo>
                  <a:lnTo>
                    <a:pt x="2543891" y="21587"/>
                  </a:lnTo>
                  <a:lnTo>
                    <a:pt x="2497868" y="9755"/>
                  </a:lnTo>
                  <a:lnTo>
                    <a:pt x="2450186" y="2479"/>
                  </a:lnTo>
                  <a:lnTo>
                    <a:pt x="2401086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99692" y="3062066"/>
              <a:ext cx="2881630" cy="3136900"/>
            </a:xfrm>
            <a:custGeom>
              <a:avLst/>
              <a:gdLst/>
              <a:ahLst/>
              <a:cxnLst/>
              <a:rect l="l" t="t" r="r" b="b"/>
              <a:pathLst>
                <a:path w="2881629" h="3136900">
                  <a:moveTo>
                    <a:pt x="0" y="480162"/>
                  </a:moveTo>
                  <a:lnTo>
                    <a:pt x="2479" y="431068"/>
                  </a:lnTo>
                  <a:lnTo>
                    <a:pt x="9756" y="383392"/>
                  </a:lnTo>
                  <a:lnTo>
                    <a:pt x="21590" y="337376"/>
                  </a:lnTo>
                  <a:lnTo>
                    <a:pt x="37738" y="293261"/>
                  </a:lnTo>
                  <a:lnTo>
                    <a:pt x="57960" y="251288"/>
                  </a:lnTo>
                  <a:lnTo>
                    <a:pt x="82015" y="211699"/>
                  </a:lnTo>
                  <a:lnTo>
                    <a:pt x="109660" y="174734"/>
                  </a:lnTo>
                  <a:lnTo>
                    <a:pt x="140655" y="140636"/>
                  </a:lnTo>
                  <a:lnTo>
                    <a:pt x="174758" y="109645"/>
                  </a:lnTo>
                  <a:lnTo>
                    <a:pt x="211727" y="82004"/>
                  </a:lnTo>
                  <a:lnTo>
                    <a:pt x="251322" y="57953"/>
                  </a:lnTo>
                  <a:lnTo>
                    <a:pt x="293301" y="37733"/>
                  </a:lnTo>
                  <a:lnTo>
                    <a:pt x="337422" y="21587"/>
                  </a:lnTo>
                  <a:lnTo>
                    <a:pt x="383444" y="9755"/>
                  </a:lnTo>
                  <a:lnTo>
                    <a:pt x="431127" y="2479"/>
                  </a:lnTo>
                  <a:lnTo>
                    <a:pt x="480227" y="0"/>
                  </a:lnTo>
                  <a:lnTo>
                    <a:pt x="2401086" y="0"/>
                  </a:lnTo>
                  <a:lnTo>
                    <a:pt x="2450187" y="2479"/>
                  </a:lnTo>
                  <a:lnTo>
                    <a:pt x="2497869" y="9755"/>
                  </a:lnTo>
                  <a:lnTo>
                    <a:pt x="2543891" y="21587"/>
                  </a:lnTo>
                  <a:lnTo>
                    <a:pt x="2588012" y="37733"/>
                  </a:lnTo>
                  <a:lnTo>
                    <a:pt x="2629991" y="57953"/>
                  </a:lnTo>
                  <a:lnTo>
                    <a:pt x="2669586" y="82004"/>
                  </a:lnTo>
                  <a:lnTo>
                    <a:pt x="2706555" y="109645"/>
                  </a:lnTo>
                  <a:lnTo>
                    <a:pt x="2740658" y="140636"/>
                  </a:lnTo>
                  <a:lnTo>
                    <a:pt x="2771653" y="174734"/>
                  </a:lnTo>
                  <a:lnTo>
                    <a:pt x="2799298" y="211699"/>
                  </a:lnTo>
                  <a:lnTo>
                    <a:pt x="2823353" y="251288"/>
                  </a:lnTo>
                  <a:lnTo>
                    <a:pt x="2843575" y="293261"/>
                  </a:lnTo>
                  <a:lnTo>
                    <a:pt x="2859724" y="337376"/>
                  </a:lnTo>
                  <a:lnTo>
                    <a:pt x="2871557" y="383392"/>
                  </a:lnTo>
                  <a:lnTo>
                    <a:pt x="2878834" y="431068"/>
                  </a:lnTo>
                  <a:lnTo>
                    <a:pt x="2881314" y="480162"/>
                  </a:lnTo>
                  <a:lnTo>
                    <a:pt x="2881314" y="2656118"/>
                  </a:lnTo>
                  <a:lnTo>
                    <a:pt x="2878834" y="2705212"/>
                  </a:lnTo>
                  <a:lnTo>
                    <a:pt x="2871557" y="2752887"/>
                  </a:lnTo>
                  <a:lnTo>
                    <a:pt x="2859724" y="2798903"/>
                  </a:lnTo>
                  <a:lnTo>
                    <a:pt x="2843575" y="2843019"/>
                  </a:lnTo>
                  <a:lnTo>
                    <a:pt x="2823353" y="2884992"/>
                  </a:lnTo>
                  <a:lnTo>
                    <a:pt x="2799298" y="2924581"/>
                  </a:lnTo>
                  <a:lnTo>
                    <a:pt x="2771653" y="2961546"/>
                  </a:lnTo>
                  <a:lnTo>
                    <a:pt x="2740658" y="2995644"/>
                  </a:lnTo>
                  <a:lnTo>
                    <a:pt x="2706555" y="3026635"/>
                  </a:lnTo>
                  <a:lnTo>
                    <a:pt x="2669586" y="3054276"/>
                  </a:lnTo>
                  <a:lnTo>
                    <a:pt x="2629991" y="3078327"/>
                  </a:lnTo>
                  <a:lnTo>
                    <a:pt x="2588012" y="3098547"/>
                  </a:lnTo>
                  <a:lnTo>
                    <a:pt x="2543891" y="3114693"/>
                  </a:lnTo>
                  <a:lnTo>
                    <a:pt x="2497869" y="3126525"/>
                  </a:lnTo>
                  <a:lnTo>
                    <a:pt x="2450187" y="3133801"/>
                  </a:lnTo>
                  <a:lnTo>
                    <a:pt x="2401086" y="3136281"/>
                  </a:lnTo>
                  <a:lnTo>
                    <a:pt x="480227" y="3136281"/>
                  </a:lnTo>
                  <a:lnTo>
                    <a:pt x="431127" y="3133801"/>
                  </a:lnTo>
                  <a:lnTo>
                    <a:pt x="383444" y="3126525"/>
                  </a:lnTo>
                  <a:lnTo>
                    <a:pt x="337422" y="3114693"/>
                  </a:lnTo>
                  <a:lnTo>
                    <a:pt x="293301" y="3098547"/>
                  </a:lnTo>
                  <a:lnTo>
                    <a:pt x="251322" y="3078327"/>
                  </a:lnTo>
                  <a:lnTo>
                    <a:pt x="211727" y="3054276"/>
                  </a:lnTo>
                  <a:lnTo>
                    <a:pt x="174758" y="3026635"/>
                  </a:lnTo>
                  <a:lnTo>
                    <a:pt x="140655" y="2995644"/>
                  </a:lnTo>
                  <a:lnTo>
                    <a:pt x="109660" y="2961546"/>
                  </a:lnTo>
                  <a:lnTo>
                    <a:pt x="82015" y="2924581"/>
                  </a:lnTo>
                  <a:lnTo>
                    <a:pt x="57960" y="2884992"/>
                  </a:lnTo>
                  <a:lnTo>
                    <a:pt x="37738" y="2843019"/>
                  </a:lnTo>
                  <a:lnTo>
                    <a:pt x="21590" y="2798903"/>
                  </a:lnTo>
                  <a:lnTo>
                    <a:pt x="9756" y="2752887"/>
                  </a:lnTo>
                  <a:lnTo>
                    <a:pt x="2479" y="2705212"/>
                  </a:lnTo>
                  <a:lnTo>
                    <a:pt x="0" y="2656118"/>
                  </a:lnTo>
                  <a:lnTo>
                    <a:pt x="0" y="480162"/>
                  </a:lnTo>
                  <a:close/>
                </a:path>
              </a:pathLst>
            </a:custGeom>
            <a:ln w="32740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62872" y="3062066"/>
              <a:ext cx="2881630" cy="3136900"/>
            </a:xfrm>
            <a:custGeom>
              <a:avLst/>
              <a:gdLst/>
              <a:ahLst/>
              <a:cxnLst/>
              <a:rect l="l" t="t" r="r" b="b"/>
              <a:pathLst>
                <a:path w="2881629" h="3136900">
                  <a:moveTo>
                    <a:pt x="2401086" y="0"/>
                  </a:moveTo>
                  <a:lnTo>
                    <a:pt x="480227" y="0"/>
                  </a:lnTo>
                  <a:lnTo>
                    <a:pt x="431127" y="2479"/>
                  </a:lnTo>
                  <a:lnTo>
                    <a:pt x="383444" y="9755"/>
                  </a:lnTo>
                  <a:lnTo>
                    <a:pt x="337422" y="21587"/>
                  </a:lnTo>
                  <a:lnTo>
                    <a:pt x="293301" y="37733"/>
                  </a:lnTo>
                  <a:lnTo>
                    <a:pt x="251322" y="57952"/>
                  </a:lnTo>
                  <a:lnTo>
                    <a:pt x="211727" y="82003"/>
                  </a:lnTo>
                  <a:lnTo>
                    <a:pt x="174758" y="109645"/>
                  </a:lnTo>
                  <a:lnTo>
                    <a:pt x="140655" y="140635"/>
                  </a:lnTo>
                  <a:lnTo>
                    <a:pt x="109660" y="174734"/>
                  </a:lnTo>
                  <a:lnTo>
                    <a:pt x="82015" y="211698"/>
                  </a:lnTo>
                  <a:lnTo>
                    <a:pt x="57960" y="251287"/>
                  </a:lnTo>
                  <a:lnTo>
                    <a:pt x="37738" y="293260"/>
                  </a:lnTo>
                  <a:lnTo>
                    <a:pt x="21590" y="337376"/>
                  </a:lnTo>
                  <a:lnTo>
                    <a:pt x="9756" y="383392"/>
                  </a:lnTo>
                  <a:lnTo>
                    <a:pt x="2479" y="431067"/>
                  </a:lnTo>
                  <a:lnTo>
                    <a:pt x="0" y="480161"/>
                  </a:lnTo>
                  <a:lnTo>
                    <a:pt x="0" y="2656118"/>
                  </a:lnTo>
                  <a:lnTo>
                    <a:pt x="2479" y="2705212"/>
                  </a:lnTo>
                  <a:lnTo>
                    <a:pt x="9756" y="2752888"/>
                  </a:lnTo>
                  <a:lnTo>
                    <a:pt x="21590" y="2798904"/>
                  </a:lnTo>
                  <a:lnTo>
                    <a:pt x="37738" y="2843019"/>
                  </a:lnTo>
                  <a:lnTo>
                    <a:pt x="57960" y="2884992"/>
                  </a:lnTo>
                  <a:lnTo>
                    <a:pt x="82015" y="2924581"/>
                  </a:lnTo>
                  <a:lnTo>
                    <a:pt x="109660" y="2961546"/>
                  </a:lnTo>
                  <a:lnTo>
                    <a:pt x="140655" y="2995644"/>
                  </a:lnTo>
                  <a:lnTo>
                    <a:pt x="174758" y="3026634"/>
                  </a:lnTo>
                  <a:lnTo>
                    <a:pt x="211727" y="3054276"/>
                  </a:lnTo>
                  <a:lnTo>
                    <a:pt x="251322" y="3078327"/>
                  </a:lnTo>
                  <a:lnTo>
                    <a:pt x="293301" y="3098546"/>
                  </a:lnTo>
                  <a:lnTo>
                    <a:pt x="337422" y="3114693"/>
                  </a:lnTo>
                  <a:lnTo>
                    <a:pt x="383444" y="3126525"/>
                  </a:lnTo>
                  <a:lnTo>
                    <a:pt x="431127" y="3133801"/>
                  </a:lnTo>
                  <a:lnTo>
                    <a:pt x="480227" y="3136280"/>
                  </a:lnTo>
                  <a:lnTo>
                    <a:pt x="2401086" y="3136280"/>
                  </a:lnTo>
                  <a:lnTo>
                    <a:pt x="2450186" y="3133801"/>
                  </a:lnTo>
                  <a:lnTo>
                    <a:pt x="2497868" y="3126525"/>
                  </a:lnTo>
                  <a:lnTo>
                    <a:pt x="2543890" y="3114693"/>
                  </a:lnTo>
                  <a:lnTo>
                    <a:pt x="2588012" y="3098546"/>
                  </a:lnTo>
                  <a:lnTo>
                    <a:pt x="2629990" y="3078327"/>
                  </a:lnTo>
                  <a:lnTo>
                    <a:pt x="2669585" y="3054276"/>
                  </a:lnTo>
                  <a:lnTo>
                    <a:pt x="2706555" y="3026634"/>
                  </a:lnTo>
                  <a:lnTo>
                    <a:pt x="2740658" y="2995644"/>
                  </a:lnTo>
                  <a:lnTo>
                    <a:pt x="2771652" y="2961546"/>
                  </a:lnTo>
                  <a:lnTo>
                    <a:pt x="2799298" y="2924581"/>
                  </a:lnTo>
                  <a:lnTo>
                    <a:pt x="2823352" y="2884992"/>
                  </a:lnTo>
                  <a:lnTo>
                    <a:pt x="2843575" y="2843019"/>
                  </a:lnTo>
                  <a:lnTo>
                    <a:pt x="2859723" y="2798904"/>
                  </a:lnTo>
                  <a:lnTo>
                    <a:pt x="2871557" y="2752888"/>
                  </a:lnTo>
                  <a:lnTo>
                    <a:pt x="2878834" y="2705212"/>
                  </a:lnTo>
                  <a:lnTo>
                    <a:pt x="2881313" y="2656118"/>
                  </a:lnTo>
                  <a:lnTo>
                    <a:pt x="2881313" y="480161"/>
                  </a:lnTo>
                  <a:lnTo>
                    <a:pt x="2878834" y="431067"/>
                  </a:lnTo>
                  <a:lnTo>
                    <a:pt x="2871557" y="383392"/>
                  </a:lnTo>
                  <a:lnTo>
                    <a:pt x="2859723" y="337376"/>
                  </a:lnTo>
                  <a:lnTo>
                    <a:pt x="2843575" y="293260"/>
                  </a:lnTo>
                  <a:lnTo>
                    <a:pt x="2823352" y="251287"/>
                  </a:lnTo>
                  <a:lnTo>
                    <a:pt x="2799298" y="211698"/>
                  </a:lnTo>
                  <a:lnTo>
                    <a:pt x="2771652" y="174734"/>
                  </a:lnTo>
                  <a:lnTo>
                    <a:pt x="2740658" y="140635"/>
                  </a:lnTo>
                  <a:lnTo>
                    <a:pt x="2706555" y="109645"/>
                  </a:lnTo>
                  <a:lnTo>
                    <a:pt x="2669585" y="82003"/>
                  </a:lnTo>
                  <a:lnTo>
                    <a:pt x="2629990" y="57952"/>
                  </a:lnTo>
                  <a:lnTo>
                    <a:pt x="2588012" y="37733"/>
                  </a:lnTo>
                  <a:lnTo>
                    <a:pt x="2543890" y="21587"/>
                  </a:lnTo>
                  <a:lnTo>
                    <a:pt x="2497868" y="9755"/>
                  </a:lnTo>
                  <a:lnTo>
                    <a:pt x="2450186" y="2479"/>
                  </a:lnTo>
                  <a:lnTo>
                    <a:pt x="2401086" y="0"/>
                  </a:lnTo>
                  <a:close/>
                </a:path>
              </a:pathLst>
            </a:custGeom>
            <a:solidFill>
              <a:srgbClr val="F9E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62872" y="3062066"/>
              <a:ext cx="2881630" cy="3136900"/>
            </a:xfrm>
            <a:custGeom>
              <a:avLst/>
              <a:gdLst/>
              <a:ahLst/>
              <a:cxnLst/>
              <a:rect l="l" t="t" r="r" b="b"/>
              <a:pathLst>
                <a:path w="2881629" h="3136900">
                  <a:moveTo>
                    <a:pt x="0" y="480162"/>
                  </a:moveTo>
                  <a:lnTo>
                    <a:pt x="2479" y="431068"/>
                  </a:lnTo>
                  <a:lnTo>
                    <a:pt x="9756" y="383392"/>
                  </a:lnTo>
                  <a:lnTo>
                    <a:pt x="21590" y="337376"/>
                  </a:lnTo>
                  <a:lnTo>
                    <a:pt x="37738" y="293261"/>
                  </a:lnTo>
                  <a:lnTo>
                    <a:pt x="57960" y="251288"/>
                  </a:lnTo>
                  <a:lnTo>
                    <a:pt x="82015" y="211699"/>
                  </a:lnTo>
                  <a:lnTo>
                    <a:pt x="109660" y="174734"/>
                  </a:lnTo>
                  <a:lnTo>
                    <a:pt x="140655" y="140636"/>
                  </a:lnTo>
                  <a:lnTo>
                    <a:pt x="174758" y="109645"/>
                  </a:lnTo>
                  <a:lnTo>
                    <a:pt x="211727" y="82004"/>
                  </a:lnTo>
                  <a:lnTo>
                    <a:pt x="251322" y="57953"/>
                  </a:lnTo>
                  <a:lnTo>
                    <a:pt x="293301" y="37733"/>
                  </a:lnTo>
                  <a:lnTo>
                    <a:pt x="337422" y="21587"/>
                  </a:lnTo>
                  <a:lnTo>
                    <a:pt x="383444" y="9755"/>
                  </a:lnTo>
                  <a:lnTo>
                    <a:pt x="431127" y="2479"/>
                  </a:lnTo>
                  <a:lnTo>
                    <a:pt x="480227" y="0"/>
                  </a:lnTo>
                  <a:lnTo>
                    <a:pt x="2401086" y="0"/>
                  </a:lnTo>
                  <a:lnTo>
                    <a:pt x="2450187" y="2479"/>
                  </a:lnTo>
                  <a:lnTo>
                    <a:pt x="2497869" y="9755"/>
                  </a:lnTo>
                  <a:lnTo>
                    <a:pt x="2543891" y="21587"/>
                  </a:lnTo>
                  <a:lnTo>
                    <a:pt x="2588012" y="37733"/>
                  </a:lnTo>
                  <a:lnTo>
                    <a:pt x="2629991" y="57953"/>
                  </a:lnTo>
                  <a:lnTo>
                    <a:pt x="2669586" y="82004"/>
                  </a:lnTo>
                  <a:lnTo>
                    <a:pt x="2706555" y="109645"/>
                  </a:lnTo>
                  <a:lnTo>
                    <a:pt x="2740658" y="140636"/>
                  </a:lnTo>
                  <a:lnTo>
                    <a:pt x="2771653" y="174734"/>
                  </a:lnTo>
                  <a:lnTo>
                    <a:pt x="2799298" y="211699"/>
                  </a:lnTo>
                  <a:lnTo>
                    <a:pt x="2823353" y="251288"/>
                  </a:lnTo>
                  <a:lnTo>
                    <a:pt x="2843575" y="293261"/>
                  </a:lnTo>
                  <a:lnTo>
                    <a:pt x="2859724" y="337376"/>
                  </a:lnTo>
                  <a:lnTo>
                    <a:pt x="2871557" y="383392"/>
                  </a:lnTo>
                  <a:lnTo>
                    <a:pt x="2878834" y="431068"/>
                  </a:lnTo>
                  <a:lnTo>
                    <a:pt x="2881314" y="480162"/>
                  </a:lnTo>
                  <a:lnTo>
                    <a:pt x="2881314" y="2656118"/>
                  </a:lnTo>
                  <a:lnTo>
                    <a:pt x="2878834" y="2705212"/>
                  </a:lnTo>
                  <a:lnTo>
                    <a:pt x="2871557" y="2752887"/>
                  </a:lnTo>
                  <a:lnTo>
                    <a:pt x="2859724" y="2798903"/>
                  </a:lnTo>
                  <a:lnTo>
                    <a:pt x="2843575" y="2843019"/>
                  </a:lnTo>
                  <a:lnTo>
                    <a:pt x="2823353" y="2884992"/>
                  </a:lnTo>
                  <a:lnTo>
                    <a:pt x="2799298" y="2924581"/>
                  </a:lnTo>
                  <a:lnTo>
                    <a:pt x="2771653" y="2961546"/>
                  </a:lnTo>
                  <a:lnTo>
                    <a:pt x="2740658" y="2995644"/>
                  </a:lnTo>
                  <a:lnTo>
                    <a:pt x="2706555" y="3026635"/>
                  </a:lnTo>
                  <a:lnTo>
                    <a:pt x="2669586" y="3054276"/>
                  </a:lnTo>
                  <a:lnTo>
                    <a:pt x="2629991" y="3078327"/>
                  </a:lnTo>
                  <a:lnTo>
                    <a:pt x="2588012" y="3098547"/>
                  </a:lnTo>
                  <a:lnTo>
                    <a:pt x="2543891" y="3114693"/>
                  </a:lnTo>
                  <a:lnTo>
                    <a:pt x="2497869" y="3126525"/>
                  </a:lnTo>
                  <a:lnTo>
                    <a:pt x="2450187" y="3133801"/>
                  </a:lnTo>
                  <a:lnTo>
                    <a:pt x="2401086" y="3136281"/>
                  </a:lnTo>
                  <a:lnTo>
                    <a:pt x="480227" y="3136281"/>
                  </a:lnTo>
                  <a:lnTo>
                    <a:pt x="431127" y="3133801"/>
                  </a:lnTo>
                  <a:lnTo>
                    <a:pt x="383444" y="3126525"/>
                  </a:lnTo>
                  <a:lnTo>
                    <a:pt x="337422" y="3114693"/>
                  </a:lnTo>
                  <a:lnTo>
                    <a:pt x="293301" y="3098547"/>
                  </a:lnTo>
                  <a:lnTo>
                    <a:pt x="251322" y="3078327"/>
                  </a:lnTo>
                  <a:lnTo>
                    <a:pt x="211727" y="3054276"/>
                  </a:lnTo>
                  <a:lnTo>
                    <a:pt x="174758" y="3026635"/>
                  </a:lnTo>
                  <a:lnTo>
                    <a:pt x="140655" y="2995644"/>
                  </a:lnTo>
                  <a:lnTo>
                    <a:pt x="109660" y="2961546"/>
                  </a:lnTo>
                  <a:lnTo>
                    <a:pt x="82015" y="2924581"/>
                  </a:lnTo>
                  <a:lnTo>
                    <a:pt x="57960" y="2884992"/>
                  </a:lnTo>
                  <a:lnTo>
                    <a:pt x="37738" y="2843019"/>
                  </a:lnTo>
                  <a:lnTo>
                    <a:pt x="21590" y="2798903"/>
                  </a:lnTo>
                  <a:lnTo>
                    <a:pt x="9756" y="2752887"/>
                  </a:lnTo>
                  <a:lnTo>
                    <a:pt x="2479" y="2705212"/>
                  </a:lnTo>
                  <a:lnTo>
                    <a:pt x="0" y="2656118"/>
                  </a:lnTo>
                  <a:lnTo>
                    <a:pt x="0" y="480162"/>
                  </a:lnTo>
                  <a:close/>
                </a:path>
              </a:pathLst>
            </a:custGeom>
            <a:ln w="32740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8072" y="3306123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2388015" y="0"/>
                  </a:moveTo>
                  <a:lnTo>
                    <a:pt x="96536" y="0"/>
                  </a:lnTo>
                  <a:lnTo>
                    <a:pt x="58960" y="7585"/>
                  </a:lnTo>
                  <a:lnTo>
                    <a:pt x="28274" y="28271"/>
                  </a:lnTo>
                  <a:lnTo>
                    <a:pt x="7586" y="58952"/>
                  </a:lnTo>
                  <a:lnTo>
                    <a:pt x="0" y="96523"/>
                  </a:lnTo>
                  <a:lnTo>
                    <a:pt x="0" y="482613"/>
                  </a:lnTo>
                  <a:lnTo>
                    <a:pt x="7586" y="520185"/>
                  </a:lnTo>
                  <a:lnTo>
                    <a:pt x="28274" y="550867"/>
                  </a:lnTo>
                  <a:lnTo>
                    <a:pt x="58960" y="571553"/>
                  </a:lnTo>
                  <a:lnTo>
                    <a:pt x="96536" y="579139"/>
                  </a:lnTo>
                  <a:lnTo>
                    <a:pt x="2388015" y="579139"/>
                  </a:lnTo>
                  <a:lnTo>
                    <a:pt x="2425591" y="571553"/>
                  </a:lnTo>
                  <a:lnTo>
                    <a:pt x="2456277" y="550867"/>
                  </a:lnTo>
                  <a:lnTo>
                    <a:pt x="2476966" y="520185"/>
                  </a:lnTo>
                  <a:lnTo>
                    <a:pt x="2484553" y="482613"/>
                  </a:lnTo>
                  <a:lnTo>
                    <a:pt x="2484553" y="96523"/>
                  </a:lnTo>
                  <a:lnTo>
                    <a:pt x="2476966" y="58952"/>
                  </a:lnTo>
                  <a:lnTo>
                    <a:pt x="2456277" y="28271"/>
                  </a:lnTo>
                  <a:lnTo>
                    <a:pt x="2425591" y="7585"/>
                  </a:lnTo>
                  <a:lnTo>
                    <a:pt x="238801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8072" y="3306123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0" y="96524"/>
                  </a:moveTo>
                  <a:lnTo>
                    <a:pt x="7586" y="58952"/>
                  </a:lnTo>
                  <a:lnTo>
                    <a:pt x="28275" y="28271"/>
                  </a:lnTo>
                  <a:lnTo>
                    <a:pt x="58960" y="7585"/>
                  </a:lnTo>
                  <a:lnTo>
                    <a:pt x="96537" y="0"/>
                  </a:lnTo>
                  <a:lnTo>
                    <a:pt x="2388016" y="0"/>
                  </a:lnTo>
                  <a:lnTo>
                    <a:pt x="2425593" y="7585"/>
                  </a:lnTo>
                  <a:lnTo>
                    <a:pt x="2456278" y="28271"/>
                  </a:lnTo>
                  <a:lnTo>
                    <a:pt x="2476967" y="58952"/>
                  </a:lnTo>
                  <a:lnTo>
                    <a:pt x="2484553" y="96524"/>
                  </a:lnTo>
                  <a:lnTo>
                    <a:pt x="2484553" y="482614"/>
                  </a:lnTo>
                  <a:lnTo>
                    <a:pt x="2476967" y="520186"/>
                  </a:lnTo>
                  <a:lnTo>
                    <a:pt x="2456278" y="550867"/>
                  </a:lnTo>
                  <a:lnTo>
                    <a:pt x="2425593" y="571553"/>
                  </a:lnTo>
                  <a:lnTo>
                    <a:pt x="2388016" y="579139"/>
                  </a:lnTo>
                  <a:lnTo>
                    <a:pt x="96537" y="579139"/>
                  </a:lnTo>
                  <a:lnTo>
                    <a:pt x="58960" y="571553"/>
                  </a:lnTo>
                  <a:lnTo>
                    <a:pt x="28275" y="550867"/>
                  </a:lnTo>
                  <a:lnTo>
                    <a:pt x="7586" y="520186"/>
                  </a:lnTo>
                  <a:lnTo>
                    <a:pt x="0" y="482614"/>
                  </a:lnTo>
                  <a:lnTo>
                    <a:pt x="0" y="9652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34196" y="3463059"/>
            <a:ext cx="22104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Multi-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Projects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85690" y="3984615"/>
            <a:ext cx="2509520" cy="604520"/>
            <a:chOff x="4085690" y="3984615"/>
            <a:chExt cx="2509520" cy="604520"/>
          </a:xfrm>
        </p:grpSpPr>
        <p:sp>
          <p:nvSpPr>
            <p:cNvPr id="32" name="object 32"/>
            <p:cNvSpPr/>
            <p:nvPr/>
          </p:nvSpPr>
          <p:spPr>
            <a:xfrm>
              <a:off x="4098072" y="3996998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2388015" y="0"/>
                  </a:moveTo>
                  <a:lnTo>
                    <a:pt x="96536" y="0"/>
                  </a:lnTo>
                  <a:lnTo>
                    <a:pt x="58960" y="7585"/>
                  </a:lnTo>
                  <a:lnTo>
                    <a:pt x="28274" y="28271"/>
                  </a:lnTo>
                  <a:lnTo>
                    <a:pt x="7586" y="58952"/>
                  </a:lnTo>
                  <a:lnTo>
                    <a:pt x="0" y="96523"/>
                  </a:lnTo>
                  <a:lnTo>
                    <a:pt x="0" y="482613"/>
                  </a:lnTo>
                  <a:lnTo>
                    <a:pt x="7586" y="520185"/>
                  </a:lnTo>
                  <a:lnTo>
                    <a:pt x="28274" y="550867"/>
                  </a:lnTo>
                  <a:lnTo>
                    <a:pt x="58960" y="571553"/>
                  </a:lnTo>
                  <a:lnTo>
                    <a:pt x="96536" y="579139"/>
                  </a:lnTo>
                  <a:lnTo>
                    <a:pt x="2388015" y="579139"/>
                  </a:lnTo>
                  <a:lnTo>
                    <a:pt x="2425591" y="571553"/>
                  </a:lnTo>
                  <a:lnTo>
                    <a:pt x="2456277" y="550867"/>
                  </a:lnTo>
                  <a:lnTo>
                    <a:pt x="2476966" y="520185"/>
                  </a:lnTo>
                  <a:lnTo>
                    <a:pt x="2484553" y="482613"/>
                  </a:lnTo>
                  <a:lnTo>
                    <a:pt x="2484553" y="96523"/>
                  </a:lnTo>
                  <a:lnTo>
                    <a:pt x="2476966" y="58952"/>
                  </a:lnTo>
                  <a:lnTo>
                    <a:pt x="2456277" y="28271"/>
                  </a:lnTo>
                  <a:lnTo>
                    <a:pt x="2425591" y="7585"/>
                  </a:lnTo>
                  <a:lnTo>
                    <a:pt x="238801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98072" y="3996998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0" y="96524"/>
                  </a:moveTo>
                  <a:lnTo>
                    <a:pt x="7586" y="58952"/>
                  </a:lnTo>
                  <a:lnTo>
                    <a:pt x="28275" y="28271"/>
                  </a:lnTo>
                  <a:lnTo>
                    <a:pt x="58960" y="7585"/>
                  </a:lnTo>
                  <a:lnTo>
                    <a:pt x="96537" y="0"/>
                  </a:lnTo>
                  <a:lnTo>
                    <a:pt x="2388016" y="0"/>
                  </a:lnTo>
                  <a:lnTo>
                    <a:pt x="2425593" y="7585"/>
                  </a:lnTo>
                  <a:lnTo>
                    <a:pt x="2456278" y="28271"/>
                  </a:lnTo>
                  <a:lnTo>
                    <a:pt x="2476967" y="58952"/>
                  </a:lnTo>
                  <a:lnTo>
                    <a:pt x="2484553" y="96524"/>
                  </a:lnTo>
                  <a:lnTo>
                    <a:pt x="2484553" y="482614"/>
                  </a:lnTo>
                  <a:lnTo>
                    <a:pt x="2476967" y="520186"/>
                  </a:lnTo>
                  <a:lnTo>
                    <a:pt x="2456278" y="550867"/>
                  </a:lnTo>
                  <a:lnTo>
                    <a:pt x="2425593" y="571553"/>
                  </a:lnTo>
                  <a:lnTo>
                    <a:pt x="2388016" y="579139"/>
                  </a:lnTo>
                  <a:lnTo>
                    <a:pt x="96537" y="579139"/>
                  </a:lnTo>
                  <a:lnTo>
                    <a:pt x="58960" y="571553"/>
                  </a:lnTo>
                  <a:lnTo>
                    <a:pt x="28275" y="550867"/>
                  </a:lnTo>
                  <a:lnTo>
                    <a:pt x="7586" y="520186"/>
                  </a:lnTo>
                  <a:lnTo>
                    <a:pt x="0" y="482614"/>
                  </a:lnTo>
                  <a:lnTo>
                    <a:pt x="0" y="9652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57389" y="4154956"/>
            <a:ext cx="2163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Docker-</a:t>
            </a:r>
            <a:r>
              <a:rPr sz="1500" spc="70" dirty="0">
                <a:solidFill>
                  <a:srgbClr val="FFFFFF"/>
                </a:solidFill>
                <a:latin typeface="Tahoma"/>
                <a:cs typeface="Tahoma"/>
              </a:rPr>
              <a:t>Compose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85690" y="4675490"/>
            <a:ext cx="2509520" cy="604520"/>
            <a:chOff x="4085690" y="4675490"/>
            <a:chExt cx="2509520" cy="604520"/>
          </a:xfrm>
        </p:grpSpPr>
        <p:sp>
          <p:nvSpPr>
            <p:cNvPr id="36" name="object 36"/>
            <p:cNvSpPr/>
            <p:nvPr/>
          </p:nvSpPr>
          <p:spPr>
            <a:xfrm>
              <a:off x="4098072" y="4687873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2388015" y="0"/>
                  </a:moveTo>
                  <a:lnTo>
                    <a:pt x="96536" y="0"/>
                  </a:lnTo>
                  <a:lnTo>
                    <a:pt x="58960" y="7585"/>
                  </a:lnTo>
                  <a:lnTo>
                    <a:pt x="28274" y="28271"/>
                  </a:lnTo>
                  <a:lnTo>
                    <a:pt x="7586" y="58953"/>
                  </a:lnTo>
                  <a:lnTo>
                    <a:pt x="0" y="96525"/>
                  </a:lnTo>
                  <a:lnTo>
                    <a:pt x="0" y="482615"/>
                  </a:lnTo>
                  <a:lnTo>
                    <a:pt x="7586" y="520186"/>
                  </a:lnTo>
                  <a:lnTo>
                    <a:pt x="28274" y="550867"/>
                  </a:lnTo>
                  <a:lnTo>
                    <a:pt x="58960" y="571553"/>
                  </a:lnTo>
                  <a:lnTo>
                    <a:pt x="96536" y="579139"/>
                  </a:lnTo>
                  <a:lnTo>
                    <a:pt x="2388015" y="579139"/>
                  </a:lnTo>
                  <a:lnTo>
                    <a:pt x="2425591" y="571553"/>
                  </a:lnTo>
                  <a:lnTo>
                    <a:pt x="2456277" y="550867"/>
                  </a:lnTo>
                  <a:lnTo>
                    <a:pt x="2476966" y="520186"/>
                  </a:lnTo>
                  <a:lnTo>
                    <a:pt x="2484553" y="482615"/>
                  </a:lnTo>
                  <a:lnTo>
                    <a:pt x="2484553" y="96525"/>
                  </a:lnTo>
                  <a:lnTo>
                    <a:pt x="2476966" y="58953"/>
                  </a:lnTo>
                  <a:lnTo>
                    <a:pt x="2456277" y="28271"/>
                  </a:lnTo>
                  <a:lnTo>
                    <a:pt x="2425591" y="7585"/>
                  </a:lnTo>
                  <a:lnTo>
                    <a:pt x="238801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98072" y="4687873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0" y="96524"/>
                  </a:moveTo>
                  <a:lnTo>
                    <a:pt x="7586" y="58952"/>
                  </a:lnTo>
                  <a:lnTo>
                    <a:pt x="28275" y="28271"/>
                  </a:lnTo>
                  <a:lnTo>
                    <a:pt x="58960" y="7585"/>
                  </a:lnTo>
                  <a:lnTo>
                    <a:pt x="96537" y="0"/>
                  </a:lnTo>
                  <a:lnTo>
                    <a:pt x="2388016" y="0"/>
                  </a:lnTo>
                  <a:lnTo>
                    <a:pt x="2425593" y="7585"/>
                  </a:lnTo>
                  <a:lnTo>
                    <a:pt x="2456278" y="28271"/>
                  </a:lnTo>
                  <a:lnTo>
                    <a:pt x="2476967" y="58952"/>
                  </a:lnTo>
                  <a:lnTo>
                    <a:pt x="2484553" y="96524"/>
                  </a:lnTo>
                  <a:lnTo>
                    <a:pt x="2484553" y="482614"/>
                  </a:lnTo>
                  <a:lnTo>
                    <a:pt x="2476967" y="520186"/>
                  </a:lnTo>
                  <a:lnTo>
                    <a:pt x="2456278" y="550867"/>
                  </a:lnTo>
                  <a:lnTo>
                    <a:pt x="2425593" y="571553"/>
                  </a:lnTo>
                  <a:lnTo>
                    <a:pt x="2388016" y="579139"/>
                  </a:lnTo>
                  <a:lnTo>
                    <a:pt x="96537" y="579139"/>
                  </a:lnTo>
                  <a:lnTo>
                    <a:pt x="58960" y="571553"/>
                  </a:lnTo>
                  <a:lnTo>
                    <a:pt x="28275" y="550867"/>
                  </a:lnTo>
                  <a:lnTo>
                    <a:pt x="7586" y="520186"/>
                  </a:lnTo>
                  <a:lnTo>
                    <a:pt x="0" y="482614"/>
                  </a:lnTo>
                  <a:lnTo>
                    <a:pt x="0" y="9652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72259" y="4846852"/>
            <a:ext cx="17341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“Utility</a:t>
            </a:r>
            <a:r>
              <a:rPr sz="1500" spc="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Containers”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085690" y="5366365"/>
            <a:ext cx="2509520" cy="604520"/>
            <a:chOff x="4085690" y="5366365"/>
            <a:chExt cx="2509520" cy="604520"/>
          </a:xfrm>
        </p:grpSpPr>
        <p:sp>
          <p:nvSpPr>
            <p:cNvPr id="40" name="object 40"/>
            <p:cNvSpPr/>
            <p:nvPr/>
          </p:nvSpPr>
          <p:spPr>
            <a:xfrm>
              <a:off x="4098072" y="5378747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2388015" y="0"/>
                  </a:moveTo>
                  <a:lnTo>
                    <a:pt x="96536" y="0"/>
                  </a:lnTo>
                  <a:lnTo>
                    <a:pt x="58960" y="7585"/>
                  </a:lnTo>
                  <a:lnTo>
                    <a:pt x="28274" y="28271"/>
                  </a:lnTo>
                  <a:lnTo>
                    <a:pt x="7586" y="58953"/>
                  </a:lnTo>
                  <a:lnTo>
                    <a:pt x="0" y="96525"/>
                  </a:lnTo>
                  <a:lnTo>
                    <a:pt x="0" y="482613"/>
                  </a:lnTo>
                  <a:lnTo>
                    <a:pt x="7586" y="520185"/>
                  </a:lnTo>
                  <a:lnTo>
                    <a:pt x="28274" y="550867"/>
                  </a:lnTo>
                  <a:lnTo>
                    <a:pt x="58960" y="571553"/>
                  </a:lnTo>
                  <a:lnTo>
                    <a:pt x="96536" y="579139"/>
                  </a:lnTo>
                  <a:lnTo>
                    <a:pt x="2388015" y="579139"/>
                  </a:lnTo>
                  <a:lnTo>
                    <a:pt x="2425591" y="571553"/>
                  </a:lnTo>
                  <a:lnTo>
                    <a:pt x="2456277" y="550867"/>
                  </a:lnTo>
                  <a:lnTo>
                    <a:pt x="2476966" y="520185"/>
                  </a:lnTo>
                  <a:lnTo>
                    <a:pt x="2484553" y="482613"/>
                  </a:lnTo>
                  <a:lnTo>
                    <a:pt x="2484553" y="96525"/>
                  </a:lnTo>
                  <a:lnTo>
                    <a:pt x="2476966" y="58953"/>
                  </a:lnTo>
                  <a:lnTo>
                    <a:pt x="2456277" y="28271"/>
                  </a:lnTo>
                  <a:lnTo>
                    <a:pt x="2425591" y="7585"/>
                  </a:lnTo>
                  <a:lnTo>
                    <a:pt x="238801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98072" y="5378747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0" y="96524"/>
                  </a:moveTo>
                  <a:lnTo>
                    <a:pt x="7586" y="58952"/>
                  </a:lnTo>
                  <a:lnTo>
                    <a:pt x="28275" y="28271"/>
                  </a:lnTo>
                  <a:lnTo>
                    <a:pt x="58960" y="7585"/>
                  </a:lnTo>
                  <a:lnTo>
                    <a:pt x="96537" y="0"/>
                  </a:lnTo>
                  <a:lnTo>
                    <a:pt x="2388016" y="0"/>
                  </a:lnTo>
                  <a:lnTo>
                    <a:pt x="2425593" y="7585"/>
                  </a:lnTo>
                  <a:lnTo>
                    <a:pt x="2456278" y="28271"/>
                  </a:lnTo>
                  <a:lnTo>
                    <a:pt x="2476967" y="58952"/>
                  </a:lnTo>
                  <a:lnTo>
                    <a:pt x="2484553" y="96524"/>
                  </a:lnTo>
                  <a:lnTo>
                    <a:pt x="2484553" y="482614"/>
                  </a:lnTo>
                  <a:lnTo>
                    <a:pt x="2476967" y="520186"/>
                  </a:lnTo>
                  <a:lnTo>
                    <a:pt x="2456278" y="550867"/>
                  </a:lnTo>
                  <a:lnTo>
                    <a:pt x="2425593" y="571553"/>
                  </a:lnTo>
                  <a:lnTo>
                    <a:pt x="2388016" y="579139"/>
                  </a:lnTo>
                  <a:lnTo>
                    <a:pt x="96537" y="579139"/>
                  </a:lnTo>
                  <a:lnTo>
                    <a:pt x="58960" y="571553"/>
                  </a:lnTo>
                  <a:lnTo>
                    <a:pt x="28275" y="550867"/>
                  </a:lnTo>
                  <a:lnTo>
                    <a:pt x="7586" y="520186"/>
                  </a:lnTo>
                  <a:lnTo>
                    <a:pt x="0" y="482614"/>
                  </a:lnTo>
                  <a:lnTo>
                    <a:pt x="0" y="9652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529558" y="5419876"/>
            <a:ext cx="1619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Deploying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Docker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48869" y="3293740"/>
            <a:ext cx="2509520" cy="1295400"/>
            <a:chOff x="7248869" y="3293740"/>
            <a:chExt cx="2509520" cy="1295400"/>
          </a:xfrm>
        </p:grpSpPr>
        <p:sp>
          <p:nvSpPr>
            <p:cNvPr id="44" name="object 44"/>
            <p:cNvSpPr/>
            <p:nvPr/>
          </p:nvSpPr>
          <p:spPr>
            <a:xfrm>
              <a:off x="7261251" y="3306123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2388016" y="0"/>
                  </a:moveTo>
                  <a:lnTo>
                    <a:pt x="96537" y="0"/>
                  </a:lnTo>
                  <a:lnTo>
                    <a:pt x="58961" y="7585"/>
                  </a:lnTo>
                  <a:lnTo>
                    <a:pt x="28275" y="28271"/>
                  </a:lnTo>
                  <a:lnTo>
                    <a:pt x="7586" y="58953"/>
                  </a:lnTo>
                  <a:lnTo>
                    <a:pt x="0" y="96525"/>
                  </a:lnTo>
                  <a:lnTo>
                    <a:pt x="0" y="482615"/>
                  </a:lnTo>
                  <a:lnTo>
                    <a:pt x="7586" y="520186"/>
                  </a:lnTo>
                  <a:lnTo>
                    <a:pt x="28275" y="550867"/>
                  </a:lnTo>
                  <a:lnTo>
                    <a:pt x="58961" y="571553"/>
                  </a:lnTo>
                  <a:lnTo>
                    <a:pt x="96537" y="579139"/>
                  </a:lnTo>
                  <a:lnTo>
                    <a:pt x="2388016" y="579139"/>
                  </a:lnTo>
                  <a:lnTo>
                    <a:pt x="2425593" y="571553"/>
                  </a:lnTo>
                  <a:lnTo>
                    <a:pt x="2456278" y="550867"/>
                  </a:lnTo>
                  <a:lnTo>
                    <a:pt x="2476966" y="520186"/>
                  </a:lnTo>
                  <a:lnTo>
                    <a:pt x="2484553" y="482615"/>
                  </a:lnTo>
                  <a:lnTo>
                    <a:pt x="2484553" y="96525"/>
                  </a:lnTo>
                  <a:lnTo>
                    <a:pt x="2476966" y="58953"/>
                  </a:lnTo>
                  <a:lnTo>
                    <a:pt x="2456278" y="28271"/>
                  </a:lnTo>
                  <a:lnTo>
                    <a:pt x="2425593" y="7585"/>
                  </a:lnTo>
                  <a:lnTo>
                    <a:pt x="238801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61251" y="3306123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0" y="96524"/>
                  </a:moveTo>
                  <a:lnTo>
                    <a:pt x="7586" y="58952"/>
                  </a:lnTo>
                  <a:lnTo>
                    <a:pt x="28275" y="28271"/>
                  </a:lnTo>
                  <a:lnTo>
                    <a:pt x="58960" y="7585"/>
                  </a:lnTo>
                  <a:lnTo>
                    <a:pt x="96537" y="0"/>
                  </a:lnTo>
                  <a:lnTo>
                    <a:pt x="2388016" y="0"/>
                  </a:lnTo>
                  <a:lnTo>
                    <a:pt x="2425593" y="7585"/>
                  </a:lnTo>
                  <a:lnTo>
                    <a:pt x="2456278" y="28271"/>
                  </a:lnTo>
                  <a:lnTo>
                    <a:pt x="2476967" y="58952"/>
                  </a:lnTo>
                  <a:lnTo>
                    <a:pt x="2484553" y="96524"/>
                  </a:lnTo>
                  <a:lnTo>
                    <a:pt x="2484553" y="482614"/>
                  </a:lnTo>
                  <a:lnTo>
                    <a:pt x="2476967" y="520186"/>
                  </a:lnTo>
                  <a:lnTo>
                    <a:pt x="2456278" y="550867"/>
                  </a:lnTo>
                  <a:lnTo>
                    <a:pt x="2425593" y="571553"/>
                  </a:lnTo>
                  <a:lnTo>
                    <a:pt x="2388016" y="579139"/>
                  </a:lnTo>
                  <a:lnTo>
                    <a:pt x="96537" y="579139"/>
                  </a:lnTo>
                  <a:lnTo>
                    <a:pt x="58960" y="571553"/>
                  </a:lnTo>
                  <a:lnTo>
                    <a:pt x="28275" y="550867"/>
                  </a:lnTo>
                  <a:lnTo>
                    <a:pt x="7586" y="520186"/>
                  </a:lnTo>
                  <a:lnTo>
                    <a:pt x="0" y="482614"/>
                  </a:lnTo>
                  <a:lnTo>
                    <a:pt x="0" y="96524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61251" y="3996998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2388016" y="0"/>
                  </a:moveTo>
                  <a:lnTo>
                    <a:pt x="96537" y="0"/>
                  </a:lnTo>
                  <a:lnTo>
                    <a:pt x="58961" y="7585"/>
                  </a:lnTo>
                  <a:lnTo>
                    <a:pt x="28275" y="28271"/>
                  </a:lnTo>
                  <a:lnTo>
                    <a:pt x="7586" y="58952"/>
                  </a:lnTo>
                  <a:lnTo>
                    <a:pt x="0" y="96523"/>
                  </a:lnTo>
                  <a:lnTo>
                    <a:pt x="0" y="482613"/>
                  </a:lnTo>
                  <a:lnTo>
                    <a:pt x="7586" y="520185"/>
                  </a:lnTo>
                  <a:lnTo>
                    <a:pt x="28275" y="550867"/>
                  </a:lnTo>
                  <a:lnTo>
                    <a:pt x="58961" y="571553"/>
                  </a:lnTo>
                  <a:lnTo>
                    <a:pt x="96537" y="579139"/>
                  </a:lnTo>
                  <a:lnTo>
                    <a:pt x="2388016" y="579139"/>
                  </a:lnTo>
                  <a:lnTo>
                    <a:pt x="2425593" y="571553"/>
                  </a:lnTo>
                  <a:lnTo>
                    <a:pt x="2456278" y="550867"/>
                  </a:lnTo>
                  <a:lnTo>
                    <a:pt x="2476966" y="520185"/>
                  </a:lnTo>
                  <a:lnTo>
                    <a:pt x="2484553" y="482613"/>
                  </a:lnTo>
                  <a:lnTo>
                    <a:pt x="2484553" y="96523"/>
                  </a:lnTo>
                  <a:lnTo>
                    <a:pt x="2476966" y="58952"/>
                  </a:lnTo>
                  <a:lnTo>
                    <a:pt x="2456278" y="28271"/>
                  </a:lnTo>
                  <a:lnTo>
                    <a:pt x="2425593" y="7585"/>
                  </a:lnTo>
                  <a:lnTo>
                    <a:pt x="238801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61251" y="3996998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0" y="96524"/>
                  </a:moveTo>
                  <a:lnTo>
                    <a:pt x="7586" y="58952"/>
                  </a:lnTo>
                  <a:lnTo>
                    <a:pt x="28275" y="28271"/>
                  </a:lnTo>
                  <a:lnTo>
                    <a:pt x="58960" y="7585"/>
                  </a:lnTo>
                  <a:lnTo>
                    <a:pt x="96537" y="0"/>
                  </a:lnTo>
                  <a:lnTo>
                    <a:pt x="2388016" y="0"/>
                  </a:lnTo>
                  <a:lnTo>
                    <a:pt x="2425593" y="7585"/>
                  </a:lnTo>
                  <a:lnTo>
                    <a:pt x="2456278" y="28271"/>
                  </a:lnTo>
                  <a:lnTo>
                    <a:pt x="2476967" y="58952"/>
                  </a:lnTo>
                  <a:lnTo>
                    <a:pt x="2484553" y="96524"/>
                  </a:lnTo>
                  <a:lnTo>
                    <a:pt x="2484553" y="482614"/>
                  </a:lnTo>
                  <a:lnTo>
                    <a:pt x="2476967" y="520186"/>
                  </a:lnTo>
                  <a:lnTo>
                    <a:pt x="2456278" y="550867"/>
                  </a:lnTo>
                  <a:lnTo>
                    <a:pt x="2425593" y="571553"/>
                  </a:lnTo>
                  <a:lnTo>
                    <a:pt x="2388016" y="579139"/>
                  </a:lnTo>
                  <a:lnTo>
                    <a:pt x="96537" y="579139"/>
                  </a:lnTo>
                  <a:lnTo>
                    <a:pt x="58960" y="571553"/>
                  </a:lnTo>
                  <a:lnTo>
                    <a:pt x="28275" y="550867"/>
                  </a:lnTo>
                  <a:lnTo>
                    <a:pt x="7586" y="520186"/>
                  </a:lnTo>
                  <a:lnTo>
                    <a:pt x="0" y="482614"/>
                  </a:lnTo>
                  <a:lnTo>
                    <a:pt x="0" y="96524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614292" y="4036084"/>
            <a:ext cx="1775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570" marR="5080" indent="-48450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Kubernetes:</a:t>
            </a:r>
            <a:r>
              <a:rPr sz="15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5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500" spc="-6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Volumes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248869" y="4670911"/>
            <a:ext cx="2509520" cy="604520"/>
            <a:chOff x="7248869" y="4670911"/>
            <a:chExt cx="2509520" cy="604520"/>
          </a:xfrm>
        </p:grpSpPr>
        <p:sp>
          <p:nvSpPr>
            <p:cNvPr id="50" name="object 50"/>
            <p:cNvSpPr/>
            <p:nvPr/>
          </p:nvSpPr>
          <p:spPr>
            <a:xfrm>
              <a:off x="7261251" y="4683293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2388016" y="0"/>
                  </a:moveTo>
                  <a:lnTo>
                    <a:pt x="96537" y="0"/>
                  </a:lnTo>
                  <a:lnTo>
                    <a:pt x="58961" y="7585"/>
                  </a:lnTo>
                  <a:lnTo>
                    <a:pt x="28275" y="28271"/>
                  </a:lnTo>
                  <a:lnTo>
                    <a:pt x="7586" y="58953"/>
                  </a:lnTo>
                  <a:lnTo>
                    <a:pt x="0" y="96525"/>
                  </a:lnTo>
                  <a:lnTo>
                    <a:pt x="0" y="482613"/>
                  </a:lnTo>
                  <a:lnTo>
                    <a:pt x="7586" y="520185"/>
                  </a:lnTo>
                  <a:lnTo>
                    <a:pt x="28275" y="550867"/>
                  </a:lnTo>
                  <a:lnTo>
                    <a:pt x="58961" y="571553"/>
                  </a:lnTo>
                  <a:lnTo>
                    <a:pt x="96537" y="579139"/>
                  </a:lnTo>
                  <a:lnTo>
                    <a:pt x="2388016" y="579139"/>
                  </a:lnTo>
                  <a:lnTo>
                    <a:pt x="2425593" y="571553"/>
                  </a:lnTo>
                  <a:lnTo>
                    <a:pt x="2456278" y="550867"/>
                  </a:lnTo>
                  <a:lnTo>
                    <a:pt x="2476966" y="520185"/>
                  </a:lnTo>
                  <a:lnTo>
                    <a:pt x="2484553" y="482613"/>
                  </a:lnTo>
                  <a:lnTo>
                    <a:pt x="2484553" y="96525"/>
                  </a:lnTo>
                  <a:lnTo>
                    <a:pt x="2476966" y="58953"/>
                  </a:lnTo>
                  <a:lnTo>
                    <a:pt x="2456278" y="28271"/>
                  </a:lnTo>
                  <a:lnTo>
                    <a:pt x="2425593" y="7585"/>
                  </a:lnTo>
                  <a:lnTo>
                    <a:pt x="238801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61251" y="4683293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0" y="96524"/>
                  </a:moveTo>
                  <a:lnTo>
                    <a:pt x="7586" y="58952"/>
                  </a:lnTo>
                  <a:lnTo>
                    <a:pt x="28275" y="28271"/>
                  </a:lnTo>
                  <a:lnTo>
                    <a:pt x="58960" y="7585"/>
                  </a:lnTo>
                  <a:lnTo>
                    <a:pt x="96537" y="0"/>
                  </a:lnTo>
                  <a:lnTo>
                    <a:pt x="2388016" y="0"/>
                  </a:lnTo>
                  <a:lnTo>
                    <a:pt x="2425593" y="7585"/>
                  </a:lnTo>
                  <a:lnTo>
                    <a:pt x="2456278" y="28271"/>
                  </a:lnTo>
                  <a:lnTo>
                    <a:pt x="2476967" y="58952"/>
                  </a:lnTo>
                  <a:lnTo>
                    <a:pt x="2484553" y="96524"/>
                  </a:lnTo>
                  <a:lnTo>
                    <a:pt x="2484553" y="482614"/>
                  </a:lnTo>
                  <a:lnTo>
                    <a:pt x="2476967" y="520186"/>
                  </a:lnTo>
                  <a:lnTo>
                    <a:pt x="2456278" y="550867"/>
                  </a:lnTo>
                  <a:lnTo>
                    <a:pt x="2425593" y="571553"/>
                  </a:lnTo>
                  <a:lnTo>
                    <a:pt x="2388016" y="579139"/>
                  </a:lnTo>
                  <a:lnTo>
                    <a:pt x="96537" y="579139"/>
                  </a:lnTo>
                  <a:lnTo>
                    <a:pt x="58960" y="571553"/>
                  </a:lnTo>
                  <a:lnTo>
                    <a:pt x="28275" y="550867"/>
                  </a:lnTo>
                  <a:lnTo>
                    <a:pt x="7586" y="520186"/>
                  </a:lnTo>
                  <a:lnTo>
                    <a:pt x="0" y="482614"/>
                  </a:lnTo>
                  <a:lnTo>
                    <a:pt x="0" y="96524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402834" y="4840756"/>
            <a:ext cx="2198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Kubernetes:</a:t>
            </a:r>
            <a:r>
              <a:rPr sz="1500" spc="3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Networking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248869" y="5357206"/>
            <a:ext cx="2509520" cy="604520"/>
            <a:chOff x="7248869" y="5357206"/>
            <a:chExt cx="2509520" cy="604520"/>
          </a:xfrm>
        </p:grpSpPr>
        <p:sp>
          <p:nvSpPr>
            <p:cNvPr id="54" name="object 54"/>
            <p:cNvSpPr/>
            <p:nvPr/>
          </p:nvSpPr>
          <p:spPr>
            <a:xfrm>
              <a:off x="7261251" y="5369588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2388016" y="0"/>
                  </a:moveTo>
                  <a:lnTo>
                    <a:pt x="96537" y="0"/>
                  </a:lnTo>
                  <a:lnTo>
                    <a:pt x="58961" y="7585"/>
                  </a:lnTo>
                  <a:lnTo>
                    <a:pt x="28275" y="28271"/>
                  </a:lnTo>
                  <a:lnTo>
                    <a:pt x="7586" y="58953"/>
                  </a:lnTo>
                  <a:lnTo>
                    <a:pt x="0" y="96525"/>
                  </a:lnTo>
                  <a:lnTo>
                    <a:pt x="0" y="482615"/>
                  </a:lnTo>
                  <a:lnTo>
                    <a:pt x="7586" y="520186"/>
                  </a:lnTo>
                  <a:lnTo>
                    <a:pt x="28275" y="550867"/>
                  </a:lnTo>
                  <a:lnTo>
                    <a:pt x="58961" y="571553"/>
                  </a:lnTo>
                  <a:lnTo>
                    <a:pt x="96537" y="579139"/>
                  </a:lnTo>
                  <a:lnTo>
                    <a:pt x="2388016" y="579139"/>
                  </a:lnTo>
                  <a:lnTo>
                    <a:pt x="2425593" y="571553"/>
                  </a:lnTo>
                  <a:lnTo>
                    <a:pt x="2456278" y="550867"/>
                  </a:lnTo>
                  <a:lnTo>
                    <a:pt x="2476966" y="520186"/>
                  </a:lnTo>
                  <a:lnTo>
                    <a:pt x="2484553" y="482615"/>
                  </a:lnTo>
                  <a:lnTo>
                    <a:pt x="2484553" y="96525"/>
                  </a:lnTo>
                  <a:lnTo>
                    <a:pt x="2476966" y="58953"/>
                  </a:lnTo>
                  <a:lnTo>
                    <a:pt x="2456278" y="28271"/>
                  </a:lnTo>
                  <a:lnTo>
                    <a:pt x="2425593" y="7585"/>
                  </a:lnTo>
                  <a:lnTo>
                    <a:pt x="238801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61251" y="5369588"/>
              <a:ext cx="2484755" cy="579755"/>
            </a:xfrm>
            <a:custGeom>
              <a:avLst/>
              <a:gdLst/>
              <a:ahLst/>
              <a:cxnLst/>
              <a:rect l="l" t="t" r="r" b="b"/>
              <a:pathLst>
                <a:path w="2484754" h="579754">
                  <a:moveTo>
                    <a:pt x="0" y="96524"/>
                  </a:moveTo>
                  <a:lnTo>
                    <a:pt x="7586" y="58952"/>
                  </a:lnTo>
                  <a:lnTo>
                    <a:pt x="28275" y="28271"/>
                  </a:lnTo>
                  <a:lnTo>
                    <a:pt x="58960" y="7585"/>
                  </a:lnTo>
                  <a:lnTo>
                    <a:pt x="96537" y="0"/>
                  </a:lnTo>
                  <a:lnTo>
                    <a:pt x="2388016" y="0"/>
                  </a:lnTo>
                  <a:lnTo>
                    <a:pt x="2425593" y="7585"/>
                  </a:lnTo>
                  <a:lnTo>
                    <a:pt x="2456278" y="28271"/>
                  </a:lnTo>
                  <a:lnTo>
                    <a:pt x="2476967" y="58952"/>
                  </a:lnTo>
                  <a:lnTo>
                    <a:pt x="2484553" y="96524"/>
                  </a:lnTo>
                  <a:lnTo>
                    <a:pt x="2484553" y="482614"/>
                  </a:lnTo>
                  <a:lnTo>
                    <a:pt x="2476967" y="520186"/>
                  </a:lnTo>
                  <a:lnTo>
                    <a:pt x="2456278" y="550867"/>
                  </a:lnTo>
                  <a:lnTo>
                    <a:pt x="2425593" y="571553"/>
                  </a:lnTo>
                  <a:lnTo>
                    <a:pt x="2388016" y="579139"/>
                  </a:lnTo>
                  <a:lnTo>
                    <a:pt x="96537" y="579139"/>
                  </a:lnTo>
                  <a:lnTo>
                    <a:pt x="58960" y="571553"/>
                  </a:lnTo>
                  <a:lnTo>
                    <a:pt x="28275" y="550867"/>
                  </a:lnTo>
                  <a:lnTo>
                    <a:pt x="7586" y="520186"/>
                  </a:lnTo>
                  <a:lnTo>
                    <a:pt x="0" y="482614"/>
                  </a:lnTo>
                  <a:lnTo>
                    <a:pt x="0" y="96524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412383" y="5410732"/>
            <a:ext cx="2179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 marR="5080" indent="-76073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Deploying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Kubernetes Cluster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530278" y="2491104"/>
            <a:ext cx="7142480" cy="3920490"/>
            <a:chOff x="1530278" y="2491104"/>
            <a:chExt cx="7142480" cy="3920490"/>
          </a:xfrm>
        </p:grpSpPr>
        <p:sp>
          <p:nvSpPr>
            <p:cNvPr id="58" name="object 58"/>
            <p:cNvSpPr/>
            <p:nvPr/>
          </p:nvSpPr>
          <p:spPr>
            <a:xfrm>
              <a:off x="2128050" y="2491112"/>
              <a:ext cx="6422390" cy="3920490"/>
            </a:xfrm>
            <a:custGeom>
              <a:avLst/>
              <a:gdLst/>
              <a:ahLst/>
              <a:cxnLst/>
              <a:rect l="l" t="t" r="r" b="b"/>
              <a:pathLst>
                <a:path w="6422390" h="3920490">
                  <a:moveTo>
                    <a:pt x="3228670" y="0"/>
                  </a:moveTo>
                  <a:lnTo>
                    <a:pt x="3195929" y="0"/>
                  </a:lnTo>
                  <a:lnTo>
                    <a:pt x="3195929" y="127508"/>
                  </a:lnTo>
                  <a:lnTo>
                    <a:pt x="32740" y="127508"/>
                  </a:lnTo>
                  <a:lnTo>
                    <a:pt x="32740" y="305092"/>
                  </a:lnTo>
                  <a:lnTo>
                    <a:pt x="0" y="305092"/>
                  </a:lnTo>
                  <a:lnTo>
                    <a:pt x="49110" y="403301"/>
                  </a:lnTo>
                  <a:lnTo>
                    <a:pt x="90043" y="321462"/>
                  </a:lnTo>
                  <a:lnTo>
                    <a:pt x="98221" y="305092"/>
                  </a:lnTo>
                  <a:lnTo>
                    <a:pt x="65481" y="305092"/>
                  </a:lnTo>
                  <a:lnTo>
                    <a:pt x="65481" y="160248"/>
                  </a:lnTo>
                  <a:lnTo>
                    <a:pt x="3228670" y="160248"/>
                  </a:lnTo>
                  <a:lnTo>
                    <a:pt x="3228670" y="127508"/>
                  </a:lnTo>
                  <a:lnTo>
                    <a:pt x="3228670" y="0"/>
                  </a:lnTo>
                  <a:close/>
                </a:path>
                <a:path w="6422390" h="3920490">
                  <a:moveTo>
                    <a:pt x="3266859" y="305092"/>
                  </a:moveTo>
                  <a:lnTo>
                    <a:pt x="3234118" y="305092"/>
                  </a:lnTo>
                  <a:lnTo>
                    <a:pt x="3234118" y="257911"/>
                  </a:lnTo>
                  <a:lnTo>
                    <a:pt x="3234118" y="241541"/>
                  </a:lnTo>
                  <a:lnTo>
                    <a:pt x="3234118" y="225171"/>
                  </a:lnTo>
                  <a:lnTo>
                    <a:pt x="1613611" y="225171"/>
                  </a:lnTo>
                  <a:lnTo>
                    <a:pt x="1613611" y="3887292"/>
                  </a:lnTo>
                  <a:lnTo>
                    <a:pt x="65481" y="3887292"/>
                  </a:lnTo>
                  <a:lnTo>
                    <a:pt x="65481" y="3707244"/>
                  </a:lnTo>
                  <a:lnTo>
                    <a:pt x="32740" y="3707244"/>
                  </a:lnTo>
                  <a:lnTo>
                    <a:pt x="32740" y="3920032"/>
                  </a:lnTo>
                  <a:lnTo>
                    <a:pt x="1646351" y="3920032"/>
                  </a:lnTo>
                  <a:lnTo>
                    <a:pt x="1646351" y="3903662"/>
                  </a:lnTo>
                  <a:lnTo>
                    <a:pt x="1646351" y="3887292"/>
                  </a:lnTo>
                  <a:lnTo>
                    <a:pt x="1646351" y="257911"/>
                  </a:lnTo>
                  <a:lnTo>
                    <a:pt x="3201378" y="257911"/>
                  </a:lnTo>
                  <a:lnTo>
                    <a:pt x="3201378" y="305092"/>
                  </a:lnTo>
                  <a:lnTo>
                    <a:pt x="3168637" y="305092"/>
                  </a:lnTo>
                  <a:lnTo>
                    <a:pt x="3217748" y="403301"/>
                  </a:lnTo>
                  <a:lnTo>
                    <a:pt x="3258680" y="321462"/>
                  </a:lnTo>
                  <a:lnTo>
                    <a:pt x="3266859" y="305092"/>
                  </a:lnTo>
                  <a:close/>
                </a:path>
                <a:path w="6422390" h="3920490">
                  <a:moveTo>
                    <a:pt x="6422212" y="305092"/>
                  </a:moveTo>
                  <a:lnTo>
                    <a:pt x="6389459" y="305092"/>
                  </a:lnTo>
                  <a:lnTo>
                    <a:pt x="6389459" y="223253"/>
                  </a:lnTo>
                  <a:lnTo>
                    <a:pt x="6389459" y="206883"/>
                  </a:lnTo>
                  <a:lnTo>
                    <a:pt x="6389459" y="190512"/>
                  </a:lnTo>
                  <a:lnTo>
                    <a:pt x="4784420" y="190512"/>
                  </a:lnTo>
                  <a:lnTo>
                    <a:pt x="4784420" y="3887292"/>
                  </a:lnTo>
                  <a:lnTo>
                    <a:pt x="3228670" y="3887292"/>
                  </a:lnTo>
                  <a:lnTo>
                    <a:pt x="3228670" y="3707244"/>
                  </a:lnTo>
                  <a:lnTo>
                    <a:pt x="3195917" y="3707244"/>
                  </a:lnTo>
                  <a:lnTo>
                    <a:pt x="3195917" y="3920032"/>
                  </a:lnTo>
                  <a:lnTo>
                    <a:pt x="4817161" y="3920032"/>
                  </a:lnTo>
                  <a:lnTo>
                    <a:pt x="4817161" y="3903662"/>
                  </a:lnTo>
                  <a:lnTo>
                    <a:pt x="4817161" y="3887292"/>
                  </a:lnTo>
                  <a:lnTo>
                    <a:pt x="4817161" y="223253"/>
                  </a:lnTo>
                  <a:lnTo>
                    <a:pt x="6356718" y="223253"/>
                  </a:lnTo>
                  <a:lnTo>
                    <a:pt x="6356718" y="305092"/>
                  </a:lnTo>
                  <a:lnTo>
                    <a:pt x="6323978" y="305092"/>
                  </a:lnTo>
                  <a:lnTo>
                    <a:pt x="6373088" y="403301"/>
                  </a:lnTo>
                  <a:lnTo>
                    <a:pt x="6414021" y="321462"/>
                  </a:lnTo>
                  <a:lnTo>
                    <a:pt x="6422212" y="3050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68929" y="3911815"/>
              <a:ext cx="416559" cy="506095"/>
            </a:xfrm>
            <a:custGeom>
              <a:avLst/>
              <a:gdLst/>
              <a:ahLst/>
              <a:cxnLst/>
              <a:rect l="l" t="t" r="r" b="b"/>
              <a:pathLst>
                <a:path w="416560" h="506095">
                  <a:moveTo>
                    <a:pt x="312360" y="0"/>
                  </a:moveTo>
                  <a:lnTo>
                    <a:pt x="104120" y="0"/>
                  </a:lnTo>
                  <a:lnTo>
                    <a:pt x="104120" y="297337"/>
                  </a:lnTo>
                  <a:lnTo>
                    <a:pt x="0" y="297337"/>
                  </a:lnTo>
                  <a:lnTo>
                    <a:pt x="208240" y="505550"/>
                  </a:lnTo>
                  <a:lnTo>
                    <a:pt x="416481" y="297337"/>
                  </a:lnTo>
                  <a:lnTo>
                    <a:pt x="312360" y="297337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68929" y="3911815"/>
              <a:ext cx="416559" cy="506095"/>
            </a:xfrm>
            <a:custGeom>
              <a:avLst/>
              <a:gdLst/>
              <a:ahLst/>
              <a:cxnLst/>
              <a:rect l="l" t="t" r="r" b="b"/>
              <a:pathLst>
                <a:path w="416560" h="506095">
                  <a:moveTo>
                    <a:pt x="0" y="297338"/>
                  </a:moveTo>
                  <a:lnTo>
                    <a:pt x="104120" y="297338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297338"/>
                  </a:lnTo>
                  <a:lnTo>
                    <a:pt x="416480" y="297338"/>
                  </a:lnTo>
                  <a:lnTo>
                    <a:pt x="208240" y="505550"/>
                  </a:lnTo>
                  <a:lnTo>
                    <a:pt x="0" y="297338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68929" y="4878963"/>
              <a:ext cx="416559" cy="506095"/>
            </a:xfrm>
            <a:custGeom>
              <a:avLst/>
              <a:gdLst/>
              <a:ahLst/>
              <a:cxnLst/>
              <a:rect l="l" t="t" r="r" b="b"/>
              <a:pathLst>
                <a:path w="416560" h="506095">
                  <a:moveTo>
                    <a:pt x="312360" y="0"/>
                  </a:moveTo>
                  <a:lnTo>
                    <a:pt x="104120" y="0"/>
                  </a:lnTo>
                  <a:lnTo>
                    <a:pt x="104120" y="297337"/>
                  </a:lnTo>
                  <a:lnTo>
                    <a:pt x="0" y="297337"/>
                  </a:lnTo>
                  <a:lnTo>
                    <a:pt x="208240" y="505550"/>
                  </a:lnTo>
                  <a:lnTo>
                    <a:pt x="416481" y="297337"/>
                  </a:lnTo>
                  <a:lnTo>
                    <a:pt x="312360" y="297337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68929" y="4878963"/>
              <a:ext cx="416559" cy="506095"/>
            </a:xfrm>
            <a:custGeom>
              <a:avLst/>
              <a:gdLst/>
              <a:ahLst/>
              <a:cxnLst/>
              <a:rect l="l" t="t" r="r" b="b"/>
              <a:pathLst>
                <a:path w="416560" h="506095">
                  <a:moveTo>
                    <a:pt x="0" y="297338"/>
                  </a:moveTo>
                  <a:lnTo>
                    <a:pt x="104120" y="297338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297338"/>
                  </a:lnTo>
                  <a:lnTo>
                    <a:pt x="416480" y="297338"/>
                  </a:lnTo>
                  <a:lnTo>
                    <a:pt x="208240" y="505550"/>
                  </a:lnTo>
                  <a:lnTo>
                    <a:pt x="0" y="297338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37565" y="3829670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60" h="290829">
                  <a:moveTo>
                    <a:pt x="312360" y="0"/>
                  </a:moveTo>
                  <a:lnTo>
                    <a:pt x="104119" y="0"/>
                  </a:lnTo>
                  <a:lnTo>
                    <a:pt x="104119" y="145296"/>
                  </a:lnTo>
                  <a:lnTo>
                    <a:pt x="0" y="145296"/>
                  </a:lnTo>
                  <a:lnTo>
                    <a:pt x="208240" y="290592"/>
                  </a:lnTo>
                  <a:lnTo>
                    <a:pt x="416479" y="145296"/>
                  </a:lnTo>
                  <a:lnTo>
                    <a:pt x="312360" y="145296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37565" y="3829670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60" h="290829">
                  <a:moveTo>
                    <a:pt x="0" y="145296"/>
                  </a:moveTo>
                  <a:lnTo>
                    <a:pt x="104120" y="145296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145296"/>
                  </a:lnTo>
                  <a:lnTo>
                    <a:pt x="416480" y="145296"/>
                  </a:lnTo>
                  <a:lnTo>
                    <a:pt x="208240" y="290592"/>
                  </a:lnTo>
                  <a:lnTo>
                    <a:pt x="0" y="145296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37565" y="4523568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60" h="290829">
                  <a:moveTo>
                    <a:pt x="312360" y="0"/>
                  </a:moveTo>
                  <a:lnTo>
                    <a:pt x="104119" y="0"/>
                  </a:lnTo>
                  <a:lnTo>
                    <a:pt x="104119" y="145296"/>
                  </a:lnTo>
                  <a:lnTo>
                    <a:pt x="0" y="145296"/>
                  </a:lnTo>
                  <a:lnTo>
                    <a:pt x="208240" y="290592"/>
                  </a:lnTo>
                  <a:lnTo>
                    <a:pt x="416479" y="145296"/>
                  </a:lnTo>
                  <a:lnTo>
                    <a:pt x="312360" y="145296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37565" y="4523568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60" h="290829">
                  <a:moveTo>
                    <a:pt x="0" y="145296"/>
                  </a:moveTo>
                  <a:lnTo>
                    <a:pt x="104120" y="145296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145296"/>
                  </a:lnTo>
                  <a:lnTo>
                    <a:pt x="416480" y="145296"/>
                  </a:lnTo>
                  <a:lnTo>
                    <a:pt x="208240" y="290592"/>
                  </a:lnTo>
                  <a:lnTo>
                    <a:pt x="0" y="145296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37565" y="5217465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60" h="290829">
                  <a:moveTo>
                    <a:pt x="312360" y="0"/>
                  </a:moveTo>
                  <a:lnTo>
                    <a:pt x="104119" y="0"/>
                  </a:lnTo>
                  <a:lnTo>
                    <a:pt x="104119" y="145296"/>
                  </a:lnTo>
                  <a:lnTo>
                    <a:pt x="0" y="145296"/>
                  </a:lnTo>
                  <a:lnTo>
                    <a:pt x="208240" y="290592"/>
                  </a:lnTo>
                  <a:lnTo>
                    <a:pt x="416479" y="145296"/>
                  </a:lnTo>
                  <a:lnTo>
                    <a:pt x="312360" y="145296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37565" y="5217465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60" h="290829">
                  <a:moveTo>
                    <a:pt x="0" y="145296"/>
                  </a:moveTo>
                  <a:lnTo>
                    <a:pt x="104120" y="145296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145296"/>
                  </a:lnTo>
                  <a:lnTo>
                    <a:pt x="416480" y="145296"/>
                  </a:lnTo>
                  <a:lnTo>
                    <a:pt x="208240" y="290592"/>
                  </a:lnTo>
                  <a:lnTo>
                    <a:pt x="0" y="145296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50438" y="3829670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59" h="290829">
                  <a:moveTo>
                    <a:pt x="312360" y="0"/>
                  </a:moveTo>
                  <a:lnTo>
                    <a:pt x="104120" y="0"/>
                  </a:lnTo>
                  <a:lnTo>
                    <a:pt x="104120" y="145296"/>
                  </a:lnTo>
                  <a:lnTo>
                    <a:pt x="0" y="145296"/>
                  </a:lnTo>
                  <a:lnTo>
                    <a:pt x="208240" y="290592"/>
                  </a:lnTo>
                  <a:lnTo>
                    <a:pt x="416481" y="145296"/>
                  </a:lnTo>
                  <a:lnTo>
                    <a:pt x="312360" y="145296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50438" y="3829670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59" h="290829">
                  <a:moveTo>
                    <a:pt x="0" y="145296"/>
                  </a:moveTo>
                  <a:lnTo>
                    <a:pt x="104120" y="145296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145296"/>
                  </a:lnTo>
                  <a:lnTo>
                    <a:pt x="416480" y="145296"/>
                  </a:lnTo>
                  <a:lnTo>
                    <a:pt x="208240" y="290592"/>
                  </a:lnTo>
                  <a:lnTo>
                    <a:pt x="0" y="145296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250438" y="4523568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59" h="290829">
                  <a:moveTo>
                    <a:pt x="312360" y="0"/>
                  </a:moveTo>
                  <a:lnTo>
                    <a:pt x="104120" y="0"/>
                  </a:lnTo>
                  <a:lnTo>
                    <a:pt x="104120" y="145296"/>
                  </a:lnTo>
                  <a:lnTo>
                    <a:pt x="0" y="145296"/>
                  </a:lnTo>
                  <a:lnTo>
                    <a:pt x="208240" y="290592"/>
                  </a:lnTo>
                  <a:lnTo>
                    <a:pt x="416481" y="145296"/>
                  </a:lnTo>
                  <a:lnTo>
                    <a:pt x="312360" y="145296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250438" y="4523568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59" h="290829">
                  <a:moveTo>
                    <a:pt x="0" y="145296"/>
                  </a:moveTo>
                  <a:lnTo>
                    <a:pt x="104120" y="145296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145296"/>
                  </a:lnTo>
                  <a:lnTo>
                    <a:pt x="416480" y="145296"/>
                  </a:lnTo>
                  <a:lnTo>
                    <a:pt x="208240" y="290592"/>
                  </a:lnTo>
                  <a:lnTo>
                    <a:pt x="0" y="145296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50438" y="5217465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59" h="290829">
                  <a:moveTo>
                    <a:pt x="312360" y="0"/>
                  </a:moveTo>
                  <a:lnTo>
                    <a:pt x="104120" y="0"/>
                  </a:lnTo>
                  <a:lnTo>
                    <a:pt x="104120" y="145296"/>
                  </a:lnTo>
                  <a:lnTo>
                    <a:pt x="0" y="145296"/>
                  </a:lnTo>
                  <a:lnTo>
                    <a:pt x="208240" y="290592"/>
                  </a:lnTo>
                  <a:lnTo>
                    <a:pt x="416481" y="145296"/>
                  </a:lnTo>
                  <a:lnTo>
                    <a:pt x="312360" y="145296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250438" y="5217465"/>
              <a:ext cx="416559" cy="290830"/>
            </a:xfrm>
            <a:custGeom>
              <a:avLst/>
              <a:gdLst/>
              <a:ahLst/>
              <a:cxnLst/>
              <a:rect l="l" t="t" r="r" b="b"/>
              <a:pathLst>
                <a:path w="416559" h="290829">
                  <a:moveTo>
                    <a:pt x="0" y="145296"/>
                  </a:moveTo>
                  <a:lnTo>
                    <a:pt x="104120" y="145296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145296"/>
                  </a:lnTo>
                  <a:lnTo>
                    <a:pt x="416480" y="145296"/>
                  </a:lnTo>
                  <a:lnTo>
                    <a:pt x="208240" y="290592"/>
                  </a:lnTo>
                  <a:lnTo>
                    <a:pt x="0" y="145296"/>
                  </a:lnTo>
                  <a:close/>
                </a:path>
              </a:pathLst>
            </a:custGeom>
            <a:ln w="10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38533" y="2894409"/>
              <a:ext cx="1277620" cy="335915"/>
            </a:xfrm>
            <a:custGeom>
              <a:avLst/>
              <a:gdLst/>
              <a:ahLst/>
              <a:cxnLst/>
              <a:rect l="l" t="t" r="r" b="b"/>
              <a:pathLst>
                <a:path w="1277620" h="335914">
                  <a:moveTo>
                    <a:pt x="1221372" y="0"/>
                  </a:moveTo>
                  <a:lnTo>
                    <a:pt x="55892" y="0"/>
                  </a:lnTo>
                  <a:lnTo>
                    <a:pt x="34136" y="4391"/>
                  </a:lnTo>
                  <a:lnTo>
                    <a:pt x="16370" y="16368"/>
                  </a:lnTo>
                  <a:lnTo>
                    <a:pt x="4392" y="34131"/>
                  </a:lnTo>
                  <a:lnTo>
                    <a:pt x="0" y="55885"/>
                  </a:lnTo>
                  <a:lnTo>
                    <a:pt x="0" y="279421"/>
                  </a:lnTo>
                  <a:lnTo>
                    <a:pt x="4392" y="301174"/>
                  </a:lnTo>
                  <a:lnTo>
                    <a:pt x="16370" y="318939"/>
                  </a:lnTo>
                  <a:lnTo>
                    <a:pt x="34136" y="330916"/>
                  </a:lnTo>
                  <a:lnTo>
                    <a:pt x="55892" y="335307"/>
                  </a:lnTo>
                  <a:lnTo>
                    <a:pt x="1221372" y="335307"/>
                  </a:lnTo>
                  <a:lnTo>
                    <a:pt x="1243128" y="330916"/>
                  </a:lnTo>
                  <a:lnTo>
                    <a:pt x="1260895" y="318939"/>
                  </a:lnTo>
                  <a:lnTo>
                    <a:pt x="1272873" y="301174"/>
                  </a:lnTo>
                  <a:lnTo>
                    <a:pt x="1277265" y="279421"/>
                  </a:lnTo>
                  <a:lnTo>
                    <a:pt x="1277265" y="55885"/>
                  </a:lnTo>
                  <a:lnTo>
                    <a:pt x="1272873" y="34131"/>
                  </a:lnTo>
                  <a:lnTo>
                    <a:pt x="1260895" y="16368"/>
                  </a:lnTo>
                  <a:lnTo>
                    <a:pt x="1243128" y="4391"/>
                  </a:lnTo>
                  <a:lnTo>
                    <a:pt x="122137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38533" y="2894409"/>
              <a:ext cx="1277620" cy="335915"/>
            </a:xfrm>
            <a:custGeom>
              <a:avLst/>
              <a:gdLst/>
              <a:ahLst/>
              <a:cxnLst/>
              <a:rect l="l" t="t" r="r" b="b"/>
              <a:pathLst>
                <a:path w="1277620" h="335914">
                  <a:moveTo>
                    <a:pt x="0" y="55885"/>
                  </a:moveTo>
                  <a:lnTo>
                    <a:pt x="4392" y="34132"/>
                  </a:lnTo>
                  <a:lnTo>
                    <a:pt x="16370" y="16368"/>
                  </a:lnTo>
                  <a:lnTo>
                    <a:pt x="34136" y="4391"/>
                  </a:lnTo>
                  <a:lnTo>
                    <a:pt x="55892" y="0"/>
                  </a:lnTo>
                  <a:lnTo>
                    <a:pt x="1221372" y="0"/>
                  </a:lnTo>
                  <a:lnTo>
                    <a:pt x="1243128" y="4391"/>
                  </a:lnTo>
                  <a:lnTo>
                    <a:pt x="1260895" y="16368"/>
                  </a:lnTo>
                  <a:lnTo>
                    <a:pt x="1272873" y="34132"/>
                  </a:lnTo>
                  <a:lnTo>
                    <a:pt x="1277265" y="55885"/>
                  </a:lnTo>
                  <a:lnTo>
                    <a:pt x="1277265" y="279422"/>
                  </a:lnTo>
                  <a:lnTo>
                    <a:pt x="1272873" y="301175"/>
                  </a:lnTo>
                  <a:lnTo>
                    <a:pt x="1260895" y="318939"/>
                  </a:lnTo>
                  <a:lnTo>
                    <a:pt x="1243128" y="330916"/>
                  </a:lnTo>
                  <a:lnTo>
                    <a:pt x="1221372" y="335307"/>
                  </a:lnTo>
                  <a:lnTo>
                    <a:pt x="55892" y="335307"/>
                  </a:lnTo>
                  <a:lnTo>
                    <a:pt x="34136" y="330916"/>
                  </a:lnTo>
                  <a:lnTo>
                    <a:pt x="16370" y="318939"/>
                  </a:lnTo>
                  <a:lnTo>
                    <a:pt x="4392" y="301175"/>
                  </a:lnTo>
                  <a:lnTo>
                    <a:pt x="0" y="279422"/>
                  </a:lnTo>
                  <a:lnTo>
                    <a:pt x="0" y="55885"/>
                  </a:lnTo>
                  <a:close/>
                </a:path>
              </a:pathLst>
            </a:custGeom>
            <a:ln w="163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651505" y="2929659"/>
            <a:ext cx="10483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Foundation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698917" y="2886154"/>
            <a:ext cx="1294130" cy="352425"/>
            <a:chOff x="4698917" y="2886154"/>
            <a:chExt cx="1294130" cy="352425"/>
          </a:xfrm>
        </p:grpSpPr>
        <p:sp>
          <p:nvSpPr>
            <p:cNvPr id="79" name="object 79"/>
            <p:cNvSpPr/>
            <p:nvPr/>
          </p:nvSpPr>
          <p:spPr>
            <a:xfrm>
              <a:off x="4707172" y="2894409"/>
              <a:ext cx="1277620" cy="335915"/>
            </a:xfrm>
            <a:custGeom>
              <a:avLst/>
              <a:gdLst/>
              <a:ahLst/>
              <a:cxnLst/>
              <a:rect l="l" t="t" r="r" b="b"/>
              <a:pathLst>
                <a:path w="1277620" h="335914">
                  <a:moveTo>
                    <a:pt x="1221372" y="0"/>
                  </a:moveTo>
                  <a:lnTo>
                    <a:pt x="55892" y="0"/>
                  </a:lnTo>
                  <a:lnTo>
                    <a:pt x="34136" y="4391"/>
                  </a:lnTo>
                  <a:lnTo>
                    <a:pt x="16370" y="16368"/>
                  </a:lnTo>
                  <a:lnTo>
                    <a:pt x="4392" y="34131"/>
                  </a:lnTo>
                  <a:lnTo>
                    <a:pt x="0" y="55885"/>
                  </a:lnTo>
                  <a:lnTo>
                    <a:pt x="0" y="279421"/>
                  </a:lnTo>
                  <a:lnTo>
                    <a:pt x="4392" y="301174"/>
                  </a:lnTo>
                  <a:lnTo>
                    <a:pt x="16370" y="318939"/>
                  </a:lnTo>
                  <a:lnTo>
                    <a:pt x="34136" y="330916"/>
                  </a:lnTo>
                  <a:lnTo>
                    <a:pt x="55892" y="335307"/>
                  </a:lnTo>
                  <a:lnTo>
                    <a:pt x="1221372" y="335307"/>
                  </a:lnTo>
                  <a:lnTo>
                    <a:pt x="1243128" y="330916"/>
                  </a:lnTo>
                  <a:lnTo>
                    <a:pt x="1260895" y="318939"/>
                  </a:lnTo>
                  <a:lnTo>
                    <a:pt x="1272873" y="301174"/>
                  </a:lnTo>
                  <a:lnTo>
                    <a:pt x="1277265" y="279421"/>
                  </a:lnTo>
                  <a:lnTo>
                    <a:pt x="1277265" y="55885"/>
                  </a:lnTo>
                  <a:lnTo>
                    <a:pt x="1272873" y="34131"/>
                  </a:lnTo>
                  <a:lnTo>
                    <a:pt x="1260895" y="16368"/>
                  </a:lnTo>
                  <a:lnTo>
                    <a:pt x="1243128" y="4391"/>
                  </a:lnTo>
                  <a:lnTo>
                    <a:pt x="122137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07172" y="2894409"/>
              <a:ext cx="1277620" cy="335915"/>
            </a:xfrm>
            <a:custGeom>
              <a:avLst/>
              <a:gdLst/>
              <a:ahLst/>
              <a:cxnLst/>
              <a:rect l="l" t="t" r="r" b="b"/>
              <a:pathLst>
                <a:path w="1277620" h="335914">
                  <a:moveTo>
                    <a:pt x="0" y="55885"/>
                  </a:moveTo>
                  <a:lnTo>
                    <a:pt x="4392" y="34132"/>
                  </a:lnTo>
                  <a:lnTo>
                    <a:pt x="16370" y="16368"/>
                  </a:lnTo>
                  <a:lnTo>
                    <a:pt x="34136" y="4391"/>
                  </a:lnTo>
                  <a:lnTo>
                    <a:pt x="55892" y="0"/>
                  </a:lnTo>
                  <a:lnTo>
                    <a:pt x="1221372" y="0"/>
                  </a:lnTo>
                  <a:lnTo>
                    <a:pt x="1243128" y="4391"/>
                  </a:lnTo>
                  <a:lnTo>
                    <a:pt x="1260895" y="16368"/>
                  </a:lnTo>
                  <a:lnTo>
                    <a:pt x="1272873" y="34132"/>
                  </a:lnTo>
                  <a:lnTo>
                    <a:pt x="1277265" y="55885"/>
                  </a:lnTo>
                  <a:lnTo>
                    <a:pt x="1277265" y="279422"/>
                  </a:lnTo>
                  <a:lnTo>
                    <a:pt x="1272873" y="301175"/>
                  </a:lnTo>
                  <a:lnTo>
                    <a:pt x="1260895" y="318939"/>
                  </a:lnTo>
                  <a:lnTo>
                    <a:pt x="1243128" y="330916"/>
                  </a:lnTo>
                  <a:lnTo>
                    <a:pt x="1221372" y="335307"/>
                  </a:lnTo>
                  <a:lnTo>
                    <a:pt x="55892" y="335307"/>
                  </a:lnTo>
                  <a:lnTo>
                    <a:pt x="34136" y="330916"/>
                  </a:lnTo>
                  <a:lnTo>
                    <a:pt x="16370" y="318939"/>
                  </a:lnTo>
                  <a:lnTo>
                    <a:pt x="4392" y="301175"/>
                  </a:lnTo>
                  <a:lnTo>
                    <a:pt x="0" y="279422"/>
                  </a:lnTo>
                  <a:lnTo>
                    <a:pt x="0" y="55885"/>
                  </a:lnTo>
                  <a:close/>
                </a:path>
              </a:pathLst>
            </a:custGeom>
            <a:ln w="163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863118" y="2929659"/>
            <a:ext cx="9639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”Real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Life”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854333" y="2886225"/>
            <a:ext cx="1294130" cy="351790"/>
            <a:chOff x="7854333" y="2886225"/>
            <a:chExt cx="1294130" cy="351790"/>
          </a:xfrm>
        </p:grpSpPr>
        <p:sp>
          <p:nvSpPr>
            <p:cNvPr id="83" name="object 83"/>
            <p:cNvSpPr/>
            <p:nvPr/>
          </p:nvSpPr>
          <p:spPr>
            <a:xfrm>
              <a:off x="7862518" y="2894409"/>
              <a:ext cx="1277620" cy="335915"/>
            </a:xfrm>
            <a:custGeom>
              <a:avLst/>
              <a:gdLst/>
              <a:ahLst/>
              <a:cxnLst/>
              <a:rect l="l" t="t" r="r" b="b"/>
              <a:pathLst>
                <a:path w="1277620" h="335914">
                  <a:moveTo>
                    <a:pt x="1221371" y="0"/>
                  </a:moveTo>
                  <a:lnTo>
                    <a:pt x="55892" y="0"/>
                  </a:lnTo>
                  <a:lnTo>
                    <a:pt x="34136" y="4391"/>
                  </a:lnTo>
                  <a:lnTo>
                    <a:pt x="16370" y="16368"/>
                  </a:lnTo>
                  <a:lnTo>
                    <a:pt x="4392" y="34131"/>
                  </a:lnTo>
                  <a:lnTo>
                    <a:pt x="0" y="55885"/>
                  </a:lnTo>
                  <a:lnTo>
                    <a:pt x="0" y="279421"/>
                  </a:lnTo>
                  <a:lnTo>
                    <a:pt x="4392" y="301174"/>
                  </a:lnTo>
                  <a:lnTo>
                    <a:pt x="16370" y="318939"/>
                  </a:lnTo>
                  <a:lnTo>
                    <a:pt x="34136" y="330916"/>
                  </a:lnTo>
                  <a:lnTo>
                    <a:pt x="55892" y="335307"/>
                  </a:lnTo>
                  <a:lnTo>
                    <a:pt x="1221371" y="335307"/>
                  </a:lnTo>
                  <a:lnTo>
                    <a:pt x="1243128" y="330916"/>
                  </a:lnTo>
                  <a:lnTo>
                    <a:pt x="1260894" y="318939"/>
                  </a:lnTo>
                  <a:lnTo>
                    <a:pt x="1272873" y="301174"/>
                  </a:lnTo>
                  <a:lnTo>
                    <a:pt x="1277265" y="279421"/>
                  </a:lnTo>
                  <a:lnTo>
                    <a:pt x="1277265" y="55885"/>
                  </a:lnTo>
                  <a:lnTo>
                    <a:pt x="1272873" y="34131"/>
                  </a:lnTo>
                  <a:lnTo>
                    <a:pt x="1260894" y="16368"/>
                  </a:lnTo>
                  <a:lnTo>
                    <a:pt x="1243128" y="4391"/>
                  </a:lnTo>
                  <a:lnTo>
                    <a:pt x="1221371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862518" y="2894409"/>
              <a:ext cx="1277620" cy="335915"/>
            </a:xfrm>
            <a:custGeom>
              <a:avLst/>
              <a:gdLst/>
              <a:ahLst/>
              <a:cxnLst/>
              <a:rect l="l" t="t" r="r" b="b"/>
              <a:pathLst>
                <a:path w="1277620" h="335914">
                  <a:moveTo>
                    <a:pt x="0" y="55885"/>
                  </a:moveTo>
                  <a:lnTo>
                    <a:pt x="4392" y="34132"/>
                  </a:lnTo>
                  <a:lnTo>
                    <a:pt x="16370" y="16368"/>
                  </a:lnTo>
                  <a:lnTo>
                    <a:pt x="34136" y="4391"/>
                  </a:lnTo>
                  <a:lnTo>
                    <a:pt x="55892" y="0"/>
                  </a:lnTo>
                  <a:lnTo>
                    <a:pt x="1221372" y="0"/>
                  </a:lnTo>
                  <a:lnTo>
                    <a:pt x="1243128" y="4391"/>
                  </a:lnTo>
                  <a:lnTo>
                    <a:pt x="1260895" y="16368"/>
                  </a:lnTo>
                  <a:lnTo>
                    <a:pt x="1272873" y="34132"/>
                  </a:lnTo>
                  <a:lnTo>
                    <a:pt x="1277265" y="55885"/>
                  </a:lnTo>
                  <a:lnTo>
                    <a:pt x="1277265" y="279422"/>
                  </a:lnTo>
                  <a:lnTo>
                    <a:pt x="1272873" y="301175"/>
                  </a:lnTo>
                  <a:lnTo>
                    <a:pt x="1260895" y="318939"/>
                  </a:lnTo>
                  <a:lnTo>
                    <a:pt x="1243128" y="330916"/>
                  </a:lnTo>
                  <a:lnTo>
                    <a:pt x="1221372" y="335307"/>
                  </a:lnTo>
                  <a:lnTo>
                    <a:pt x="55892" y="335307"/>
                  </a:lnTo>
                  <a:lnTo>
                    <a:pt x="34136" y="330916"/>
                  </a:lnTo>
                  <a:lnTo>
                    <a:pt x="16370" y="318939"/>
                  </a:lnTo>
                  <a:lnTo>
                    <a:pt x="4392" y="301175"/>
                  </a:lnTo>
                  <a:lnTo>
                    <a:pt x="0" y="279422"/>
                  </a:lnTo>
                  <a:lnTo>
                    <a:pt x="0" y="55885"/>
                  </a:lnTo>
                  <a:close/>
                </a:path>
              </a:pathLst>
            </a:custGeom>
            <a:ln w="163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7410336" y="2929659"/>
            <a:ext cx="2183130" cy="90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endParaRPr sz="1500" dirty="0">
              <a:latin typeface="Tahoma"/>
              <a:cs typeface="Tahoma"/>
            </a:endParaRPr>
          </a:p>
          <a:p>
            <a:pPr marL="12065" marR="5080" algn="ctr">
              <a:lnSpc>
                <a:spcPct val="100000"/>
              </a:lnSpc>
              <a:spcBef>
                <a:spcPts val="1485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 Introduction </a:t>
            </a:r>
            <a:r>
              <a:rPr lang="en-IN" sz="15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Basics</a:t>
            </a:r>
            <a:endParaRPr sz="15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BB9-DC01-ED9F-C247-416446A0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0" y="3324225"/>
            <a:ext cx="8250875" cy="1544473"/>
          </a:xfrm>
        </p:spPr>
        <p:txBody>
          <a:bodyPr/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768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AC056C0-BAAB-C4E4-B0B8-C3A7188751F2}"/>
              </a:ext>
            </a:extLst>
          </p:cNvPr>
          <p:cNvSpPr/>
          <p:nvPr/>
        </p:nvSpPr>
        <p:spPr>
          <a:xfrm>
            <a:off x="23168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C4B89A5-4F79-CD2F-2742-7957CBD86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2225" y="1157191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Container?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B2BCF-86D2-2A8F-F515-E79E838B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2638425"/>
            <a:ext cx="4724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2525" y="1157191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sz="24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Containers?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23813" y="2133210"/>
            <a:ext cx="7233284" cy="821055"/>
            <a:chOff x="1723813" y="2133210"/>
            <a:chExt cx="7233284" cy="821055"/>
          </a:xfrm>
        </p:grpSpPr>
        <p:sp>
          <p:nvSpPr>
            <p:cNvPr id="5" name="object 5"/>
            <p:cNvSpPr/>
            <p:nvPr/>
          </p:nvSpPr>
          <p:spPr>
            <a:xfrm>
              <a:off x="1736090" y="2145486"/>
              <a:ext cx="7208520" cy="796290"/>
            </a:xfrm>
            <a:custGeom>
              <a:avLst/>
              <a:gdLst/>
              <a:ahLst/>
              <a:cxnLst/>
              <a:rect l="l" t="t" r="r" b="b"/>
              <a:pathLst>
                <a:path w="7208520" h="796289">
                  <a:moveTo>
                    <a:pt x="7075803" y="0"/>
                  </a:moveTo>
                  <a:lnTo>
                    <a:pt x="132715" y="0"/>
                  </a:lnTo>
                  <a:lnTo>
                    <a:pt x="90766" y="6765"/>
                  </a:lnTo>
                  <a:lnTo>
                    <a:pt x="54335" y="25602"/>
                  </a:lnTo>
                  <a:lnTo>
                    <a:pt x="25606" y="54328"/>
                  </a:lnTo>
                  <a:lnTo>
                    <a:pt x="6765" y="90755"/>
                  </a:lnTo>
                  <a:lnTo>
                    <a:pt x="0" y="132698"/>
                  </a:lnTo>
                  <a:lnTo>
                    <a:pt x="0" y="663484"/>
                  </a:lnTo>
                  <a:lnTo>
                    <a:pt x="6765" y="705427"/>
                  </a:lnTo>
                  <a:lnTo>
                    <a:pt x="25606" y="741854"/>
                  </a:lnTo>
                  <a:lnTo>
                    <a:pt x="54335" y="770579"/>
                  </a:lnTo>
                  <a:lnTo>
                    <a:pt x="90766" y="789418"/>
                  </a:lnTo>
                  <a:lnTo>
                    <a:pt x="132715" y="796183"/>
                  </a:lnTo>
                  <a:lnTo>
                    <a:pt x="7075803" y="796183"/>
                  </a:lnTo>
                  <a:lnTo>
                    <a:pt x="7117752" y="789418"/>
                  </a:lnTo>
                  <a:lnTo>
                    <a:pt x="7154183" y="770579"/>
                  </a:lnTo>
                  <a:lnTo>
                    <a:pt x="7182912" y="741854"/>
                  </a:lnTo>
                  <a:lnTo>
                    <a:pt x="7201752" y="705427"/>
                  </a:lnTo>
                  <a:lnTo>
                    <a:pt x="7208518" y="663484"/>
                  </a:lnTo>
                  <a:lnTo>
                    <a:pt x="7208518" y="132698"/>
                  </a:lnTo>
                  <a:lnTo>
                    <a:pt x="7201752" y="90755"/>
                  </a:lnTo>
                  <a:lnTo>
                    <a:pt x="7182912" y="54328"/>
                  </a:lnTo>
                  <a:lnTo>
                    <a:pt x="7154183" y="25602"/>
                  </a:lnTo>
                  <a:lnTo>
                    <a:pt x="7117752" y="6765"/>
                  </a:lnTo>
                  <a:lnTo>
                    <a:pt x="707580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090" y="2145486"/>
              <a:ext cx="7208520" cy="796290"/>
            </a:xfrm>
            <a:custGeom>
              <a:avLst/>
              <a:gdLst/>
              <a:ahLst/>
              <a:cxnLst/>
              <a:rect l="l" t="t" r="r" b="b"/>
              <a:pathLst>
                <a:path w="7208520" h="796289">
                  <a:moveTo>
                    <a:pt x="0" y="132698"/>
                  </a:moveTo>
                  <a:lnTo>
                    <a:pt x="6765" y="90755"/>
                  </a:lnTo>
                  <a:lnTo>
                    <a:pt x="25606" y="54328"/>
                  </a:lnTo>
                  <a:lnTo>
                    <a:pt x="54335" y="25603"/>
                  </a:lnTo>
                  <a:lnTo>
                    <a:pt x="90767" y="6765"/>
                  </a:lnTo>
                  <a:lnTo>
                    <a:pt x="132715" y="0"/>
                  </a:lnTo>
                  <a:lnTo>
                    <a:pt x="7075804" y="0"/>
                  </a:lnTo>
                  <a:lnTo>
                    <a:pt x="7117752" y="6765"/>
                  </a:lnTo>
                  <a:lnTo>
                    <a:pt x="7154184" y="25603"/>
                  </a:lnTo>
                  <a:lnTo>
                    <a:pt x="7182913" y="54328"/>
                  </a:lnTo>
                  <a:lnTo>
                    <a:pt x="7201754" y="90755"/>
                  </a:lnTo>
                  <a:lnTo>
                    <a:pt x="7208519" y="132698"/>
                  </a:lnTo>
                  <a:lnTo>
                    <a:pt x="7208519" y="663484"/>
                  </a:lnTo>
                  <a:lnTo>
                    <a:pt x="7201754" y="705427"/>
                  </a:lnTo>
                  <a:lnTo>
                    <a:pt x="7182913" y="741854"/>
                  </a:lnTo>
                  <a:lnTo>
                    <a:pt x="7154184" y="770579"/>
                  </a:lnTo>
                  <a:lnTo>
                    <a:pt x="7117752" y="789417"/>
                  </a:lnTo>
                  <a:lnTo>
                    <a:pt x="7075804" y="796182"/>
                  </a:lnTo>
                  <a:lnTo>
                    <a:pt x="132715" y="796182"/>
                  </a:lnTo>
                  <a:lnTo>
                    <a:pt x="90767" y="789417"/>
                  </a:lnTo>
                  <a:lnTo>
                    <a:pt x="54335" y="770579"/>
                  </a:lnTo>
                  <a:lnTo>
                    <a:pt x="25606" y="741854"/>
                  </a:lnTo>
                  <a:lnTo>
                    <a:pt x="6765" y="705427"/>
                  </a:lnTo>
                  <a:lnTo>
                    <a:pt x="0" y="663484"/>
                  </a:lnTo>
                  <a:lnTo>
                    <a:pt x="0" y="13269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10866" y="2411500"/>
            <a:ext cx="68560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Why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would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want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40" dirty="0">
                <a:solidFill>
                  <a:srgbClr val="FA923F"/>
                </a:solidFill>
                <a:latin typeface="Tahoma"/>
                <a:cs typeface="Tahoma"/>
              </a:rPr>
              <a:t>independent,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standardized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“application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packages”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5002" y="3759517"/>
            <a:ext cx="2727960" cy="1307465"/>
            <a:chOff x="655002" y="3759517"/>
            <a:chExt cx="2727960" cy="1307465"/>
          </a:xfrm>
        </p:grpSpPr>
        <p:sp>
          <p:nvSpPr>
            <p:cNvPr id="9" name="object 9"/>
            <p:cNvSpPr/>
            <p:nvPr/>
          </p:nvSpPr>
          <p:spPr>
            <a:xfrm>
              <a:off x="667384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90" y="0"/>
                  </a:lnTo>
                  <a:lnTo>
                    <a:pt x="164769" y="5645"/>
                  </a:lnTo>
                  <a:lnTo>
                    <a:pt x="119770" y="21727"/>
                  </a:lnTo>
                  <a:lnTo>
                    <a:pt x="80075" y="46961"/>
                  </a:lnTo>
                  <a:lnTo>
                    <a:pt x="46967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90"/>
                  </a:lnTo>
                  <a:lnTo>
                    <a:pt x="5646" y="1117803"/>
                  </a:lnTo>
                  <a:lnTo>
                    <a:pt x="21729" y="1162796"/>
                  </a:lnTo>
                  <a:lnTo>
                    <a:pt x="46967" y="1202486"/>
                  </a:lnTo>
                  <a:lnTo>
                    <a:pt x="80075" y="1235590"/>
                  </a:lnTo>
                  <a:lnTo>
                    <a:pt x="119770" y="1260824"/>
                  </a:lnTo>
                  <a:lnTo>
                    <a:pt x="164769" y="1276905"/>
                  </a:lnTo>
                  <a:lnTo>
                    <a:pt x="213790" y="1282551"/>
                  </a:lnTo>
                  <a:lnTo>
                    <a:pt x="2489404" y="1282551"/>
                  </a:lnTo>
                  <a:lnTo>
                    <a:pt x="2538425" y="1276905"/>
                  </a:lnTo>
                  <a:lnTo>
                    <a:pt x="2583424" y="1260824"/>
                  </a:lnTo>
                  <a:lnTo>
                    <a:pt x="2623119" y="1235590"/>
                  </a:lnTo>
                  <a:lnTo>
                    <a:pt x="2656227" y="1202486"/>
                  </a:lnTo>
                  <a:lnTo>
                    <a:pt x="2681465" y="1162796"/>
                  </a:lnTo>
                  <a:lnTo>
                    <a:pt x="2697549" y="1117803"/>
                  </a:lnTo>
                  <a:lnTo>
                    <a:pt x="2703195" y="1068790"/>
                  </a:lnTo>
                  <a:lnTo>
                    <a:pt x="2703195" y="213761"/>
                  </a:lnTo>
                  <a:lnTo>
                    <a:pt x="2697549" y="164747"/>
                  </a:lnTo>
                  <a:lnTo>
                    <a:pt x="2681465" y="119754"/>
                  </a:lnTo>
                  <a:lnTo>
                    <a:pt x="2656227" y="80064"/>
                  </a:lnTo>
                  <a:lnTo>
                    <a:pt x="2623119" y="46961"/>
                  </a:lnTo>
                  <a:lnTo>
                    <a:pt x="2583424" y="21727"/>
                  </a:lnTo>
                  <a:lnTo>
                    <a:pt x="2538425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7384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8927" y="4164100"/>
            <a:ext cx="2376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Different Development </a:t>
            </a:r>
            <a:r>
              <a:rPr lang="en-IN" sz="1500" b="1" spc="-5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Production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Environments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76370" y="3759517"/>
            <a:ext cx="2727960" cy="1307465"/>
            <a:chOff x="3976370" y="3759517"/>
            <a:chExt cx="2727960" cy="1307465"/>
          </a:xfrm>
        </p:grpSpPr>
        <p:sp>
          <p:nvSpPr>
            <p:cNvPr id="13" name="object 13"/>
            <p:cNvSpPr/>
            <p:nvPr/>
          </p:nvSpPr>
          <p:spPr>
            <a:xfrm>
              <a:off x="3988752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89" y="0"/>
                  </a:lnTo>
                  <a:lnTo>
                    <a:pt x="164769" y="5645"/>
                  </a:lnTo>
                  <a:lnTo>
                    <a:pt x="119769" y="21727"/>
                  </a:lnTo>
                  <a:lnTo>
                    <a:pt x="80074" y="46961"/>
                  </a:lnTo>
                  <a:lnTo>
                    <a:pt x="46966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90"/>
                  </a:lnTo>
                  <a:lnTo>
                    <a:pt x="5646" y="1117803"/>
                  </a:lnTo>
                  <a:lnTo>
                    <a:pt x="21729" y="1162796"/>
                  </a:lnTo>
                  <a:lnTo>
                    <a:pt x="46966" y="1202486"/>
                  </a:lnTo>
                  <a:lnTo>
                    <a:pt x="80074" y="1235590"/>
                  </a:lnTo>
                  <a:lnTo>
                    <a:pt x="119769" y="1260824"/>
                  </a:lnTo>
                  <a:lnTo>
                    <a:pt x="164769" y="1276905"/>
                  </a:lnTo>
                  <a:lnTo>
                    <a:pt x="213789" y="1282551"/>
                  </a:lnTo>
                  <a:lnTo>
                    <a:pt x="2489404" y="1282551"/>
                  </a:lnTo>
                  <a:lnTo>
                    <a:pt x="2538424" y="1276905"/>
                  </a:lnTo>
                  <a:lnTo>
                    <a:pt x="2583424" y="1260824"/>
                  </a:lnTo>
                  <a:lnTo>
                    <a:pt x="2623119" y="1235590"/>
                  </a:lnTo>
                  <a:lnTo>
                    <a:pt x="2656227" y="1202486"/>
                  </a:lnTo>
                  <a:lnTo>
                    <a:pt x="2681465" y="1162796"/>
                  </a:lnTo>
                  <a:lnTo>
                    <a:pt x="2697548" y="1117803"/>
                  </a:lnTo>
                  <a:lnTo>
                    <a:pt x="2703194" y="1068790"/>
                  </a:lnTo>
                  <a:lnTo>
                    <a:pt x="2703194" y="213761"/>
                  </a:lnTo>
                  <a:lnTo>
                    <a:pt x="2697548" y="164747"/>
                  </a:lnTo>
                  <a:lnTo>
                    <a:pt x="2681465" y="119754"/>
                  </a:lnTo>
                  <a:lnTo>
                    <a:pt x="2656227" y="80064"/>
                  </a:lnTo>
                  <a:lnTo>
                    <a:pt x="2623119" y="46961"/>
                  </a:lnTo>
                  <a:lnTo>
                    <a:pt x="2583424" y="21727"/>
                  </a:lnTo>
                  <a:lnTo>
                    <a:pt x="2538424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8752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57389" y="4045227"/>
            <a:ext cx="2162810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 algn="ctr">
              <a:lnSpc>
                <a:spcPct val="102699"/>
              </a:lnSpc>
              <a:spcBef>
                <a:spcPts val="50"/>
              </a:spcBef>
            </a:pP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Development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Environments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4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Company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97737" y="3759517"/>
            <a:ext cx="2727960" cy="1307465"/>
            <a:chOff x="7297737" y="3759517"/>
            <a:chExt cx="2727960" cy="1307465"/>
          </a:xfrm>
        </p:grpSpPr>
        <p:sp>
          <p:nvSpPr>
            <p:cNvPr id="17" name="object 17"/>
            <p:cNvSpPr/>
            <p:nvPr/>
          </p:nvSpPr>
          <p:spPr>
            <a:xfrm>
              <a:off x="7310120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89" y="0"/>
                  </a:lnTo>
                  <a:lnTo>
                    <a:pt x="164769" y="5645"/>
                  </a:lnTo>
                  <a:lnTo>
                    <a:pt x="119769" y="21727"/>
                  </a:lnTo>
                  <a:lnTo>
                    <a:pt x="80074" y="46961"/>
                  </a:lnTo>
                  <a:lnTo>
                    <a:pt x="46966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90"/>
                  </a:lnTo>
                  <a:lnTo>
                    <a:pt x="5646" y="1117803"/>
                  </a:lnTo>
                  <a:lnTo>
                    <a:pt x="21729" y="1162796"/>
                  </a:lnTo>
                  <a:lnTo>
                    <a:pt x="46966" y="1202486"/>
                  </a:lnTo>
                  <a:lnTo>
                    <a:pt x="80074" y="1235590"/>
                  </a:lnTo>
                  <a:lnTo>
                    <a:pt x="119769" y="1260824"/>
                  </a:lnTo>
                  <a:lnTo>
                    <a:pt x="164769" y="1276905"/>
                  </a:lnTo>
                  <a:lnTo>
                    <a:pt x="213789" y="1282551"/>
                  </a:lnTo>
                  <a:lnTo>
                    <a:pt x="2489404" y="1282551"/>
                  </a:lnTo>
                  <a:lnTo>
                    <a:pt x="2538424" y="1276905"/>
                  </a:lnTo>
                  <a:lnTo>
                    <a:pt x="2583423" y="1260824"/>
                  </a:lnTo>
                  <a:lnTo>
                    <a:pt x="2623119" y="1235590"/>
                  </a:lnTo>
                  <a:lnTo>
                    <a:pt x="2656226" y="1202486"/>
                  </a:lnTo>
                  <a:lnTo>
                    <a:pt x="2681464" y="1162796"/>
                  </a:lnTo>
                  <a:lnTo>
                    <a:pt x="2697547" y="1117803"/>
                  </a:lnTo>
                  <a:lnTo>
                    <a:pt x="2703193" y="1068790"/>
                  </a:lnTo>
                  <a:lnTo>
                    <a:pt x="2703193" y="213761"/>
                  </a:lnTo>
                  <a:lnTo>
                    <a:pt x="2697547" y="164747"/>
                  </a:lnTo>
                  <a:lnTo>
                    <a:pt x="2681464" y="119754"/>
                  </a:lnTo>
                  <a:lnTo>
                    <a:pt x="2656226" y="80064"/>
                  </a:lnTo>
                  <a:lnTo>
                    <a:pt x="2623119" y="46961"/>
                  </a:lnTo>
                  <a:lnTo>
                    <a:pt x="2583423" y="21727"/>
                  </a:lnTo>
                  <a:lnTo>
                    <a:pt x="2538424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10120" y="3771899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76438" y="4045227"/>
            <a:ext cx="236791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Clashing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4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Versions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Projects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05284" y="3211830"/>
            <a:ext cx="427990" cy="692785"/>
            <a:chOff x="1805284" y="3211830"/>
            <a:chExt cx="427990" cy="692785"/>
          </a:xfrm>
        </p:grpSpPr>
        <p:sp>
          <p:nvSpPr>
            <p:cNvPr id="21" name="object 21"/>
            <p:cNvSpPr/>
            <p:nvPr/>
          </p:nvSpPr>
          <p:spPr>
            <a:xfrm>
              <a:off x="1810741" y="3217286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60" h="681989">
                  <a:moveTo>
                    <a:pt x="312360" y="0"/>
                  </a:moveTo>
                  <a:lnTo>
                    <a:pt x="104119" y="0"/>
                  </a:lnTo>
                  <a:lnTo>
                    <a:pt x="104119" y="473502"/>
                  </a:lnTo>
                  <a:lnTo>
                    <a:pt x="0" y="473502"/>
                  </a:lnTo>
                  <a:lnTo>
                    <a:pt x="208240" y="681714"/>
                  </a:lnTo>
                  <a:lnTo>
                    <a:pt x="416479" y="473502"/>
                  </a:lnTo>
                  <a:lnTo>
                    <a:pt x="312360" y="473502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10741" y="3217286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60" h="681989">
                  <a:moveTo>
                    <a:pt x="312360" y="0"/>
                  </a:moveTo>
                  <a:lnTo>
                    <a:pt x="312360" y="473501"/>
                  </a:lnTo>
                  <a:lnTo>
                    <a:pt x="416480" y="473501"/>
                  </a:lnTo>
                  <a:lnTo>
                    <a:pt x="208240" y="681713"/>
                  </a:lnTo>
                  <a:lnTo>
                    <a:pt x="0" y="473501"/>
                  </a:lnTo>
                  <a:lnTo>
                    <a:pt x="104120" y="473501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2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126651" y="3211830"/>
            <a:ext cx="427990" cy="692785"/>
            <a:chOff x="5126651" y="3211830"/>
            <a:chExt cx="427990" cy="692785"/>
          </a:xfrm>
        </p:grpSpPr>
        <p:sp>
          <p:nvSpPr>
            <p:cNvPr id="24" name="object 24"/>
            <p:cNvSpPr/>
            <p:nvPr/>
          </p:nvSpPr>
          <p:spPr>
            <a:xfrm>
              <a:off x="5132109" y="3217286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60" h="681989">
                  <a:moveTo>
                    <a:pt x="312360" y="0"/>
                  </a:moveTo>
                  <a:lnTo>
                    <a:pt x="104119" y="0"/>
                  </a:lnTo>
                  <a:lnTo>
                    <a:pt x="104119" y="473502"/>
                  </a:lnTo>
                  <a:lnTo>
                    <a:pt x="0" y="473502"/>
                  </a:lnTo>
                  <a:lnTo>
                    <a:pt x="208240" y="681714"/>
                  </a:lnTo>
                  <a:lnTo>
                    <a:pt x="416479" y="473502"/>
                  </a:lnTo>
                  <a:lnTo>
                    <a:pt x="312360" y="473502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108" y="3217286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60" h="681989">
                  <a:moveTo>
                    <a:pt x="312360" y="0"/>
                  </a:moveTo>
                  <a:lnTo>
                    <a:pt x="312360" y="473501"/>
                  </a:lnTo>
                  <a:lnTo>
                    <a:pt x="416480" y="473501"/>
                  </a:lnTo>
                  <a:lnTo>
                    <a:pt x="208240" y="681713"/>
                  </a:lnTo>
                  <a:lnTo>
                    <a:pt x="0" y="473501"/>
                  </a:lnTo>
                  <a:lnTo>
                    <a:pt x="104120" y="473501"/>
                  </a:lnTo>
                  <a:lnTo>
                    <a:pt x="104120" y="0"/>
                  </a:lnTo>
                  <a:lnTo>
                    <a:pt x="312360" y="0"/>
                  </a:lnTo>
                  <a:close/>
                </a:path>
              </a:pathLst>
            </a:custGeom>
            <a:ln w="10912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448018" y="3211828"/>
            <a:ext cx="427990" cy="692785"/>
            <a:chOff x="8448018" y="3211828"/>
            <a:chExt cx="427990" cy="692785"/>
          </a:xfrm>
        </p:grpSpPr>
        <p:sp>
          <p:nvSpPr>
            <p:cNvPr id="27" name="object 27"/>
            <p:cNvSpPr/>
            <p:nvPr/>
          </p:nvSpPr>
          <p:spPr>
            <a:xfrm>
              <a:off x="8453475" y="3217285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59" h="681989">
                  <a:moveTo>
                    <a:pt x="312360" y="0"/>
                  </a:moveTo>
                  <a:lnTo>
                    <a:pt x="104119" y="0"/>
                  </a:lnTo>
                  <a:lnTo>
                    <a:pt x="104119" y="473502"/>
                  </a:lnTo>
                  <a:lnTo>
                    <a:pt x="0" y="473502"/>
                  </a:lnTo>
                  <a:lnTo>
                    <a:pt x="208240" y="681715"/>
                  </a:lnTo>
                  <a:lnTo>
                    <a:pt x="416481" y="473502"/>
                  </a:lnTo>
                  <a:lnTo>
                    <a:pt x="312360" y="473502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53475" y="3217285"/>
              <a:ext cx="416559" cy="681990"/>
            </a:xfrm>
            <a:custGeom>
              <a:avLst/>
              <a:gdLst/>
              <a:ahLst/>
              <a:cxnLst/>
              <a:rect l="l" t="t" r="r" b="b"/>
              <a:pathLst>
                <a:path w="416559" h="681989">
                  <a:moveTo>
                    <a:pt x="312361" y="0"/>
                  </a:moveTo>
                  <a:lnTo>
                    <a:pt x="312361" y="473502"/>
                  </a:lnTo>
                  <a:lnTo>
                    <a:pt x="416481" y="473502"/>
                  </a:lnTo>
                  <a:lnTo>
                    <a:pt x="208240" y="681714"/>
                  </a:lnTo>
                  <a:lnTo>
                    <a:pt x="0" y="473502"/>
                  </a:lnTo>
                  <a:lnTo>
                    <a:pt x="104120" y="473502"/>
                  </a:lnTo>
                  <a:lnTo>
                    <a:pt x="104120" y="0"/>
                  </a:lnTo>
                  <a:lnTo>
                    <a:pt x="312361" y="0"/>
                  </a:lnTo>
                  <a:close/>
                </a:path>
              </a:pathLst>
            </a:custGeom>
            <a:ln w="10912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55107" y="5228039"/>
            <a:ext cx="2727960" cy="1307465"/>
            <a:chOff x="655107" y="5228039"/>
            <a:chExt cx="2727960" cy="1307465"/>
          </a:xfrm>
        </p:grpSpPr>
        <p:sp>
          <p:nvSpPr>
            <p:cNvPr id="30" name="object 30"/>
            <p:cNvSpPr/>
            <p:nvPr/>
          </p:nvSpPr>
          <p:spPr>
            <a:xfrm>
              <a:off x="667384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90" y="0"/>
                  </a:lnTo>
                  <a:lnTo>
                    <a:pt x="164769" y="5645"/>
                  </a:lnTo>
                  <a:lnTo>
                    <a:pt x="119770" y="21726"/>
                  </a:lnTo>
                  <a:lnTo>
                    <a:pt x="80075" y="46960"/>
                  </a:lnTo>
                  <a:lnTo>
                    <a:pt x="46967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89"/>
                  </a:lnTo>
                  <a:lnTo>
                    <a:pt x="5646" y="1117802"/>
                  </a:lnTo>
                  <a:lnTo>
                    <a:pt x="21729" y="1162795"/>
                  </a:lnTo>
                  <a:lnTo>
                    <a:pt x="46967" y="1202485"/>
                  </a:lnTo>
                  <a:lnTo>
                    <a:pt x="80075" y="1235589"/>
                  </a:lnTo>
                  <a:lnTo>
                    <a:pt x="119770" y="1260823"/>
                  </a:lnTo>
                  <a:lnTo>
                    <a:pt x="164769" y="1276904"/>
                  </a:lnTo>
                  <a:lnTo>
                    <a:pt x="213790" y="1282550"/>
                  </a:lnTo>
                  <a:lnTo>
                    <a:pt x="2489404" y="1282550"/>
                  </a:lnTo>
                  <a:lnTo>
                    <a:pt x="2538425" y="1276904"/>
                  </a:lnTo>
                  <a:lnTo>
                    <a:pt x="2583424" y="1260823"/>
                  </a:lnTo>
                  <a:lnTo>
                    <a:pt x="2623119" y="1235589"/>
                  </a:lnTo>
                  <a:lnTo>
                    <a:pt x="2656227" y="1202485"/>
                  </a:lnTo>
                  <a:lnTo>
                    <a:pt x="2681465" y="1162795"/>
                  </a:lnTo>
                  <a:lnTo>
                    <a:pt x="2697549" y="1117802"/>
                  </a:lnTo>
                  <a:lnTo>
                    <a:pt x="2703195" y="1068789"/>
                  </a:lnTo>
                  <a:lnTo>
                    <a:pt x="2703195" y="213761"/>
                  </a:lnTo>
                  <a:lnTo>
                    <a:pt x="2697549" y="164747"/>
                  </a:lnTo>
                  <a:lnTo>
                    <a:pt x="2681465" y="119754"/>
                  </a:lnTo>
                  <a:lnTo>
                    <a:pt x="2656227" y="80064"/>
                  </a:lnTo>
                  <a:lnTo>
                    <a:pt x="2623119" y="46960"/>
                  </a:lnTo>
                  <a:lnTo>
                    <a:pt x="2583424" y="21726"/>
                  </a:lnTo>
                  <a:lnTo>
                    <a:pt x="2538425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7384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24152" y="5395491"/>
            <a:ext cx="2388235" cy="9677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ctr">
              <a:lnSpc>
                <a:spcPct val="104000"/>
              </a:lnSpc>
              <a:spcBef>
                <a:spcPts val="25"/>
              </a:spcBef>
            </a:pPr>
            <a:r>
              <a:rPr sz="1500" spc="195" dirty="0">
                <a:solidFill>
                  <a:srgbClr val="521751"/>
                </a:solidFill>
                <a:latin typeface="Tahoma"/>
                <a:cs typeface="Tahoma"/>
              </a:rPr>
              <a:t>We</a:t>
            </a:r>
            <a:r>
              <a:rPr sz="1500" spc="-2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105" dirty="0">
                <a:solidFill>
                  <a:srgbClr val="521751"/>
                </a:solidFill>
                <a:latin typeface="Tahoma"/>
                <a:cs typeface="Tahoma"/>
              </a:rPr>
              <a:t>want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to</a:t>
            </a:r>
            <a:r>
              <a:rPr sz="1500" spc="-2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build</a:t>
            </a:r>
            <a:r>
              <a:rPr sz="1500" spc="-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521751"/>
                </a:solidFill>
                <a:latin typeface="Tahoma"/>
                <a:cs typeface="Tahoma"/>
              </a:rPr>
              <a:t>and</a:t>
            </a:r>
            <a:r>
              <a:rPr sz="1500" spc="-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Tahoma"/>
                <a:cs typeface="Tahoma"/>
              </a:rPr>
              <a:t>test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in</a:t>
            </a:r>
            <a:r>
              <a:rPr sz="1500" spc="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exactly</a:t>
            </a:r>
            <a:r>
              <a:rPr sz="1500" spc="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120" dirty="0">
                <a:solidFill>
                  <a:srgbClr val="521751"/>
                </a:solidFill>
                <a:latin typeface="Tahoma"/>
                <a:cs typeface="Tahoma"/>
              </a:rPr>
              <a:t>(!)</a:t>
            </a:r>
            <a:r>
              <a:rPr sz="1500" spc="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the</a:t>
            </a:r>
            <a:r>
              <a:rPr sz="1500" spc="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same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environment</a:t>
            </a:r>
            <a:r>
              <a:rPr sz="1500" spc="-4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95" dirty="0">
                <a:solidFill>
                  <a:srgbClr val="521751"/>
                </a:solidFill>
                <a:latin typeface="Tahoma"/>
                <a:cs typeface="Tahoma"/>
              </a:rPr>
              <a:t>as</a:t>
            </a:r>
            <a:r>
              <a:rPr sz="1500" spc="-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120" dirty="0">
                <a:solidFill>
                  <a:srgbClr val="521751"/>
                </a:solidFill>
                <a:latin typeface="Tahoma"/>
                <a:cs typeface="Tahoma"/>
              </a:rPr>
              <a:t>we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521751"/>
                </a:solidFill>
                <a:latin typeface="Tahoma"/>
                <a:cs typeface="Tahoma"/>
              </a:rPr>
              <a:t>later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run</a:t>
            </a:r>
            <a:r>
              <a:rPr sz="1500" spc="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our</a:t>
            </a:r>
            <a:r>
              <a:rPr sz="1500" spc="3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95" dirty="0">
                <a:solidFill>
                  <a:srgbClr val="521751"/>
                </a:solidFill>
                <a:latin typeface="Tahoma"/>
                <a:cs typeface="Tahoma"/>
              </a:rPr>
              <a:t>app</a:t>
            </a:r>
            <a:r>
              <a:rPr sz="1500" spc="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in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76475" y="5228039"/>
            <a:ext cx="2727960" cy="1307465"/>
            <a:chOff x="3976475" y="5228039"/>
            <a:chExt cx="2727960" cy="1307465"/>
          </a:xfrm>
        </p:grpSpPr>
        <p:sp>
          <p:nvSpPr>
            <p:cNvPr id="34" name="object 34"/>
            <p:cNvSpPr/>
            <p:nvPr/>
          </p:nvSpPr>
          <p:spPr>
            <a:xfrm>
              <a:off x="3988752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89" y="0"/>
                  </a:lnTo>
                  <a:lnTo>
                    <a:pt x="164769" y="5645"/>
                  </a:lnTo>
                  <a:lnTo>
                    <a:pt x="119769" y="21726"/>
                  </a:lnTo>
                  <a:lnTo>
                    <a:pt x="80074" y="46960"/>
                  </a:lnTo>
                  <a:lnTo>
                    <a:pt x="46966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89"/>
                  </a:lnTo>
                  <a:lnTo>
                    <a:pt x="5646" y="1117802"/>
                  </a:lnTo>
                  <a:lnTo>
                    <a:pt x="21729" y="1162795"/>
                  </a:lnTo>
                  <a:lnTo>
                    <a:pt x="46966" y="1202485"/>
                  </a:lnTo>
                  <a:lnTo>
                    <a:pt x="80074" y="1235589"/>
                  </a:lnTo>
                  <a:lnTo>
                    <a:pt x="119769" y="1260823"/>
                  </a:lnTo>
                  <a:lnTo>
                    <a:pt x="164769" y="1276904"/>
                  </a:lnTo>
                  <a:lnTo>
                    <a:pt x="213789" y="1282550"/>
                  </a:lnTo>
                  <a:lnTo>
                    <a:pt x="2489404" y="1282550"/>
                  </a:lnTo>
                  <a:lnTo>
                    <a:pt x="2538424" y="1276904"/>
                  </a:lnTo>
                  <a:lnTo>
                    <a:pt x="2583424" y="1260823"/>
                  </a:lnTo>
                  <a:lnTo>
                    <a:pt x="2623119" y="1235589"/>
                  </a:lnTo>
                  <a:lnTo>
                    <a:pt x="2656227" y="1202485"/>
                  </a:lnTo>
                  <a:lnTo>
                    <a:pt x="2681465" y="1162795"/>
                  </a:lnTo>
                  <a:lnTo>
                    <a:pt x="2697548" y="1117802"/>
                  </a:lnTo>
                  <a:lnTo>
                    <a:pt x="2703194" y="1068789"/>
                  </a:lnTo>
                  <a:lnTo>
                    <a:pt x="2703194" y="213761"/>
                  </a:lnTo>
                  <a:lnTo>
                    <a:pt x="2697548" y="164747"/>
                  </a:lnTo>
                  <a:lnTo>
                    <a:pt x="2681465" y="119754"/>
                  </a:lnTo>
                  <a:lnTo>
                    <a:pt x="2656227" y="80064"/>
                  </a:lnTo>
                  <a:lnTo>
                    <a:pt x="2623119" y="46960"/>
                  </a:lnTo>
                  <a:lnTo>
                    <a:pt x="2583424" y="21726"/>
                  </a:lnTo>
                  <a:lnTo>
                    <a:pt x="2538424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8752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50977" y="5279668"/>
            <a:ext cx="2376805" cy="11931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50"/>
              </a:spcBef>
            </a:pP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Every</a:t>
            </a:r>
            <a:r>
              <a:rPr sz="1500" spc="8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team</a:t>
            </a:r>
            <a:r>
              <a:rPr sz="1500" spc="1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member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should</a:t>
            </a:r>
            <a:r>
              <a:rPr sz="1500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have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 the</a:t>
            </a:r>
            <a:r>
              <a:rPr sz="1500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exactly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100" dirty="0">
                <a:solidFill>
                  <a:srgbClr val="FA923F"/>
                </a:solidFill>
                <a:latin typeface="Tahoma"/>
                <a:cs typeface="Tahoma"/>
              </a:rPr>
              <a:t>(!) </a:t>
            </a:r>
            <a:r>
              <a:rPr sz="1500" spc="80" dirty="0">
                <a:solidFill>
                  <a:srgbClr val="FA923F"/>
                </a:solidFill>
                <a:latin typeface="Tahoma"/>
                <a:cs typeface="Tahoma"/>
              </a:rPr>
              <a:t>same</a:t>
            </a:r>
            <a:r>
              <a:rPr sz="1500" spc="-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FA923F"/>
                </a:solidFill>
                <a:latin typeface="Tahoma"/>
                <a:cs typeface="Tahoma"/>
              </a:rPr>
              <a:t>environment</a:t>
            </a:r>
            <a:r>
              <a:rPr sz="1500" spc="-2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when </a:t>
            </a: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working</a:t>
            </a:r>
            <a:r>
              <a:rPr sz="1500" spc="3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on</a:t>
            </a:r>
            <a:r>
              <a:rPr sz="1500" spc="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the</a:t>
            </a:r>
            <a:r>
              <a:rPr sz="1500" spc="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same </a:t>
            </a:r>
            <a:r>
              <a:rPr sz="1500" spc="-10" dirty="0">
                <a:solidFill>
                  <a:srgbClr val="FA923F"/>
                </a:solidFill>
                <a:latin typeface="Tahoma"/>
                <a:cs typeface="Tahoma"/>
              </a:rPr>
              <a:t>project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297842" y="5228039"/>
            <a:ext cx="2727960" cy="1307465"/>
            <a:chOff x="7297842" y="5228039"/>
            <a:chExt cx="2727960" cy="1307465"/>
          </a:xfrm>
        </p:grpSpPr>
        <p:sp>
          <p:nvSpPr>
            <p:cNvPr id="38" name="object 38"/>
            <p:cNvSpPr/>
            <p:nvPr/>
          </p:nvSpPr>
          <p:spPr>
            <a:xfrm>
              <a:off x="7310119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2489404" y="0"/>
                  </a:moveTo>
                  <a:lnTo>
                    <a:pt x="213789" y="0"/>
                  </a:lnTo>
                  <a:lnTo>
                    <a:pt x="164769" y="5645"/>
                  </a:lnTo>
                  <a:lnTo>
                    <a:pt x="119769" y="21726"/>
                  </a:lnTo>
                  <a:lnTo>
                    <a:pt x="80074" y="46960"/>
                  </a:lnTo>
                  <a:lnTo>
                    <a:pt x="46966" y="80064"/>
                  </a:lnTo>
                  <a:lnTo>
                    <a:pt x="21729" y="119754"/>
                  </a:lnTo>
                  <a:lnTo>
                    <a:pt x="5646" y="164747"/>
                  </a:lnTo>
                  <a:lnTo>
                    <a:pt x="0" y="213761"/>
                  </a:lnTo>
                  <a:lnTo>
                    <a:pt x="0" y="1068789"/>
                  </a:lnTo>
                  <a:lnTo>
                    <a:pt x="5646" y="1117802"/>
                  </a:lnTo>
                  <a:lnTo>
                    <a:pt x="21729" y="1162795"/>
                  </a:lnTo>
                  <a:lnTo>
                    <a:pt x="46966" y="1202485"/>
                  </a:lnTo>
                  <a:lnTo>
                    <a:pt x="80074" y="1235589"/>
                  </a:lnTo>
                  <a:lnTo>
                    <a:pt x="119769" y="1260823"/>
                  </a:lnTo>
                  <a:lnTo>
                    <a:pt x="164769" y="1276904"/>
                  </a:lnTo>
                  <a:lnTo>
                    <a:pt x="213789" y="1282550"/>
                  </a:lnTo>
                  <a:lnTo>
                    <a:pt x="2489404" y="1282550"/>
                  </a:lnTo>
                  <a:lnTo>
                    <a:pt x="2538424" y="1276904"/>
                  </a:lnTo>
                  <a:lnTo>
                    <a:pt x="2583423" y="1260823"/>
                  </a:lnTo>
                  <a:lnTo>
                    <a:pt x="2623119" y="1235589"/>
                  </a:lnTo>
                  <a:lnTo>
                    <a:pt x="2656226" y="1202485"/>
                  </a:lnTo>
                  <a:lnTo>
                    <a:pt x="2681464" y="1162795"/>
                  </a:lnTo>
                  <a:lnTo>
                    <a:pt x="2697547" y="1117802"/>
                  </a:lnTo>
                  <a:lnTo>
                    <a:pt x="2703193" y="1068789"/>
                  </a:lnTo>
                  <a:lnTo>
                    <a:pt x="2703193" y="213761"/>
                  </a:lnTo>
                  <a:lnTo>
                    <a:pt x="2697547" y="164747"/>
                  </a:lnTo>
                  <a:lnTo>
                    <a:pt x="2681464" y="119754"/>
                  </a:lnTo>
                  <a:lnTo>
                    <a:pt x="2656226" y="80064"/>
                  </a:lnTo>
                  <a:lnTo>
                    <a:pt x="2623119" y="46960"/>
                  </a:lnTo>
                  <a:lnTo>
                    <a:pt x="2583423" y="21726"/>
                  </a:lnTo>
                  <a:lnTo>
                    <a:pt x="2538424" y="5645"/>
                  </a:lnTo>
                  <a:lnTo>
                    <a:pt x="2489404" y="0"/>
                  </a:lnTo>
                  <a:close/>
                </a:path>
              </a:pathLst>
            </a:custGeom>
            <a:solidFill>
              <a:srgbClr val="F9E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10119" y="5240316"/>
              <a:ext cx="2703195" cy="1282700"/>
            </a:xfrm>
            <a:custGeom>
              <a:avLst/>
              <a:gdLst/>
              <a:ahLst/>
              <a:cxnLst/>
              <a:rect l="l" t="t" r="r" b="b"/>
              <a:pathLst>
                <a:path w="2703195" h="1282700">
                  <a:moveTo>
                    <a:pt x="0" y="213761"/>
                  </a:moveTo>
                  <a:lnTo>
                    <a:pt x="5646" y="164747"/>
                  </a:lnTo>
                  <a:lnTo>
                    <a:pt x="21729" y="119754"/>
                  </a:lnTo>
                  <a:lnTo>
                    <a:pt x="46967" y="80064"/>
                  </a:lnTo>
                  <a:lnTo>
                    <a:pt x="80075" y="46961"/>
                  </a:lnTo>
                  <a:lnTo>
                    <a:pt x="119770" y="21726"/>
                  </a:lnTo>
                  <a:lnTo>
                    <a:pt x="164769" y="5645"/>
                  </a:lnTo>
                  <a:lnTo>
                    <a:pt x="213790" y="0"/>
                  </a:lnTo>
                  <a:lnTo>
                    <a:pt x="2489404" y="0"/>
                  </a:lnTo>
                  <a:lnTo>
                    <a:pt x="2538424" y="5645"/>
                  </a:lnTo>
                  <a:lnTo>
                    <a:pt x="2583424" y="21726"/>
                  </a:lnTo>
                  <a:lnTo>
                    <a:pt x="2623119" y="46961"/>
                  </a:lnTo>
                  <a:lnTo>
                    <a:pt x="2656227" y="80064"/>
                  </a:lnTo>
                  <a:lnTo>
                    <a:pt x="2681465" y="119754"/>
                  </a:lnTo>
                  <a:lnTo>
                    <a:pt x="2697548" y="164747"/>
                  </a:lnTo>
                  <a:lnTo>
                    <a:pt x="2703194" y="213761"/>
                  </a:lnTo>
                  <a:lnTo>
                    <a:pt x="2703194" y="1068789"/>
                  </a:lnTo>
                  <a:lnTo>
                    <a:pt x="2697548" y="1117803"/>
                  </a:lnTo>
                  <a:lnTo>
                    <a:pt x="2681465" y="1162796"/>
                  </a:lnTo>
                  <a:lnTo>
                    <a:pt x="2656227" y="1202486"/>
                  </a:lnTo>
                  <a:lnTo>
                    <a:pt x="2623119" y="1235590"/>
                  </a:lnTo>
                  <a:lnTo>
                    <a:pt x="2583424" y="1260824"/>
                  </a:lnTo>
                  <a:lnTo>
                    <a:pt x="2538424" y="1276905"/>
                  </a:lnTo>
                  <a:lnTo>
                    <a:pt x="2489404" y="1282551"/>
                  </a:lnTo>
                  <a:lnTo>
                    <a:pt x="213790" y="1282551"/>
                  </a:lnTo>
                  <a:lnTo>
                    <a:pt x="164769" y="1276905"/>
                  </a:lnTo>
                  <a:lnTo>
                    <a:pt x="119770" y="1260824"/>
                  </a:lnTo>
                  <a:lnTo>
                    <a:pt x="80075" y="1235590"/>
                  </a:lnTo>
                  <a:lnTo>
                    <a:pt x="46967" y="1202486"/>
                  </a:lnTo>
                  <a:lnTo>
                    <a:pt x="21729" y="1162796"/>
                  </a:lnTo>
                  <a:lnTo>
                    <a:pt x="5646" y="1117803"/>
                  </a:lnTo>
                  <a:lnTo>
                    <a:pt x="0" y="1068789"/>
                  </a:lnTo>
                  <a:lnTo>
                    <a:pt x="0" y="213761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80530" y="5279668"/>
            <a:ext cx="2359660" cy="11931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50"/>
              </a:spcBef>
            </a:pPr>
            <a:r>
              <a:rPr sz="1500" spc="125" dirty="0">
                <a:solidFill>
                  <a:srgbClr val="E2A778"/>
                </a:solidFill>
                <a:latin typeface="Tahoma"/>
                <a:cs typeface="Tahoma"/>
              </a:rPr>
              <a:t>When</a:t>
            </a:r>
            <a:r>
              <a:rPr sz="1500" spc="-3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70" dirty="0">
                <a:solidFill>
                  <a:srgbClr val="E2A778"/>
                </a:solidFill>
                <a:latin typeface="Tahoma"/>
                <a:cs typeface="Tahoma"/>
              </a:rPr>
              <a:t>switching</a:t>
            </a:r>
            <a:r>
              <a:rPr sz="1500" spc="-25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E2A778"/>
                </a:solidFill>
                <a:latin typeface="Tahoma"/>
                <a:cs typeface="Tahoma"/>
              </a:rPr>
              <a:t>between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projects,</a:t>
            </a:r>
            <a:r>
              <a:rPr sz="1500" spc="10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tools</a:t>
            </a:r>
            <a:r>
              <a:rPr sz="1500" spc="12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E2A778"/>
                </a:solidFill>
                <a:latin typeface="Tahoma"/>
                <a:cs typeface="Tahoma"/>
              </a:rPr>
              <a:t>used</a:t>
            </a:r>
            <a:r>
              <a:rPr sz="1500" spc="12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2A778"/>
                </a:solidFill>
                <a:latin typeface="Tahoma"/>
                <a:cs typeface="Tahoma"/>
              </a:rPr>
              <a:t>in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project</a:t>
            </a:r>
            <a:r>
              <a:rPr sz="1500" spc="45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195" dirty="0">
                <a:solidFill>
                  <a:srgbClr val="E2A778"/>
                </a:solidFill>
                <a:latin typeface="Tahoma"/>
                <a:cs typeface="Tahoma"/>
              </a:rPr>
              <a:t>A</a:t>
            </a:r>
            <a:r>
              <a:rPr sz="1500" spc="8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E2A778"/>
                </a:solidFill>
                <a:latin typeface="Tahoma"/>
                <a:cs typeface="Tahoma"/>
              </a:rPr>
              <a:t>should</a:t>
            </a:r>
            <a:r>
              <a:rPr sz="1500" spc="65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not</a:t>
            </a:r>
            <a:r>
              <a:rPr sz="1500" spc="45" dirty="0">
                <a:solidFill>
                  <a:srgbClr val="E2A778"/>
                </a:solidFill>
                <a:latin typeface="Tahoma"/>
                <a:cs typeface="Tahoma"/>
              </a:rPr>
              <a:t> clash </a:t>
            </a:r>
            <a:r>
              <a:rPr sz="1500" spc="75" dirty="0">
                <a:solidFill>
                  <a:srgbClr val="E2A778"/>
                </a:solidFill>
                <a:latin typeface="Tahoma"/>
                <a:cs typeface="Tahoma"/>
              </a:rPr>
              <a:t>with</a:t>
            </a:r>
            <a:r>
              <a:rPr sz="1500" spc="4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tools</a:t>
            </a:r>
            <a:r>
              <a:rPr sz="1500" spc="35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E2A778"/>
                </a:solidFill>
                <a:latin typeface="Tahoma"/>
                <a:cs typeface="Tahoma"/>
              </a:rPr>
              <a:t>used</a:t>
            </a:r>
            <a:r>
              <a:rPr sz="1500" spc="4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2A778"/>
                </a:solidFill>
                <a:latin typeface="Tahoma"/>
                <a:cs typeface="Tahoma"/>
              </a:rPr>
              <a:t>in</a:t>
            </a:r>
            <a:r>
              <a:rPr sz="1500" spc="40" dirty="0">
                <a:solidFill>
                  <a:srgbClr val="E2A778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2A778"/>
                </a:solidFill>
                <a:latin typeface="Tahoma"/>
                <a:cs typeface="Tahoma"/>
              </a:rPr>
              <a:t>project </a:t>
            </a:r>
            <a:r>
              <a:rPr sz="1500" spc="80" dirty="0">
                <a:solidFill>
                  <a:srgbClr val="E2A778"/>
                </a:solidFill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16" y="1200621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29280" y="3002192"/>
            <a:ext cx="2877820" cy="614045"/>
            <a:chOff x="1729280" y="3002192"/>
            <a:chExt cx="2877820" cy="614045"/>
          </a:xfrm>
        </p:grpSpPr>
        <p:sp>
          <p:nvSpPr>
            <p:cNvPr id="5" name="object 5"/>
            <p:cNvSpPr/>
            <p:nvPr/>
          </p:nvSpPr>
          <p:spPr>
            <a:xfrm>
              <a:off x="1741557" y="3014469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79"/>
                  </a:lnTo>
                  <a:lnTo>
                    <a:pt x="2754613" y="589279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1557" y="3014469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19260" y="3176547"/>
            <a:ext cx="24949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74025" y="3002192"/>
            <a:ext cx="2877820" cy="614045"/>
            <a:chOff x="6074025" y="3002192"/>
            <a:chExt cx="2877820" cy="614045"/>
          </a:xfrm>
        </p:grpSpPr>
        <p:sp>
          <p:nvSpPr>
            <p:cNvPr id="9" name="object 9"/>
            <p:cNvSpPr/>
            <p:nvPr/>
          </p:nvSpPr>
          <p:spPr>
            <a:xfrm>
              <a:off x="6086302" y="3014469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79"/>
                  </a:lnTo>
                  <a:lnTo>
                    <a:pt x="2754613" y="589279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6302" y="3014469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71780" y="3176547"/>
            <a:ext cx="2278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Production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29280" y="4207700"/>
            <a:ext cx="2877820" cy="614045"/>
            <a:chOff x="1729280" y="4207700"/>
            <a:chExt cx="2877820" cy="614045"/>
          </a:xfrm>
        </p:grpSpPr>
        <p:sp>
          <p:nvSpPr>
            <p:cNvPr id="13" name="object 13"/>
            <p:cNvSpPr/>
            <p:nvPr/>
          </p:nvSpPr>
          <p:spPr>
            <a:xfrm>
              <a:off x="1741557" y="4219977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80"/>
                  </a:lnTo>
                  <a:lnTo>
                    <a:pt x="2754613" y="589280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1557" y="4219977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19260" y="4264684"/>
            <a:ext cx="2494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marR="5080" indent="-525780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 Environment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Employee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74025" y="4207700"/>
            <a:ext cx="2877820" cy="614045"/>
            <a:chOff x="6074025" y="4207700"/>
            <a:chExt cx="2877820" cy="614045"/>
          </a:xfrm>
        </p:grpSpPr>
        <p:sp>
          <p:nvSpPr>
            <p:cNvPr id="17" name="object 17"/>
            <p:cNvSpPr/>
            <p:nvPr/>
          </p:nvSpPr>
          <p:spPr>
            <a:xfrm>
              <a:off x="6086302" y="4219977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80"/>
                  </a:lnTo>
                  <a:lnTo>
                    <a:pt x="2754613" y="589280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86302" y="4219977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64004" y="4264684"/>
            <a:ext cx="2494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 marR="5080" indent="-531495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 Environment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Employee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29280" y="5413208"/>
            <a:ext cx="2877820" cy="614045"/>
            <a:chOff x="1729280" y="5413208"/>
            <a:chExt cx="2877820" cy="614045"/>
          </a:xfrm>
        </p:grpSpPr>
        <p:sp>
          <p:nvSpPr>
            <p:cNvPr id="21" name="object 21"/>
            <p:cNvSpPr/>
            <p:nvPr/>
          </p:nvSpPr>
          <p:spPr>
            <a:xfrm>
              <a:off x="1741557" y="5425485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80"/>
                  </a:lnTo>
                  <a:lnTo>
                    <a:pt x="2754613" y="589280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1557" y="5425485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60869" y="5471691"/>
            <a:ext cx="2411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760" marR="5080" indent="-60769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50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Libraries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required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74025" y="5413208"/>
            <a:ext cx="2877820" cy="614045"/>
            <a:chOff x="6074025" y="5413208"/>
            <a:chExt cx="2877820" cy="614045"/>
          </a:xfrm>
        </p:grpSpPr>
        <p:sp>
          <p:nvSpPr>
            <p:cNvPr id="25" name="object 25"/>
            <p:cNvSpPr/>
            <p:nvPr/>
          </p:nvSpPr>
          <p:spPr>
            <a:xfrm>
              <a:off x="6086302" y="5425485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2754613" y="0"/>
                  </a:moveTo>
                  <a:lnTo>
                    <a:pt x="98226" y="0"/>
                  </a:lnTo>
                  <a:lnTo>
                    <a:pt x="59992" y="7718"/>
                  </a:lnTo>
                  <a:lnTo>
                    <a:pt x="28769" y="28765"/>
                  </a:lnTo>
                  <a:lnTo>
                    <a:pt x="7719" y="59984"/>
                  </a:lnTo>
                  <a:lnTo>
                    <a:pt x="0" y="98214"/>
                  </a:lnTo>
                  <a:lnTo>
                    <a:pt x="0" y="491064"/>
                  </a:lnTo>
                  <a:lnTo>
                    <a:pt x="7719" y="529294"/>
                  </a:lnTo>
                  <a:lnTo>
                    <a:pt x="28769" y="560513"/>
                  </a:lnTo>
                  <a:lnTo>
                    <a:pt x="59992" y="581561"/>
                  </a:lnTo>
                  <a:lnTo>
                    <a:pt x="98226" y="589280"/>
                  </a:lnTo>
                  <a:lnTo>
                    <a:pt x="2754613" y="589280"/>
                  </a:lnTo>
                  <a:lnTo>
                    <a:pt x="2792847" y="581561"/>
                  </a:lnTo>
                  <a:lnTo>
                    <a:pt x="2824070" y="560513"/>
                  </a:lnTo>
                  <a:lnTo>
                    <a:pt x="2845121" y="529294"/>
                  </a:lnTo>
                  <a:lnTo>
                    <a:pt x="2852840" y="491064"/>
                  </a:lnTo>
                  <a:lnTo>
                    <a:pt x="2852840" y="98214"/>
                  </a:lnTo>
                  <a:lnTo>
                    <a:pt x="2845121" y="59984"/>
                  </a:lnTo>
                  <a:lnTo>
                    <a:pt x="2824070" y="28765"/>
                  </a:lnTo>
                  <a:lnTo>
                    <a:pt x="2792847" y="7718"/>
                  </a:lnTo>
                  <a:lnTo>
                    <a:pt x="2754613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86302" y="5425485"/>
              <a:ext cx="2853055" cy="589280"/>
            </a:xfrm>
            <a:custGeom>
              <a:avLst/>
              <a:gdLst/>
              <a:ahLst/>
              <a:cxnLst/>
              <a:rect l="l" t="t" r="r" b="b"/>
              <a:pathLst>
                <a:path w="2853054" h="589279">
                  <a:moveTo>
                    <a:pt x="0" y="98214"/>
                  </a:moveTo>
                  <a:lnTo>
                    <a:pt x="7719" y="59984"/>
                  </a:lnTo>
                  <a:lnTo>
                    <a:pt x="28770" y="28766"/>
                  </a:lnTo>
                  <a:lnTo>
                    <a:pt x="59992" y="7718"/>
                  </a:lnTo>
                  <a:lnTo>
                    <a:pt x="98227" y="0"/>
                  </a:lnTo>
                  <a:lnTo>
                    <a:pt x="2754613" y="0"/>
                  </a:lnTo>
                  <a:lnTo>
                    <a:pt x="2792848" y="7718"/>
                  </a:lnTo>
                  <a:lnTo>
                    <a:pt x="2824071" y="28766"/>
                  </a:lnTo>
                  <a:lnTo>
                    <a:pt x="2845122" y="59984"/>
                  </a:lnTo>
                  <a:lnTo>
                    <a:pt x="2852841" y="98214"/>
                  </a:lnTo>
                  <a:lnTo>
                    <a:pt x="2852841" y="491065"/>
                  </a:lnTo>
                  <a:lnTo>
                    <a:pt x="2845122" y="529295"/>
                  </a:lnTo>
                  <a:lnTo>
                    <a:pt x="2824071" y="560513"/>
                  </a:lnTo>
                  <a:lnTo>
                    <a:pt x="2792848" y="581561"/>
                  </a:lnTo>
                  <a:lnTo>
                    <a:pt x="2754613" y="589280"/>
                  </a:lnTo>
                  <a:lnTo>
                    <a:pt x="98227" y="589280"/>
                  </a:lnTo>
                  <a:lnTo>
                    <a:pt x="59992" y="581561"/>
                  </a:lnTo>
                  <a:lnTo>
                    <a:pt x="28770" y="560513"/>
                  </a:lnTo>
                  <a:lnTo>
                    <a:pt x="7719" y="529295"/>
                  </a:lnTo>
                  <a:lnTo>
                    <a:pt x="0" y="491065"/>
                  </a:lnTo>
                  <a:lnTo>
                    <a:pt x="0" y="9821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05614" y="5471691"/>
            <a:ext cx="2411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5475" marR="5080" indent="-61341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50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Libraries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required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33972" y="1991782"/>
            <a:ext cx="5013325" cy="614045"/>
            <a:chOff x="2833972" y="1991782"/>
            <a:chExt cx="5013325" cy="614045"/>
          </a:xfrm>
        </p:grpSpPr>
        <p:sp>
          <p:nvSpPr>
            <p:cNvPr id="29" name="object 29"/>
            <p:cNvSpPr/>
            <p:nvPr/>
          </p:nvSpPr>
          <p:spPr>
            <a:xfrm>
              <a:off x="2846249" y="2004059"/>
              <a:ext cx="4988560" cy="589280"/>
            </a:xfrm>
            <a:custGeom>
              <a:avLst/>
              <a:gdLst/>
              <a:ahLst/>
              <a:cxnLst/>
              <a:rect l="l" t="t" r="r" b="b"/>
              <a:pathLst>
                <a:path w="4988559" h="589280">
                  <a:moveTo>
                    <a:pt x="4889968" y="0"/>
                  </a:moveTo>
                  <a:lnTo>
                    <a:pt x="98230" y="0"/>
                  </a:lnTo>
                  <a:lnTo>
                    <a:pt x="59995" y="7718"/>
                  </a:lnTo>
                  <a:lnTo>
                    <a:pt x="28771" y="28767"/>
                  </a:lnTo>
                  <a:lnTo>
                    <a:pt x="7719" y="59987"/>
                  </a:lnTo>
                  <a:lnTo>
                    <a:pt x="0" y="98217"/>
                  </a:lnTo>
                  <a:lnTo>
                    <a:pt x="0" y="491062"/>
                  </a:lnTo>
                  <a:lnTo>
                    <a:pt x="7719" y="529292"/>
                  </a:lnTo>
                  <a:lnTo>
                    <a:pt x="28771" y="560512"/>
                  </a:lnTo>
                  <a:lnTo>
                    <a:pt x="59995" y="581561"/>
                  </a:lnTo>
                  <a:lnTo>
                    <a:pt x="98230" y="589279"/>
                  </a:lnTo>
                  <a:lnTo>
                    <a:pt x="4889968" y="589279"/>
                  </a:lnTo>
                  <a:lnTo>
                    <a:pt x="4928204" y="581561"/>
                  </a:lnTo>
                  <a:lnTo>
                    <a:pt x="4959428" y="560512"/>
                  </a:lnTo>
                  <a:lnTo>
                    <a:pt x="4980479" y="529292"/>
                  </a:lnTo>
                  <a:lnTo>
                    <a:pt x="4988199" y="491062"/>
                  </a:lnTo>
                  <a:lnTo>
                    <a:pt x="4988199" y="98217"/>
                  </a:lnTo>
                  <a:lnTo>
                    <a:pt x="4980479" y="59987"/>
                  </a:lnTo>
                  <a:lnTo>
                    <a:pt x="4959428" y="28767"/>
                  </a:lnTo>
                  <a:lnTo>
                    <a:pt x="4928204" y="7718"/>
                  </a:lnTo>
                  <a:lnTo>
                    <a:pt x="4889968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6249" y="2004059"/>
              <a:ext cx="4988560" cy="589280"/>
            </a:xfrm>
            <a:custGeom>
              <a:avLst/>
              <a:gdLst/>
              <a:ahLst/>
              <a:cxnLst/>
              <a:rect l="l" t="t" r="r" b="b"/>
              <a:pathLst>
                <a:path w="4988559" h="589280">
                  <a:moveTo>
                    <a:pt x="0" y="98217"/>
                  </a:moveTo>
                  <a:lnTo>
                    <a:pt x="7719" y="59987"/>
                  </a:lnTo>
                  <a:lnTo>
                    <a:pt x="28771" y="28767"/>
                  </a:lnTo>
                  <a:lnTo>
                    <a:pt x="59995" y="7718"/>
                  </a:lnTo>
                  <a:lnTo>
                    <a:pt x="98231" y="0"/>
                  </a:lnTo>
                  <a:lnTo>
                    <a:pt x="4889969" y="0"/>
                  </a:lnTo>
                  <a:lnTo>
                    <a:pt x="4928205" y="7718"/>
                  </a:lnTo>
                  <a:lnTo>
                    <a:pt x="4959428" y="28767"/>
                  </a:lnTo>
                  <a:lnTo>
                    <a:pt x="4980480" y="59987"/>
                  </a:lnTo>
                  <a:lnTo>
                    <a:pt x="4988200" y="98217"/>
                  </a:lnTo>
                  <a:lnTo>
                    <a:pt x="4988200" y="491062"/>
                  </a:lnTo>
                  <a:lnTo>
                    <a:pt x="4980480" y="529292"/>
                  </a:lnTo>
                  <a:lnTo>
                    <a:pt x="4959428" y="560512"/>
                  </a:lnTo>
                  <a:lnTo>
                    <a:pt x="4928205" y="581561"/>
                  </a:lnTo>
                  <a:lnTo>
                    <a:pt x="4889969" y="589280"/>
                  </a:lnTo>
                  <a:lnTo>
                    <a:pt x="98231" y="589280"/>
                  </a:lnTo>
                  <a:lnTo>
                    <a:pt x="59995" y="581561"/>
                  </a:lnTo>
                  <a:lnTo>
                    <a:pt x="28771" y="560512"/>
                  </a:lnTo>
                  <a:lnTo>
                    <a:pt x="7719" y="529292"/>
                  </a:lnTo>
                  <a:lnTo>
                    <a:pt x="0" y="491062"/>
                  </a:lnTo>
                  <a:lnTo>
                    <a:pt x="0" y="9821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983171" y="2048788"/>
            <a:ext cx="4712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735" marR="5080" indent="-116967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runtimes,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languages,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frameworks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need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development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12326" y="3095440"/>
            <a:ext cx="1056640" cy="427355"/>
            <a:chOff x="4812326" y="3095440"/>
            <a:chExt cx="1056640" cy="427355"/>
          </a:xfrm>
        </p:grpSpPr>
        <p:sp>
          <p:nvSpPr>
            <p:cNvPr id="33" name="object 33"/>
            <p:cNvSpPr/>
            <p:nvPr/>
          </p:nvSpPr>
          <p:spPr>
            <a:xfrm>
              <a:off x="4817783" y="3100896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836890" y="0"/>
                  </a:moveTo>
                  <a:lnTo>
                    <a:pt x="836890" y="104105"/>
                  </a:lnTo>
                  <a:lnTo>
                    <a:pt x="208240" y="104105"/>
                  </a:lnTo>
                  <a:lnTo>
                    <a:pt x="208240" y="0"/>
                  </a:lnTo>
                  <a:lnTo>
                    <a:pt x="0" y="208212"/>
                  </a:lnTo>
                  <a:lnTo>
                    <a:pt x="208240" y="416424"/>
                  </a:lnTo>
                  <a:lnTo>
                    <a:pt x="208240" y="312318"/>
                  </a:lnTo>
                  <a:lnTo>
                    <a:pt x="836890" y="312318"/>
                  </a:lnTo>
                  <a:lnTo>
                    <a:pt x="836890" y="416424"/>
                  </a:lnTo>
                  <a:lnTo>
                    <a:pt x="1045131" y="208212"/>
                  </a:lnTo>
                  <a:lnTo>
                    <a:pt x="83689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17783" y="3100896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0" y="208212"/>
                  </a:moveTo>
                  <a:lnTo>
                    <a:pt x="208239" y="0"/>
                  </a:lnTo>
                  <a:lnTo>
                    <a:pt x="208239" y="104106"/>
                  </a:lnTo>
                  <a:lnTo>
                    <a:pt x="836890" y="104106"/>
                  </a:lnTo>
                  <a:lnTo>
                    <a:pt x="836890" y="0"/>
                  </a:lnTo>
                  <a:lnTo>
                    <a:pt x="1045130" y="208212"/>
                  </a:lnTo>
                  <a:lnTo>
                    <a:pt x="836890" y="416424"/>
                  </a:lnTo>
                  <a:lnTo>
                    <a:pt x="836890" y="312318"/>
                  </a:ln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812326" y="4300948"/>
            <a:ext cx="1056640" cy="427355"/>
            <a:chOff x="4812326" y="4300948"/>
            <a:chExt cx="1056640" cy="427355"/>
          </a:xfrm>
        </p:grpSpPr>
        <p:sp>
          <p:nvSpPr>
            <p:cNvPr id="36" name="object 36"/>
            <p:cNvSpPr/>
            <p:nvPr/>
          </p:nvSpPr>
          <p:spPr>
            <a:xfrm>
              <a:off x="4817783" y="4306404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836890" y="0"/>
                  </a:moveTo>
                  <a:lnTo>
                    <a:pt x="836890" y="104105"/>
                  </a:lnTo>
                  <a:lnTo>
                    <a:pt x="208240" y="104105"/>
                  </a:lnTo>
                  <a:lnTo>
                    <a:pt x="208240" y="0"/>
                  </a:lnTo>
                  <a:lnTo>
                    <a:pt x="0" y="208212"/>
                  </a:lnTo>
                  <a:lnTo>
                    <a:pt x="208240" y="416424"/>
                  </a:lnTo>
                  <a:lnTo>
                    <a:pt x="208240" y="312318"/>
                  </a:lnTo>
                  <a:lnTo>
                    <a:pt x="836890" y="312318"/>
                  </a:lnTo>
                  <a:lnTo>
                    <a:pt x="836890" y="416424"/>
                  </a:lnTo>
                  <a:lnTo>
                    <a:pt x="1045131" y="208212"/>
                  </a:lnTo>
                  <a:lnTo>
                    <a:pt x="83689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17783" y="4306404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0" y="208212"/>
                  </a:moveTo>
                  <a:lnTo>
                    <a:pt x="208239" y="0"/>
                  </a:lnTo>
                  <a:lnTo>
                    <a:pt x="208239" y="104106"/>
                  </a:lnTo>
                  <a:lnTo>
                    <a:pt x="836890" y="104106"/>
                  </a:lnTo>
                  <a:lnTo>
                    <a:pt x="836890" y="0"/>
                  </a:lnTo>
                  <a:lnTo>
                    <a:pt x="1045130" y="208212"/>
                  </a:lnTo>
                  <a:lnTo>
                    <a:pt x="836890" y="416424"/>
                  </a:lnTo>
                  <a:lnTo>
                    <a:pt x="836890" y="312318"/>
                  </a:ln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812326" y="5506456"/>
            <a:ext cx="1056640" cy="427355"/>
            <a:chOff x="4812326" y="5506456"/>
            <a:chExt cx="1056640" cy="427355"/>
          </a:xfrm>
        </p:grpSpPr>
        <p:sp>
          <p:nvSpPr>
            <p:cNvPr id="39" name="object 39"/>
            <p:cNvSpPr/>
            <p:nvPr/>
          </p:nvSpPr>
          <p:spPr>
            <a:xfrm>
              <a:off x="4817783" y="5511912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836890" y="0"/>
                  </a:moveTo>
                  <a:lnTo>
                    <a:pt x="836890" y="104105"/>
                  </a:lnTo>
                  <a:lnTo>
                    <a:pt x="208240" y="104105"/>
                  </a:lnTo>
                  <a:lnTo>
                    <a:pt x="208240" y="0"/>
                  </a:lnTo>
                  <a:lnTo>
                    <a:pt x="0" y="208211"/>
                  </a:lnTo>
                  <a:lnTo>
                    <a:pt x="208240" y="416424"/>
                  </a:lnTo>
                  <a:lnTo>
                    <a:pt x="208240" y="312318"/>
                  </a:lnTo>
                  <a:lnTo>
                    <a:pt x="836890" y="312318"/>
                  </a:lnTo>
                  <a:lnTo>
                    <a:pt x="836890" y="416424"/>
                  </a:lnTo>
                  <a:lnTo>
                    <a:pt x="1045131" y="208211"/>
                  </a:lnTo>
                  <a:lnTo>
                    <a:pt x="83689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17783" y="5511912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0" y="208212"/>
                  </a:moveTo>
                  <a:lnTo>
                    <a:pt x="208239" y="0"/>
                  </a:lnTo>
                  <a:lnTo>
                    <a:pt x="208239" y="104106"/>
                  </a:lnTo>
                  <a:lnTo>
                    <a:pt x="836890" y="104106"/>
                  </a:lnTo>
                  <a:lnTo>
                    <a:pt x="836890" y="0"/>
                  </a:lnTo>
                  <a:lnTo>
                    <a:pt x="1045130" y="208212"/>
                  </a:lnTo>
                  <a:lnTo>
                    <a:pt x="836890" y="416424"/>
                  </a:lnTo>
                  <a:lnTo>
                    <a:pt x="836890" y="312318"/>
                  </a:ln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77033" y="3737380"/>
            <a:ext cx="1724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5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77033" y="4859044"/>
            <a:ext cx="1724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5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77033" y="6154444"/>
            <a:ext cx="1724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5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7627" y="1198709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50" dirty="0"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Reliability &amp;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Environments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57375" y="2421303"/>
            <a:ext cx="4897120" cy="998855"/>
            <a:chOff x="3557375" y="2421303"/>
            <a:chExt cx="4897120" cy="998855"/>
          </a:xfrm>
        </p:grpSpPr>
        <p:sp>
          <p:nvSpPr>
            <p:cNvPr id="5" name="object 5"/>
            <p:cNvSpPr/>
            <p:nvPr/>
          </p:nvSpPr>
          <p:spPr>
            <a:xfrm>
              <a:off x="3569652" y="2433580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4709629" y="0"/>
                  </a:moveTo>
                  <a:lnTo>
                    <a:pt x="162406" y="0"/>
                  </a:lnTo>
                  <a:lnTo>
                    <a:pt x="119232" y="5800"/>
                  </a:lnTo>
                  <a:lnTo>
                    <a:pt x="80436" y="22170"/>
                  </a:lnTo>
                  <a:lnTo>
                    <a:pt x="47567" y="47561"/>
                  </a:lnTo>
                  <a:lnTo>
                    <a:pt x="22173" y="80425"/>
                  </a:lnTo>
                  <a:lnTo>
                    <a:pt x="5801" y="119216"/>
                  </a:lnTo>
                  <a:lnTo>
                    <a:pt x="0" y="162384"/>
                  </a:lnTo>
                  <a:lnTo>
                    <a:pt x="0" y="811890"/>
                  </a:lnTo>
                  <a:lnTo>
                    <a:pt x="5801" y="855058"/>
                  </a:lnTo>
                  <a:lnTo>
                    <a:pt x="22173" y="893849"/>
                  </a:lnTo>
                  <a:lnTo>
                    <a:pt x="47567" y="926713"/>
                  </a:lnTo>
                  <a:lnTo>
                    <a:pt x="80436" y="952105"/>
                  </a:lnTo>
                  <a:lnTo>
                    <a:pt x="119232" y="968474"/>
                  </a:lnTo>
                  <a:lnTo>
                    <a:pt x="162406" y="974275"/>
                  </a:lnTo>
                  <a:lnTo>
                    <a:pt x="4709629" y="974275"/>
                  </a:lnTo>
                  <a:lnTo>
                    <a:pt x="4752804" y="968474"/>
                  </a:lnTo>
                  <a:lnTo>
                    <a:pt x="4791599" y="952105"/>
                  </a:lnTo>
                  <a:lnTo>
                    <a:pt x="4824468" y="926713"/>
                  </a:lnTo>
                  <a:lnTo>
                    <a:pt x="4849863" y="893849"/>
                  </a:lnTo>
                  <a:lnTo>
                    <a:pt x="4866234" y="855058"/>
                  </a:lnTo>
                  <a:lnTo>
                    <a:pt x="4872036" y="811890"/>
                  </a:lnTo>
                  <a:lnTo>
                    <a:pt x="4872036" y="162384"/>
                  </a:lnTo>
                  <a:lnTo>
                    <a:pt x="4866234" y="119216"/>
                  </a:lnTo>
                  <a:lnTo>
                    <a:pt x="4849863" y="80425"/>
                  </a:lnTo>
                  <a:lnTo>
                    <a:pt x="4824468" y="47561"/>
                  </a:lnTo>
                  <a:lnTo>
                    <a:pt x="4791599" y="22170"/>
                  </a:lnTo>
                  <a:lnTo>
                    <a:pt x="4752804" y="5800"/>
                  </a:lnTo>
                  <a:lnTo>
                    <a:pt x="4709629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9652" y="2433580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0" y="162384"/>
                  </a:moveTo>
                  <a:lnTo>
                    <a:pt x="5801" y="119216"/>
                  </a:lnTo>
                  <a:lnTo>
                    <a:pt x="22173" y="80426"/>
                  </a:lnTo>
                  <a:lnTo>
                    <a:pt x="47567" y="47561"/>
                  </a:lnTo>
                  <a:lnTo>
                    <a:pt x="80436" y="22170"/>
                  </a:lnTo>
                  <a:lnTo>
                    <a:pt x="119232" y="5800"/>
                  </a:lnTo>
                  <a:lnTo>
                    <a:pt x="162406" y="0"/>
                  </a:lnTo>
                  <a:lnTo>
                    <a:pt x="4709631" y="0"/>
                  </a:lnTo>
                  <a:lnTo>
                    <a:pt x="4752805" y="5800"/>
                  </a:lnTo>
                  <a:lnTo>
                    <a:pt x="4791600" y="22170"/>
                  </a:lnTo>
                  <a:lnTo>
                    <a:pt x="4824469" y="47561"/>
                  </a:lnTo>
                  <a:lnTo>
                    <a:pt x="4849864" y="80426"/>
                  </a:lnTo>
                  <a:lnTo>
                    <a:pt x="4866236" y="119216"/>
                  </a:lnTo>
                  <a:lnTo>
                    <a:pt x="4872037" y="162384"/>
                  </a:lnTo>
                  <a:lnTo>
                    <a:pt x="4872037" y="811891"/>
                  </a:lnTo>
                  <a:lnTo>
                    <a:pt x="4866236" y="855059"/>
                  </a:lnTo>
                  <a:lnTo>
                    <a:pt x="4849864" y="893850"/>
                  </a:lnTo>
                  <a:lnTo>
                    <a:pt x="4824469" y="926715"/>
                  </a:lnTo>
                  <a:lnTo>
                    <a:pt x="4791600" y="952106"/>
                  </a:lnTo>
                  <a:lnTo>
                    <a:pt x="4752805" y="968475"/>
                  </a:lnTo>
                  <a:lnTo>
                    <a:pt x="4709631" y="974276"/>
                  </a:lnTo>
                  <a:lnTo>
                    <a:pt x="162406" y="974276"/>
                  </a:lnTo>
                  <a:lnTo>
                    <a:pt x="119232" y="968475"/>
                  </a:lnTo>
                  <a:lnTo>
                    <a:pt x="80436" y="952106"/>
                  </a:lnTo>
                  <a:lnTo>
                    <a:pt x="47567" y="926715"/>
                  </a:lnTo>
                  <a:lnTo>
                    <a:pt x="22173" y="893850"/>
                  </a:lnTo>
                  <a:lnTo>
                    <a:pt x="5801" y="855059"/>
                  </a:lnTo>
                  <a:lnTo>
                    <a:pt x="0" y="811891"/>
                  </a:lnTo>
                  <a:lnTo>
                    <a:pt x="0" y="16238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04428" y="2542533"/>
            <a:ext cx="4600575" cy="73596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065" marR="5080" algn="ctr">
              <a:lnSpc>
                <a:spcPct val="102699"/>
              </a:lnSpc>
              <a:spcBef>
                <a:spcPts val="145"/>
              </a:spcBef>
            </a:pPr>
            <a:r>
              <a:rPr sz="1500" spc="19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05" dirty="0">
                <a:solidFill>
                  <a:srgbClr val="FFFFFF"/>
                </a:solidFill>
                <a:latin typeface="Tahoma"/>
                <a:cs typeface="Tahoma"/>
              </a:rPr>
              <a:t>want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exact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same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40" dirty="0">
                <a:solidFill>
                  <a:srgbClr val="FA923F"/>
                </a:solidFill>
                <a:latin typeface="Tahoma"/>
                <a:cs typeface="Tahoma"/>
              </a:rPr>
              <a:t>environment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for 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development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and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production</a:t>
            </a:r>
            <a:r>
              <a:rPr sz="150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15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works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exactly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9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tested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26732" y="2468444"/>
            <a:ext cx="904875" cy="904875"/>
            <a:chOff x="2226732" y="2468444"/>
            <a:chExt cx="904875" cy="904875"/>
          </a:xfrm>
        </p:grpSpPr>
        <p:sp>
          <p:nvSpPr>
            <p:cNvPr id="9" name="object 9"/>
            <p:cNvSpPr/>
            <p:nvPr/>
          </p:nvSpPr>
          <p:spPr>
            <a:xfrm>
              <a:off x="2239009" y="2480722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440054" y="0"/>
                  </a:moveTo>
                  <a:lnTo>
                    <a:pt x="392106" y="2581"/>
                  </a:lnTo>
                  <a:lnTo>
                    <a:pt x="345652" y="10148"/>
                  </a:lnTo>
                  <a:lnTo>
                    <a:pt x="300963" y="22431"/>
                  </a:lnTo>
                  <a:lnTo>
                    <a:pt x="258306" y="39161"/>
                  </a:lnTo>
                  <a:lnTo>
                    <a:pt x="217950" y="60072"/>
                  </a:lnTo>
                  <a:lnTo>
                    <a:pt x="180164" y="84893"/>
                  </a:lnTo>
                  <a:lnTo>
                    <a:pt x="145215" y="113357"/>
                  </a:lnTo>
                  <a:lnTo>
                    <a:pt x="113372" y="145195"/>
                  </a:lnTo>
                  <a:lnTo>
                    <a:pt x="84904" y="180139"/>
                  </a:lnTo>
                  <a:lnTo>
                    <a:pt x="60080" y="217921"/>
                  </a:lnTo>
                  <a:lnTo>
                    <a:pt x="39167" y="258271"/>
                  </a:lnTo>
                  <a:lnTo>
                    <a:pt x="22434" y="300922"/>
                  </a:lnTo>
                  <a:lnTo>
                    <a:pt x="10149" y="345605"/>
                  </a:lnTo>
                  <a:lnTo>
                    <a:pt x="2582" y="392052"/>
                  </a:lnTo>
                  <a:lnTo>
                    <a:pt x="0" y="439995"/>
                  </a:lnTo>
                  <a:lnTo>
                    <a:pt x="2582" y="487937"/>
                  </a:lnTo>
                  <a:lnTo>
                    <a:pt x="10149" y="534384"/>
                  </a:lnTo>
                  <a:lnTo>
                    <a:pt x="22434" y="579068"/>
                  </a:lnTo>
                  <a:lnTo>
                    <a:pt x="39167" y="621719"/>
                  </a:lnTo>
                  <a:lnTo>
                    <a:pt x="60080" y="662069"/>
                  </a:lnTo>
                  <a:lnTo>
                    <a:pt x="84904" y="699850"/>
                  </a:lnTo>
                  <a:lnTo>
                    <a:pt x="113372" y="734795"/>
                  </a:lnTo>
                  <a:lnTo>
                    <a:pt x="145215" y="766633"/>
                  </a:lnTo>
                  <a:lnTo>
                    <a:pt x="180164" y="795097"/>
                  </a:lnTo>
                  <a:lnTo>
                    <a:pt x="217950" y="819918"/>
                  </a:lnTo>
                  <a:lnTo>
                    <a:pt x="258306" y="840828"/>
                  </a:lnTo>
                  <a:lnTo>
                    <a:pt x="300963" y="857559"/>
                  </a:lnTo>
                  <a:lnTo>
                    <a:pt x="345652" y="869842"/>
                  </a:lnTo>
                  <a:lnTo>
                    <a:pt x="392106" y="877408"/>
                  </a:lnTo>
                  <a:lnTo>
                    <a:pt x="440054" y="879990"/>
                  </a:lnTo>
                  <a:lnTo>
                    <a:pt x="488003" y="877408"/>
                  </a:lnTo>
                  <a:lnTo>
                    <a:pt x="534456" y="869842"/>
                  </a:lnTo>
                  <a:lnTo>
                    <a:pt x="579146" y="857559"/>
                  </a:lnTo>
                  <a:lnTo>
                    <a:pt x="621802" y="840828"/>
                  </a:lnTo>
                  <a:lnTo>
                    <a:pt x="662158" y="819918"/>
                  </a:lnTo>
                  <a:lnTo>
                    <a:pt x="699945" y="795097"/>
                  </a:lnTo>
                  <a:lnTo>
                    <a:pt x="734894" y="766633"/>
                  </a:lnTo>
                  <a:lnTo>
                    <a:pt x="766736" y="734795"/>
                  </a:lnTo>
                  <a:lnTo>
                    <a:pt x="795204" y="699850"/>
                  </a:lnTo>
                  <a:lnTo>
                    <a:pt x="820029" y="662069"/>
                  </a:lnTo>
                  <a:lnTo>
                    <a:pt x="840942" y="621719"/>
                  </a:lnTo>
                  <a:lnTo>
                    <a:pt x="857675" y="579068"/>
                  </a:lnTo>
                  <a:lnTo>
                    <a:pt x="869960" y="534384"/>
                  </a:lnTo>
                  <a:lnTo>
                    <a:pt x="877527" y="487937"/>
                  </a:lnTo>
                  <a:lnTo>
                    <a:pt x="880109" y="439995"/>
                  </a:lnTo>
                  <a:lnTo>
                    <a:pt x="877527" y="392052"/>
                  </a:lnTo>
                  <a:lnTo>
                    <a:pt x="869960" y="345605"/>
                  </a:lnTo>
                  <a:lnTo>
                    <a:pt x="857675" y="300922"/>
                  </a:lnTo>
                  <a:lnTo>
                    <a:pt x="840942" y="258271"/>
                  </a:lnTo>
                  <a:lnTo>
                    <a:pt x="820029" y="217921"/>
                  </a:lnTo>
                  <a:lnTo>
                    <a:pt x="795204" y="180139"/>
                  </a:lnTo>
                  <a:lnTo>
                    <a:pt x="766736" y="145195"/>
                  </a:lnTo>
                  <a:lnTo>
                    <a:pt x="734894" y="113357"/>
                  </a:lnTo>
                  <a:lnTo>
                    <a:pt x="699945" y="84893"/>
                  </a:lnTo>
                  <a:lnTo>
                    <a:pt x="662158" y="60072"/>
                  </a:lnTo>
                  <a:lnTo>
                    <a:pt x="621802" y="39161"/>
                  </a:lnTo>
                  <a:lnTo>
                    <a:pt x="579146" y="22431"/>
                  </a:lnTo>
                  <a:lnTo>
                    <a:pt x="534456" y="10148"/>
                  </a:lnTo>
                  <a:lnTo>
                    <a:pt x="488003" y="2581"/>
                  </a:lnTo>
                  <a:lnTo>
                    <a:pt x="4400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9009" y="2480722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0" y="439995"/>
                  </a:moveTo>
                  <a:lnTo>
                    <a:pt x="2582" y="392053"/>
                  </a:lnTo>
                  <a:lnTo>
                    <a:pt x="10149" y="345606"/>
                  </a:lnTo>
                  <a:lnTo>
                    <a:pt x="22434" y="300923"/>
                  </a:lnTo>
                  <a:lnTo>
                    <a:pt x="39167" y="258271"/>
                  </a:lnTo>
                  <a:lnTo>
                    <a:pt x="60080" y="217921"/>
                  </a:lnTo>
                  <a:lnTo>
                    <a:pt x="84905" y="180139"/>
                  </a:lnTo>
                  <a:lnTo>
                    <a:pt x="113372" y="145195"/>
                  </a:lnTo>
                  <a:lnTo>
                    <a:pt x="145215" y="113357"/>
                  </a:lnTo>
                  <a:lnTo>
                    <a:pt x="180164" y="84893"/>
                  </a:lnTo>
                  <a:lnTo>
                    <a:pt x="217950" y="60072"/>
                  </a:lnTo>
                  <a:lnTo>
                    <a:pt x="258306" y="39162"/>
                  </a:lnTo>
                  <a:lnTo>
                    <a:pt x="300963" y="22431"/>
                  </a:lnTo>
                  <a:lnTo>
                    <a:pt x="345652" y="10148"/>
                  </a:lnTo>
                  <a:lnTo>
                    <a:pt x="392106" y="2581"/>
                  </a:lnTo>
                  <a:lnTo>
                    <a:pt x="440054" y="0"/>
                  </a:lnTo>
                  <a:lnTo>
                    <a:pt x="488003" y="2581"/>
                  </a:lnTo>
                  <a:lnTo>
                    <a:pt x="534457" y="10148"/>
                  </a:lnTo>
                  <a:lnTo>
                    <a:pt x="579146" y="22431"/>
                  </a:lnTo>
                  <a:lnTo>
                    <a:pt x="621803" y="39162"/>
                  </a:lnTo>
                  <a:lnTo>
                    <a:pt x="662159" y="60072"/>
                  </a:lnTo>
                  <a:lnTo>
                    <a:pt x="699945" y="84893"/>
                  </a:lnTo>
                  <a:lnTo>
                    <a:pt x="734894" y="113357"/>
                  </a:lnTo>
                  <a:lnTo>
                    <a:pt x="766737" y="145195"/>
                  </a:lnTo>
                  <a:lnTo>
                    <a:pt x="795204" y="180139"/>
                  </a:lnTo>
                  <a:lnTo>
                    <a:pt x="820029" y="217921"/>
                  </a:lnTo>
                  <a:lnTo>
                    <a:pt x="840942" y="258271"/>
                  </a:lnTo>
                  <a:lnTo>
                    <a:pt x="857675" y="300923"/>
                  </a:lnTo>
                  <a:lnTo>
                    <a:pt x="869960" y="345606"/>
                  </a:lnTo>
                  <a:lnTo>
                    <a:pt x="877527" y="392053"/>
                  </a:lnTo>
                  <a:lnTo>
                    <a:pt x="880109" y="439995"/>
                  </a:lnTo>
                  <a:lnTo>
                    <a:pt x="877527" y="487938"/>
                  </a:lnTo>
                  <a:lnTo>
                    <a:pt x="869960" y="534385"/>
                  </a:lnTo>
                  <a:lnTo>
                    <a:pt x="857675" y="579068"/>
                  </a:lnTo>
                  <a:lnTo>
                    <a:pt x="840942" y="621719"/>
                  </a:lnTo>
                  <a:lnTo>
                    <a:pt x="820029" y="662070"/>
                  </a:lnTo>
                  <a:lnTo>
                    <a:pt x="795204" y="699851"/>
                  </a:lnTo>
                  <a:lnTo>
                    <a:pt x="766737" y="734795"/>
                  </a:lnTo>
                  <a:lnTo>
                    <a:pt x="734894" y="766633"/>
                  </a:lnTo>
                  <a:lnTo>
                    <a:pt x="699945" y="795097"/>
                  </a:lnTo>
                  <a:lnTo>
                    <a:pt x="662159" y="819919"/>
                  </a:lnTo>
                  <a:lnTo>
                    <a:pt x="621803" y="840829"/>
                  </a:lnTo>
                  <a:lnTo>
                    <a:pt x="579146" y="857560"/>
                  </a:lnTo>
                  <a:lnTo>
                    <a:pt x="534457" y="869843"/>
                  </a:lnTo>
                  <a:lnTo>
                    <a:pt x="488003" y="877409"/>
                  </a:lnTo>
                  <a:lnTo>
                    <a:pt x="440054" y="879991"/>
                  </a:lnTo>
                  <a:lnTo>
                    <a:pt x="392106" y="877409"/>
                  </a:lnTo>
                  <a:lnTo>
                    <a:pt x="345652" y="869843"/>
                  </a:lnTo>
                  <a:lnTo>
                    <a:pt x="300963" y="857560"/>
                  </a:lnTo>
                  <a:lnTo>
                    <a:pt x="258306" y="840829"/>
                  </a:lnTo>
                  <a:lnTo>
                    <a:pt x="217950" y="819919"/>
                  </a:lnTo>
                  <a:lnTo>
                    <a:pt x="180164" y="795097"/>
                  </a:lnTo>
                  <a:lnTo>
                    <a:pt x="145215" y="766633"/>
                  </a:lnTo>
                  <a:lnTo>
                    <a:pt x="113372" y="734795"/>
                  </a:lnTo>
                  <a:lnTo>
                    <a:pt x="84905" y="699851"/>
                  </a:lnTo>
                  <a:lnTo>
                    <a:pt x="60080" y="662070"/>
                  </a:lnTo>
                  <a:lnTo>
                    <a:pt x="39167" y="621719"/>
                  </a:lnTo>
                  <a:lnTo>
                    <a:pt x="22434" y="579068"/>
                  </a:lnTo>
                  <a:lnTo>
                    <a:pt x="10149" y="534385"/>
                  </a:lnTo>
                  <a:lnTo>
                    <a:pt x="2582" y="487938"/>
                  </a:lnTo>
                  <a:lnTo>
                    <a:pt x="0" y="439995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647" y="2629915"/>
              <a:ext cx="579119" cy="5791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557375" y="3694146"/>
            <a:ext cx="4897120" cy="998855"/>
            <a:chOff x="3557375" y="3694146"/>
            <a:chExt cx="4897120" cy="998855"/>
          </a:xfrm>
        </p:grpSpPr>
        <p:sp>
          <p:nvSpPr>
            <p:cNvPr id="13" name="object 13"/>
            <p:cNvSpPr/>
            <p:nvPr/>
          </p:nvSpPr>
          <p:spPr>
            <a:xfrm>
              <a:off x="3569652" y="3706423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4709629" y="0"/>
                  </a:moveTo>
                  <a:lnTo>
                    <a:pt x="162406" y="0"/>
                  </a:lnTo>
                  <a:lnTo>
                    <a:pt x="119232" y="5800"/>
                  </a:lnTo>
                  <a:lnTo>
                    <a:pt x="80436" y="22170"/>
                  </a:lnTo>
                  <a:lnTo>
                    <a:pt x="47567" y="47561"/>
                  </a:lnTo>
                  <a:lnTo>
                    <a:pt x="22173" y="80426"/>
                  </a:lnTo>
                  <a:lnTo>
                    <a:pt x="5801" y="119216"/>
                  </a:lnTo>
                  <a:lnTo>
                    <a:pt x="0" y="162384"/>
                  </a:lnTo>
                  <a:lnTo>
                    <a:pt x="0" y="811891"/>
                  </a:lnTo>
                  <a:lnTo>
                    <a:pt x="5801" y="855060"/>
                  </a:lnTo>
                  <a:lnTo>
                    <a:pt x="22173" y="893850"/>
                  </a:lnTo>
                  <a:lnTo>
                    <a:pt x="47567" y="926715"/>
                  </a:lnTo>
                  <a:lnTo>
                    <a:pt x="80436" y="952106"/>
                  </a:lnTo>
                  <a:lnTo>
                    <a:pt x="119232" y="968476"/>
                  </a:lnTo>
                  <a:lnTo>
                    <a:pt x="162406" y="974276"/>
                  </a:lnTo>
                  <a:lnTo>
                    <a:pt x="4709629" y="974276"/>
                  </a:lnTo>
                  <a:lnTo>
                    <a:pt x="4752804" y="968476"/>
                  </a:lnTo>
                  <a:lnTo>
                    <a:pt x="4791599" y="952106"/>
                  </a:lnTo>
                  <a:lnTo>
                    <a:pt x="4824468" y="926715"/>
                  </a:lnTo>
                  <a:lnTo>
                    <a:pt x="4849863" y="893850"/>
                  </a:lnTo>
                  <a:lnTo>
                    <a:pt x="4866234" y="855060"/>
                  </a:lnTo>
                  <a:lnTo>
                    <a:pt x="4872036" y="811891"/>
                  </a:lnTo>
                  <a:lnTo>
                    <a:pt x="4872036" y="162384"/>
                  </a:lnTo>
                  <a:lnTo>
                    <a:pt x="4866234" y="119216"/>
                  </a:lnTo>
                  <a:lnTo>
                    <a:pt x="4849863" y="80426"/>
                  </a:lnTo>
                  <a:lnTo>
                    <a:pt x="4824468" y="47561"/>
                  </a:lnTo>
                  <a:lnTo>
                    <a:pt x="4791599" y="22170"/>
                  </a:lnTo>
                  <a:lnTo>
                    <a:pt x="4752804" y="5800"/>
                  </a:lnTo>
                  <a:lnTo>
                    <a:pt x="4709629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9652" y="3706423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0" y="162384"/>
                  </a:moveTo>
                  <a:lnTo>
                    <a:pt x="5801" y="119216"/>
                  </a:lnTo>
                  <a:lnTo>
                    <a:pt x="22173" y="80426"/>
                  </a:lnTo>
                  <a:lnTo>
                    <a:pt x="47567" y="47561"/>
                  </a:lnTo>
                  <a:lnTo>
                    <a:pt x="80436" y="22170"/>
                  </a:lnTo>
                  <a:lnTo>
                    <a:pt x="119232" y="5800"/>
                  </a:lnTo>
                  <a:lnTo>
                    <a:pt x="162406" y="0"/>
                  </a:lnTo>
                  <a:lnTo>
                    <a:pt x="4709631" y="0"/>
                  </a:lnTo>
                  <a:lnTo>
                    <a:pt x="4752805" y="5800"/>
                  </a:lnTo>
                  <a:lnTo>
                    <a:pt x="4791600" y="22170"/>
                  </a:lnTo>
                  <a:lnTo>
                    <a:pt x="4824469" y="47561"/>
                  </a:lnTo>
                  <a:lnTo>
                    <a:pt x="4849864" y="80426"/>
                  </a:lnTo>
                  <a:lnTo>
                    <a:pt x="4866236" y="119216"/>
                  </a:lnTo>
                  <a:lnTo>
                    <a:pt x="4872037" y="162384"/>
                  </a:lnTo>
                  <a:lnTo>
                    <a:pt x="4872037" y="811891"/>
                  </a:lnTo>
                  <a:lnTo>
                    <a:pt x="4866236" y="855059"/>
                  </a:lnTo>
                  <a:lnTo>
                    <a:pt x="4849864" y="893850"/>
                  </a:lnTo>
                  <a:lnTo>
                    <a:pt x="4824469" y="926715"/>
                  </a:lnTo>
                  <a:lnTo>
                    <a:pt x="4791600" y="952106"/>
                  </a:lnTo>
                  <a:lnTo>
                    <a:pt x="4752805" y="968475"/>
                  </a:lnTo>
                  <a:lnTo>
                    <a:pt x="4709631" y="974276"/>
                  </a:lnTo>
                  <a:lnTo>
                    <a:pt x="162406" y="974276"/>
                  </a:lnTo>
                  <a:lnTo>
                    <a:pt x="119232" y="968475"/>
                  </a:lnTo>
                  <a:lnTo>
                    <a:pt x="80436" y="952106"/>
                  </a:lnTo>
                  <a:lnTo>
                    <a:pt x="47567" y="926715"/>
                  </a:lnTo>
                  <a:lnTo>
                    <a:pt x="22173" y="893850"/>
                  </a:lnTo>
                  <a:lnTo>
                    <a:pt x="5801" y="855059"/>
                  </a:lnTo>
                  <a:lnTo>
                    <a:pt x="0" y="811891"/>
                  </a:lnTo>
                  <a:lnTo>
                    <a:pt x="0" y="16238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60909" y="3825771"/>
            <a:ext cx="408749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8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ahoma"/>
                <a:cs typeface="Tahoma"/>
              </a:rPr>
              <a:t>easy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share</a:t>
            </a:r>
            <a:r>
              <a:rPr sz="1500" b="1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a</a:t>
            </a:r>
            <a:r>
              <a:rPr sz="1500" b="1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common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development</a:t>
            </a:r>
            <a:r>
              <a:rPr sz="1500" b="1" spc="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55" dirty="0">
                <a:solidFill>
                  <a:srgbClr val="FA923F"/>
                </a:solidFill>
                <a:latin typeface="Tahoma"/>
                <a:cs typeface="Tahoma"/>
              </a:rPr>
              <a:t>environment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(new)</a:t>
            </a:r>
            <a:endParaRPr sz="150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employees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colleagues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26732" y="3741288"/>
            <a:ext cx="904875" cy="904875"/>
            <a:chOff x="2226732" y="3741288"/>
            <a:chExt cx="904875" cy="904875"/>
          </a:xfrm>
        </p:grpSpPr>
        <p:sp>
          <p:nvSpPr>
            <p:cNvPr id="17" name="object 17"/>
            <p:cNvSpPr/>
            <p:nvPr/>
          </p:nvSpPr>
          <p:spPr>
            <a:xfrm>
              <a:off x="2239009" y="3753565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440054" y="0"/>
                  </a:moveTo>
                  <a:lnTo>
                    <a:pt x="392106" y="2581"/>
                  </a:lnTo>
                  <a:lnTo>
                    <a:pt x="345652" y="10148"/>
                  </a:lnTo>
                  <a:lnTo>
                    <a:pt x="300963" y="22431"/>
                  </a:lnTo>
                  <a:lnTo>
                    <a:pt x="258306" y="39162"/>
                  </a:lnTo>
                  <a:lnTo>
                    <a:pt x="217950" y="60072"/>
                  </a:lnTo>
                  <a:lnTo>
                    <a:pt x="180164" y="84893"/>
                  </a:lnTo>
                  <a:lnTo>
                    <a:pt x="145215" y="113357"/>
                  </a:lnTo>
                  <a:lnTo>
                    <a:pt x="113372" y="145196"/>
                  </a:lnTo>
                  <a:lnTo>
                    <a:pt x="84904" y="180140"/>
                  </a:lnTo>
                  <a:lnTo>
                    <a:pt x="60080" y="217922"/>
                  </a:lnTo>
                  <a:lnTo>
                    <a:pt x="39167" y="258272"/>
                  </a:lnTo>
                  <a:lnTo>
                    <a:pt x="22434" y="300923"/>
                  </a:lnTo>
                  <a:lnTo>
                    <a:pt x="10149" y="345607"/>
                  </a:lnTo>
                  <a:lnTo>
                    <a:pt x="2582" y="392054"/>
                  </a:lnTo>
                  <a:lnTo>
                    <a:pt x="0" y="439996"/>
                  </a:lnTo>
                  <a:lnTo>
                    <a:pt x="2582" y="487938"/>
                  </a:lnTo>
                  <a:lnTo>
                    <a:pt x="10149" y="534386"/>
                  </a:lnTo>
                  <a:lnTo>
                    <a:pt x="22434" y="579069"/>
                  </a:lnTo>
                  <a:lnTo>
                    <a:pt x="39167" y="621720"/>
                  </a:lnTo>
                  <a:lnTo>
                    <a:pt x="60080" y="662070"/>
                  </a:lnTo>
                  <a:lnTo>
                    <a:pt x="84904" y="699852"/>
                  </a:lnTo>
                  <a:lnTo>
                    <a:pt x="113372" y="734796"/>
                  </a:lnTo>
                  <a:lnTo>
                    <a:pt x="145215" y="766634"/>
                  </a:lnTo>
                  <a:lnTo>
                    <a:pt x="180164" y="795098"/>
                  </a:lnTo>
                  <a:lnTo>
                    <a:pt x="217950" y="819919"/>
                  </a:lnTo>
                  <a:lnTo>
                    <a:pt x="258306" y="840829"/>
                  </a:lnTo>
                  <a:lnTo>
                    <a:pt x="300963" y="857560"/>
                  </a:lnTo>
                  <a:lnTo>
                    <a:pt x="345652" y="869843"/>
                  </a:lnTo>
                  <a:lnTo>
                    <a:pt x="392106" y="877410"/>
                  </a:lnTo>
                  <a:lnTo>
                    <a:pt x="440054" y="879991"/>
                  </a:lnTo>
                  <a:lnTo>
                    <a:pt x="488003" y="877410"/>
                  </a:lnTo>
                  <a:lnTo>
                    <a:pt x="534456" y="869843"/>
                  </a:lnTo>
                  <a:lnTo>
                    <a:pt x="579146" y="857560"/>
                  </a:lnTo>
                  <a:lnTo>
                    <a:pt x="621802" y="840829"/>
                  </a:lnTo>
                  <a:lnTo>
                    <a:pt x="662158" y="819919"/>
                  </a:lnTo>
                  <a:lnTo>
                    <a:pt x="699945" y="795098"/>
                  </a:lnTo>
                  <a:lnTo>
                    <a:pt x="734894" y="766634"/>
                  </a:lnTo>
                  <a:lnTo>
                    <a:pt x="766736" y="734796"/>
                  </a:lnTo>
                  <a:lnTo>
                    <a:pt x="795204" y="699852"/>
                  </a:lnTo>
                  <a:lnTo>
                    <a:pt x="820029" y="662070"/>
                  </a:lnTo>
                  <a:lnTo>
                    <a:pt x="840942" y="621720"/>
                  </a:lnTo>
                  <a:lnTo>
                    <a:pt x="857675" y="579069"/>
                  </a:lnTo>
                  <a:lnTo>
                    <a:pt x="869960" y="534386"/>
                  </a:lnTo>
                  <a:lnTo>
                    <a:pt x="877527" y="487938"/>
                  </a:lnTo>
                  <a:lnTo>
                    <a:pt x="880109" y="439996"/>
                  </a:lnTo>
                  <a:lnTo>
                    <a:pt x="877527" y="392054"/>
                  </a:lnTo>
                  <a:lnTo>
                    <a:pt x="869960" y="345607"/>
                  </a:lnTo>
                  <a:lnTo>
                    <a:pt x="857675" y="300923"/>
                  </a:lnTo>
                  <a:lnTo>
                    <a:pt x="840942" y="258272"/>
                  </a:lnTo>
                  <a:lnTo>
                    <a:pt x="820029" y="217922"/>
                  </a:lnTo>
                  <a:lnTo>
                    <a:pt x="795204" y="180140"/>
                  </a:lnTo>
                  <a:lnTo>
                    <a:pt x="766736" y="145196"/>
                  </a:lnTo>
                  <a:lnTo>
                    <a:pt x="734894" y="113357"/>
                  </a:lnTo>
                  <a:lnTo>
                    <a:pt x="699945" y="84893"/>
                  </a:lnTo>
                  <a:lnTo>
                    <a:pt x="662158" y="60072"/>
                  </a:lnTo>
                  <a:lnTo>
                    <a:pt x="621802" y="39162"/>
                  </a:lnTo>
                  <a:lnTo>
                    <a:pt x="579146" y="22431"/>
                  </a:lnTo>
                  <a:lnTo>
                    <a:pt x="534456" y="10148"/>
                  </a:lnTo>
                  <a:lnTo>
                    <a:pt x="488003" y="2581"/>
                  </a:lnTo>
                  <a:lnTo>
                    <a:pt x="4400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9009" y="3753565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0" y="439995"/>
                  </a:moveTo>
                  <a:lnTo>
                    <a:pt x="2582" y="392053"/>
                  </a:lnTo>
                  <a:lnTo>
                    <a:pt x="10149" y="345606"/>
                  </a:lnTo>
                  <a:lnTo>
                    <a:pt x="22434" y="300923"/>
                  </a:lnTo>
                  <a:lnTo>
                    <a:pt x="39167" y="258271"/>
                  </a:lnTo>
                  <a:lnTo>
                    <a:pt x="60080" y="217921"/>
                  </a:lnTo>
                  <a:lnTo>
                    <a:pt x="84905" y="180139"/>
                  </a:lnTo>
                  <a:lnTo>
                    <a:pt x="113372" y="145195"/>
                  </a:lnTo>
                  <a:lnTo>
                    <a:pt x="145215" y="113357"/>
                  </a:lnTo>
                  <a:lnTo>
                    <a:pt x="180164" y="84893"/>
                  </a:lnTo>
                  <a:lnTo>
                    <a:pt x="217950" y="60072"/>
                  </a:lnTo>
                  <a:lnTo>
                    <a:pt x="258306" y="39162"/>
                  </a:lnTo>
                  <a:lnTo>
                    <a:pt x="300963" y="22431"/>
                  </a:lnTo>
                  <a:lnTo>
                    <a:pt x="345652" y="10148"/>
                  </a:lnTo>
                  <a:lnTo>
                    <a:pt x="392106" y="2581"/>
                  </a:lnTo>
                  <a:lnTo>
                    <a:pt x="440054" y="0"/>
                  </a:lnTo>
                  <a:lnTo>
                    <a:pt x="488003" y="2581"/>
                  </a:lnTo>
                  <a:lnTo>
                    <a:pt x="534457" y="10148"/>
                  </a:lnTo>
                  <a:lnTo>
                    <a:pt x="579146" y="22431"/>
                  </a:lnTo>
                  <a:lnTo>
                    <a:pt x="621803" y="39162"/>
                  </a:lnTo>
                  <a:lnTo>
                    <a:pt x="662159" y="60072"/>
                  </a:lnTo>
                  <a:lnTo>
                    <a:pt x="699945" y="84893"/>
                  </a:lnTo>
                  <a:lnTo>
                    <a:pt x="734894" y="113357"/>
                  </a:lnTo>
                  <a:lnTo>
                    <a:pt x="766737" y="145195"/>
                  </a:lnTo>
                  <a:lnTo>
                    <a:pt x="795204" y="180139"/>
                  </a:lnTo>
                  <a:lnTo>
                    <a:pt x="820029" y="217921"/>
                  </a:lnTo>
                  <a:lnTo>
                    <a:pt x="840942" y="258271"/>
                  </a:lnTo>
                  <a:lnTo>
                    <a:pt x="857675" y="300923"/>
                  </a:lnTo>
                  <a:lnTo>
                    <a:pt x="869960" y="345606"/>
                  </a:lnTo>
                  <a:lnTo>
                    <a:pt x="877527" y="392053"/>
                  </a:lnTo>
                  <a:lnTo>
                    <a:pt x="880109" y="439995"/>
                  </a:lnTo>
                  <a:lnTo>
                    <a:pt x="877527" y="487938"/>
                  </a:lnTo>
                  <a:lnTo>
                    <a:pt x="869960" y="534385"/>
                  </a:lnTo>
                  <a:lnTo>
                    <a:pt x="857675" y="579068"/>
                  </a:lnTo>
                  <a:lnTo>
                    <a:pt x="840942" y="621719"/>
                  </a:lnTo>
                  <a:lnTo>
                    <a:pt x="820029" y="662070"/>
                  </a:lnTo>
                  <a:lnTo>
                    <a:pt x="795204" y="699851"/>
                  </a:lnTo>
                  <a:lnTo>
                    <a:pt x="766737" y="734795"/>
                  </a:lnTo>
                  <a:lnTo>
                    <a:pt x="734894" y="766633"/>
                  </a:lnTo>
                  <a:lnTo>
                    <a:pt x="699945" y="795097"/>
                  </a:lnTo>
                  <a:lnTo>
                    <a:pt x="662159" y="819919"/>
                  </a:lnTo>
                  <a:lnTo>
                    <a:pt x="621803" y="840829"/>
                  </a:lnTo>
                  <a:lnTo>
                    <a:pt x="579146" y="857560"/>
                  </a:lnTo>
                  <a:lnTo>
                    <a:pt x="534457" y="869843"/>
                  </a:lnTo>
                  <a:lnTo>
                    <a:pt x="488003" y="877409"/>
                  </a:lnTo>
                  <a:lnTo>
                    <a:pt x="440054" y="879991"/>
                  </a:lnTo>
                  <a:lnTo>
                    <a:pt x="392106" y="877409"/>
                  </a:lnTo>
                  <a:lnTo>
                    <a:pt x="345652" y="869843"/>
                  </a:lnTo>
                  <a:lnTo>
                    <a:pt x="300963" y="857560"/>
                  </a:lnTo>
                  <a:lnTo>
                    <a:pt x="258306" y="840829"/>
                  </a:lnTo>
                  <a:lnTo>
                    <a:pt x="217950" y="819919"/>
                  </a:lnTo>
                  <a:lnTo>
                    <a:pt x="180164" y="795097"/>
                  </a:lnTo>
                  <a:lnTo>
                    <a:pt x="145215" y="766633"/>
                  </a:lnTo>
                  <a:lnTo>
                    <a:pt x="113372" y="734795"/>
                  </a:lnTo>
                  <a:lnTo>
                    <a:pt x="84905" y="699851"/>
                  </a:lnTo>
                  <a:lnTo>
                    <a:pt x="60080" y="662070"/>
                  </a:lnTo>
                  <a:lnTo>
                    <a:pt x="39167" y="621719"/>
                  </a:lnTo>
                  <a:lnTo>
                    <a:pt x="22434" y="579068"/>
                  </a:lnTo>
                  <a:lnTo>
                    <a:pt x="10149" y="534385"/>
                  </a:lnTo>
                  <a:lnTo>
                    <a:pt x="2582" y="487938"/>
                  </a:lnTo>
                  <a:lnTo>
                    <a:pt x="0" y="439995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0647" y="3903979"/>
              <a:ext cx="579119" cy="57912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557375" y="4966991"/>
            <a:ext cx="4897120" cy="998855"/>
            <a:chOff x="3557375" y="4966991"/>
            <a:chExt cx="4897120" cy="998855"/>
          </a:xfrm>
        </p:grpSpPr>
        <p:sp>
          <p:nvSpPr>
            <p:cNvPr id="21" name="object 21"/>
            <p:cNvSpPr/>
            <p:nvPr/>
          </p:nvSpPr>
          <p:spPr>
            <a:xfrm>
              <a:off x="3569652" y="4979268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4709629" y="0"/>
                  </a:moveTo>
                  <a:lnTo>
                    <a:pt x="162406" y="0"/>
                  </a:lnTo>
                  <a:lnTo>
                    <a:pt x="119232" y="5800"/>
                  </a:lnTo>
                  <a:lnTo>
                    <a:pt x="80436" y="22170"/>
                  </a:lnTo>
                  <a:lnTo>
                    <a:pt x="47567" y="47561"/>
                  </a:lnTo>
                  <a:lnTo>
                    <a:pt x="22173" y="80426"/>
                  </a:lnTo>
                  <a:lnTo>
                    <a:pt x="5801" y="119216"/>
                  </a:lnTo>
                  <a:lnTo>
                    <a:pt x="0" y="162384"/>
                  </a:lnTo>
                  <a:lnTo>
                    <a:pt x="0" y="811891"/>
                  </a:lnTo>
                  <a:lnTo>
                    <a:pt x="5801" y="855060"/>
                  </a:lnTo>
                  <a:lnTo>
                    <a:pt x="22173" y="893850"/>
                  </a:lnTo>
                  <a:lnTo>
                    <a:pt x="47567" y="926715"/>
                  </a:lnTo>
                  <a:lnTo>
                    <a:pt x="80436" y="952106"/>
                  </a:lnTo>
                  <a:lnTo>
                    <a:pt x="119232" y="968476"/>
                  </a:lnTo>
                  <a:lnTo>
                    <a:pt x="162406" y="974276"/>
                  </a:lnTo>
                  <a:lnTo>
                    <a:pt x="4709629" y="974276"/>
                  </a:lnTo>
                  <a:lnTo>
                    <a:pt x="4752804" y="968476"/>
                  </a:lnTo>
                  <a:lnTo>
                    <a:pt x="4791599" y="952106"/>
                  </a:lnTo>
                  <a:lnTo>
                    <a:pt x="4824468" y="926715"/>
                  </a:lnTo>
                  <a:lnTo>
                    <a:pt x="4849863" y="893850"/>
                  </a:lnTo>
                  <a:lnTo>
                    <a:pt x="4866234" y="855060"/>
                  </a:lnTo>
                  <a:lnTo>
                    <a:pt x="4872036" y="811891"/>
                  </a:lnTo>
                  <a:lnTo>
                    <a:pt x="4872036" y="162384"/>
                  </a:lnTo>
                  <a:lnTo>
                    <a:pt x="4866234" y="119216"/>
                  </a:lnTo>
                  <a:lnTo>
                    <a:pt x="4849863" y="80426"/>
                  </a:lnTo>
                  <a:lnTo>
                    <a:pt x="4824468" y="47561"/>
                  </a:lnTo>
                  <a:lnTo>
                    <a:pt x="4791599" y="22170"/>
                  </a:lnTo>
                  <a:lnTo>
                    <a:pt x="4752804" y="5800"/>
                  </a:lnTo>
                  <a:lnTo>
                    <a:pt x="4709629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69652" y="4979268"/>
              <a:ext cx="4872355" cy="974725"/>
            </a:xfrm>
            <a:custGeom>
              <a:avLst/>
              <a:gdLst/>
              <a:ahLst/>
              <a:cxnLst/>
              <a:rect l="l" t="t" r="r" b="b"/>
              <a:pathLst>
                <a:path w="4872355" h="974725">
                  <a:moveTo>
                    <a:pt x="0" y="162384"/>
                  </a:moveTo>
                  <a:lnTo>
                    <a:pt x="5801" y="119216"/>
                  </a:lnTo>
                  <a:lnTo>
                    <a:pt x="22173" y="80426"/>
                  </a:lnTo>
                  <a:lnTo>
                    <a:pt x="47567" y="47561"/>
                  </a:lnTo>
                  <a:lnTo>
                    <a:pt x="80436" y="22170"/>
                  </a:lnTo>
                  <a:lnTo>
                    <a:pt x="119232" y="5800"/>
                  </a:lnTo>
                  <a:lnTo>
                    <a:pt x="162406" y="0"/>
                  </a:lnTo>
                  <a:lnTo>
                    <a:pt x="4709631" y="0"/>
                  </a:lnTo>
                  <a:lnTo>
                    <a:pt x="4752805" y="5800"/>
                  </a:lnTo>
                  <a:lnTo>
                    <a:pt x="4791600" y="22170"/>
                  </a:lnTo>
                  <a:lnTo>
                    <a:pt x="4824469" y="47561"/>
                  </a:lnTo>
                  <a:lnTo>
                    <a:pt x="4849864" y="80426"/>
                  </a:lnTo>
                  <a:lnTo>
                    <a:pt x="4866236" y="119216"/>
                  </a:lnTo>
                  <a:lnTo>
                    <a:pt x="4872037" y="162384"/>
                  </a:lnTo>
                  <a:lnTo>
                    <a:pt x="4872037" y="811891"/>
                  </a:lnTo>
                  <a:lnTo>
                    <a:pt x="4866236" y="855059"/>
                  </a:lnTo>
                  <a:lnTo>
                    <a:pt x="4849864" y="893850"/>
                  </a:lnTo>
                  <a:lnTo>
                    <a:pt x="4824469" y="926715"/>
                  </a:lnTo>
                  <a:lnTo>
                    <a:pt x="4791600" y="952106"/>
                  </a:lnTo>
                  <a:lnTo>
                    <a:pt x="4752805" y="968475"/>
                  </a:lnTo>
                  <a:lnTo>
                    <a:pt x="4709631" y="974276"/>
                  </a:lnTo>
                  <a:lnTo>
                    <a:pt x="162406" y="974276"/>
                  </a:lnTo>
                  <a:lnTo>
                    <a:pt x="119232" y="968475"/>
                  </a:lnTo>
                  <a:lnTo>
                    <a:pt x="80436" y="952106"/>
                  </a:lnTo>
                  <a:lnTo>
                    <a:pt x="47567" y="926715"/>
                  </a:lnTo>
                  <a:lnTo>
                    <a:pt x="22173" y="893850"/>
                  </a:lnTo>
                  <a:lnTo>
                    <a:pt x="5801" y="855059"/>
                  </a:lnTo>
                  <a:lnTo>
                    <a:pt x="0" y="811891"/>
                  </a:lnTo>
                  <a:lnTo>
                    <a:pt x="0" y="162384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57225" y="5215660"/>
            <a:ext cx="4296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</a:pPr>
            <a:r>
              <a:rPr sz="1500" spc="19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5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don’t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want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to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 uninstall</a:t>
            </a:r>
            <a:r>
              <a:rPr sz="1500" b="1" spc="-5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and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35" dirty="0">
                <a:solidFill>
                  <a:srgbClr val="FA923F"/>
                </a:solidFill>
                <a:latin typeface="Tahoma"/>
                <a:cs typeface="Tahoma"/>
              </a:rPr>
              <a:t>re-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install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local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dependencies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runtimes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26732" y="5014133"/>
            <a:ext cx="904875" cy="904875"/>
            <a:chOff x="2226732" y="5014133"/>
            <a:chExt cx="904875" cy="904875"/>
          </a:xfrm>
        </p:grpSpPr>
        <p:sp>
          <p:nvSpPr>
            <p:cNvPr id="25" name="object 25"/>
            <p:cNvSpPr/>
            <p:nvPr/>
          </p:nvSpPr>
          <p:spPr>
            <a:xfrm>
              <a:off x="2239009" y="5026410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440054" y="0"/>
                  </a:moveTo>
                  <a:lnTo>
                    <a:pt x="392106" y="2581"/>
                  </a:lnTo>
                  <a:lnTo>
                    <a:pt x="345652" y="10148"/>
                  </a:lnTo>
                  <a:lnTo>
                    <a:pt x="300963" y="22431"/>
                  </a:lnTo>
                  <a:lnTo>
                    <a:pt x="258306" y="39162"/>
                  </a:lnTo>
                  <a:lnTo>
                    <a:pt x="217950" y="60072"/>
                  </a:lnTo>
                  <a:lnTo>
                    <a:pt x="180164" y="84893"/>
                  </a:lnTo>
                  <a:lnTo>
                    <a:pt x="145215" y="113357"/>
                  </a:lnTo>
                  <a:lnTo>
                    <a:pt x="113372" y="145196"/>
                  </a:lnTo>
                  <a:lnTo>
                    <a:pt x="84904" y="180140"/>
                  </a:lnTo>
                  <a:lnTo>
                    <a:pt x="60080" y="217922"/>
                  </a:lnTo>
                  <a:lnTo>
                    <a:pt x="39167" y="258272"/>
                  </a:lnTo>
                  <a:lnTo>
                    <a:pt x="22434" y="300923"/>
                  </a:lnTo>
                  <a:lnTo>
                    <a:pt x="10149" y="345607"/>
                  </a:lnTo>
                  <a:lnTo>
                    <a:pt x="2582" y="392054"/>
                  </a:lnTo>
                  <a:lnTo>
                    <a:pt x="0" y="439996"/>
                  </a:lnTo>
                  <a:lnTo>
                    <a:pt x="2582" y="487938"/>
                  </a:lnTo>
                  <a:lnTo>
                    <a:pt x="10149" y="534386"/>
                  </a:lnTo>
                  <a:lnTo>
                    <a:pt x="22434" y="579069"/>
                  </a:lnTo>
                  <a:lnTo>
                    <a:pt x="39167" y="621720"/>
                  </a:lnTo>
                  <a:lnTo>
                    <a:pt x="60080" y="662070"/>
                  </a:lnTo>
                  <a:lnTo>
                    <a:pt x="84904" y="699852"/>
                  </a:lnTo>
                  <a:lnTo>
                    <a:pt x="113372" y="734796"/>
                  </a:lnTo>
                  <a:lnTo>
                    <a:pt x="145215" y="766634"/>
                  </a:lnTo>
                  <a:lnTo>
                    <a:pt x="180164" y="795098"/>
                  </a:lnTo>
                  <a:lnTo>
                    <a:pt x="217950" y="819919"/>
                  </a:lnTo>
                  <a:lnTo>
                    <a:pt x="258306" y="840829"/>
                  </a:lnTo>
                  <a:lnTo>
                    <a:pt x="300963" y="857560"/>
                  </a:lnTo>
                  <a:lnTo>
                    <a:pt x="345652" y="869843"/>
                  </a:lnTo>
                  <a:lnTo>
                    <a:pt x="392106" y="877410"/>
                  </a:lnTo>
                  <a:lnTo>
                    <a:pt x="440054" y="879991"/>
                  </a:lnTo>
                  <a:lnTo>
                    <a:pt x="488003" y="877410"/>
                  </a:lnTo>
                  <a:lnTo>
                    <a:pt x="534456" y="869843"/>
                  </a:lnTo>
                  <a:lnTo>
                    <a:pt x="579146" y="857560"/>
                  </a:lnTo>
                  <a:lnTo>
                    <a:pt x="621802" y="840829"/>
                  </a:lnTo>
                  <a:lnTo>
                    <a:pt x="662158" y="819919"/>
                  </a:lnTo>
                  <a:lnTo>
                    <a:pt x="699945" y="795098"/>
                  </a:lnTo>
                  <a:lnTo>
                    <a:pt x="734894" y="766634"/>
                  </a:lnTo>
                  <a:lnTo>
                    <a:pt x="766736" y="734796"/>
                  </a:lnTo>
                  <a:lnTo>
                    <a:pt x="795204" y="699852"/>
                  </a:lnTo>
                  <a:lnTo>
                    <a:pt x="820029" y="662070"/>
                  </a:lnTo>
                  <a:lnTo>
                    <a:pt x="840942" y="621720"/>
                  </a:lnTo>
                  <a:lnTo>
                    <a:pt x="857675" y="579069"/>
                  </a:lnTo>
                  <a:lnTo>
                    <a:pt x="869960" y="534386"/>
                  </a:lnTo>
                  <a:lnTo>
                    <a:pt x="877527" y="487938"/>
                  </a:lnTo>
                  <a:lnTo>
                    <a:pt x="880109" y="439996"/>
                  </a:lnTo>
                  <a:lnTo>
                    <a:pt x="877527" y="392054"/>
                  </a:lnTo>
                  <a:lnTo>
                    <a:pt x="869960" y="345607"/>
                  </a:lnTo>
                  <a:lnTo>
                    <a:pt x="857675" y="300923"/>
                  </a:lnTo>
                  <a:lnTo>
                    <a:pt x="840942" y="258272"/>
                  </a:lnTo>
                  <a:lnTo>
                    <a:pt x="820029" y="217922"/>
                  </a:lnTo>
                  <a:lnTo>
                    <a:pt x="795204" y="180140"/>
                  </a:lnTo>
                  <a:lnTo>
                    <a:pt x="766736" y="145196"/>
                  </a:lnTo>
                  <a:lnTo>
                    <a:pt x="734894" y="113357"/>
                  </a:lnTo>
                  <a:lnTo>
                    <a:pt x="699945" y="84893"/>
                  </a:lnTo>
                  <a:lnTo>
                    <a:pt x="662158" y="60072"/>
                  </a:lnTo>
                  <a:lnTo>
                    <a:pt x="621802" y="39162"/>
                  </a:lnTo>
                  <a:lnTo>
                    <a:pt x="579146" y="22431"/>
                  </a:lnTo>
                  <a:lnTo>
                    <a:pt x="534456" y="10148"/>
                  </a:lnTo>
                  <a:lnTo>
                    <a:pt x="488003" y="2581"/>
                  </a:lnTo>
                  <a:lnTo>
                    <a:pt x="4400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39009" y="5026410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0" y="439995"/>
                  </a:moveTo>
                  <a:lnTo>
                    <a:pt x="2582" y="392053"/>
                  </a:lnTo>
                  <a:lnTo>
                    <a:pt x="10149" y="345606"/>
                  </a:lnTo>
                  <a:lnTo>
                    <a:pt x="22434" y="300923"/>
                  </a:lnTo>
                  <a:lnTo>
                    <a:pt x="39167" y="258271"/>
                  </a:lnTo>
                  <a:lnTo>
                    <a:pt x="60080" y="217921"/>
                  </a:lnTo>
                  <a:lnTo>
                    <a:pt x="84905" y="180139"/>
                  </a:lnTo>
                  <a:lnTo>
                    <a:pt x="113372" y="145195"/>
                  </a:lnTo>
                  <a:lnTo>
                    <a:pt x="145215" y="113357"/>
                  </a:lnTo>
                  <a:lnTo>
                    <a:pt x="180164" y="84893"/>
                  </a:lnTo>
                  <a:lnTo>
                    <a:pt x="217950" y="60072"/>
                  </a:lnTo>
                  <a:lnTo>
                    <a:pt x="258306" y="39162"/>
                  </a:lnTo>
                  <a:lnTo>
                    <a:pt x="300963" y="22431"/>
                  </a:lnTo>
                  <a:lnTo>
                    <a:pt x="345652" y="10148"/>
                  </a:lnTo>
                  <a:lnTo>
                    <a:pt x="392106" y="2581"/>
                  </a:lnTo>
                  <a:lnTo>
                    <a:pt x="440054" y="0"/>
                  </a:lnTo>
                  <a:lnTo>
                    <a:pt x="488003" y="2581"/>
                  </a:lnTo>
                  <a:lnTo>
                    <a:pt x="534457" y="10148"/>
                  </a:lnTo>
                  <a:lnTo>
                    <a:pt x="579146" y="22431"/>
                  </a:lnTo>
                  <a:lnTo>
                    <a:pt x="621803" y="39162"/>
                  </a:lnTo>
                  <a:lnTo>
                    <a:pt x="662159" y="60072"/>
                  </a:lnTo>
                  <a:lnTo>
                    <a:pt x="699945" y="84893"/>
                  </a:lnTo>
                  <a:lnTo>
                    <a:pt x="734894" y="113357"/>
                  </a:lnTo>
                  <a:lnTo>
                    <a:pt x="766737" y="145195"/>
                  </a:lnTo>
                  <a:lnTo>
                    <a:pt x="795204" y="180139"/>
                  </a:lnTo>
                  <a:lnTo>
                    <a:pt x="820029" y="217921"/>
                  </a:lnTo>
                  <a:lnTo>
                    <a:pt x="840942" y="258271"/>
                  </a:lnTo>
                  <a:lnTo>
                    <a:pt x="857675" y="300923"/>
                  </a:lnTo>
                  <a:lnTo>
                    <a:pt x="869960" y="345606"/>
                  </a:lnTo>
                  <a:lnTo>
                    <a:pt x="877527" y="392053"/>
                  </a:lnTo>
                  <a:lnTo>
                    <a:pt x="880109" y="439995"/>
                  </a:lnTo>
                  <a:lnTo>
                    <a:pt x="877527" y="487938"/>
                  </a:lnTo>
                  <a:lnTo>
                    <a:pt x="869960" y="534385"/>
                  </a:lnTo>
                  <a:lnTo>
                    <a:pt x="857675" y="579068"/>
                  </a:lnTo>
                  <a:lnTo>
                    <a:pt x="840942" y="621719"/>
                  </a:lnTo>
                  <a:lnTo>
                    <a:pt x="820029" y="662070"/>
                  </a:lnTo>
                  <a:lnTo>
                    <a:pt x="795204" y="699851"/>
                  </a:lnTo>
                  <a:lnTo>
                    <a:pt x="766737" y="734795"/>
                  </a:lnTo>
                  <a:lnTo>
                    <a:pt x="734894" y="766633"/>
                  </a:lnTo>
                  <a:lnTo>
                    <a:pt x="699945" y="795097"/>
                  </a:lnTo>
                  <a:lnTo>
                    <a:pt x="662159" y="819919"/>
                  </a:lnTo>
                  <a:lnTo>
                    <a:pt x="621803" y="840829"/>
                  </a:lnTo>
                  <a:lnTo>
                    <a:pt x="579146" y="857560"/>
                  </a:lnTo>
                  <a:lnTo>
                    <a:pt x="534457" y="869843"/>
                  </a:lnTo>
                  <a:lnTo>
                    <a:pt x="488003" y="877409"/>
                  </a:lnTo>
                  <a:lnTo>
                    <a:pt x="440054" y="879991"/>
                  </a:lnTo>
                  <a:lnTo>
                    <a:pt x="392106" y="877409"/>
                  </a:lnTo>
                  <a:lnTo>
                    <a:pt x="345652" y="869843"/>
                  </a:lnTo>
                  <a:lnTo>
                    <a:pt x="300963" y="857560"/>
                  </a:lnTo>
                  <a:lnTo>
                    <a:pt x="258306" y="840829"/>
                  </a:lnTo>
                  <a:lnTo>
                    <a:pt x="217950" y="819919"/>
                  </a:lnTo>
                  <a:lnTo>
                    <a:pt x="180164" y="795097"/>
                  </a:lnTo>
                  <a:lnTo>
                    <a:pt x="145215" y="766633"/>
                  </a:lnTo>
                  <a:lnTo>
                    <a:pt x="113372" y="734795"/>
                  </a:lnTo>
                  <a:lnTo>
                    <a:pt x="84905" y="699851"/>
                  </a:lnTo>
                  <a:lnTo>
                    <a:pt x="60080" y="662070"/>
                  </a:lnTo>
                  <a:lnTo>
                    <a:pt x="39167" y="621719"/>
                  </a:lnTo>
                  <a:lnTo>
                    <a:pt x="22434" y="579068"/>
                  </a:lnTo>
                  <a:lnTo>
                    <a:pt x="10149" y="534385"/>
                  </a:lnTo>
                  <a:lnTo>
                    <a:pt x="2582" y="487938"/>
                  </a:lnTo>
                  <a:lnTo>
                    <a:pt x="0" y="439995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0647" y="5178043"/>
              <a:ext cx="579119" cy="579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B27C8AA-03FB-DD8C-7BFA-86B1130F6B46}"/>
              </a:ext>
            </a:extLst>
          </p:cNvPr>
          <p:cNvSpPr/>
          <p:nvPr/>
        </p:nvSpPr>
        <p:spPr>
          <a:xfrm>
            <a:off x="23168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8F87BA7-C1C4-6F0F-77B5-E1311E4B94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2225" y="1157191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Container?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56F30-2F38-3DEF-E142-C568E986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457381"/>
            <a:ext cx="9448799" cy="42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3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989" y="2166439"/>
            <a:ext cx="2619375" cy="3153410"/>
          </a:xfrm>
          <a:custGeom>
            <a:avLst/>
            <a:gdLst/>
            <a:ahLst/>
            <a:cxnLst/>
            <a:rect l="l" t="t" r="r" b="b"/>
            <a:pathLst>
              <a:path w="2619375" h="3153410">
                <a:moveTo>
                  <a:pt x="0" y="436513"/>
                </a:moveTo>
                <a:lnTo>
                  <a:pt x="2561" y="388950"/>
                </a:lnTo>
                <a:lnTo>
                  <a:pt x="10069" y="342871"/>
                </a:lnTo>
                <a:lnTo>
                  <a:pt x="22256" y="298541"/>
                </a:lnTo>
                <a:lnTo>
                  <a:pt x="38857" y="256228"/>
                </a:lnTo>
                <a:lnTo>
                  <a:pt x="59604" y="216196"/>
                </a:lnTo>
                <a:lnTo>
                  <a:pt x="84233" y="178714"/>
                </a:lnTo>
                <a:lnTo>
                  <a:pt x="112475" y="144046"/>
                </a:lnTo>
                <a:lnTo>
                  <a:pt x="144066" y="112460"/>
                </a:lnTo>
                <a:lnTo>
                  <a:pt x="178738" y="84221"/>
                </a:lnTo>
                <a:lnTo>
                  <a:pt x="216226" y="59596"/>
                </a:lnTo>
                <a:lnTo>
                  <a:pt x="256262" y="38852"/>
                </a:lnTo>
                <a:lnTo>
                  <a:pt x="298582" y="22253"/>
                </a:lnTo>
                <a:lnTo>
                  <a:pt x="342917" y="10068"/>
                </a:lnTo>
                <a:lnTo>
                  <a:pt x="389003" y="2561"/>
                </a:lnTo>
                <a:lnTo>
                  <a:pt x="436572" y="0"/>
                </a:lnTo>
                <a:lnTo>
                  <a:pt x="2182802" y="0"/>
                </a:lnTo>
                <a:lnTo>
                  <a:pt x="2230371" y="2561"/>
                </a:lnTo>
                <a:lnTo>
                  <a:pt x="2276457" y="10068"/>
                </a:lnTo>
                <a:lnTo>
                  <a:pt x="2320792" y="22253"/>
                </a:lnTo>
                <a:lnTo>
                  <a:pt x="2363112" y="38852"/>
                </a:lnTo>
                <a:lnTo>
                  <a:pt x="2403148" y="59596"/>
                </a:lnTo>
                <a:lnTo>
                  <a:pt x="2440636" y="84221"/>
                </a:lnTo>
                <a:lnTo>
                  <a:pt x="2475308" y="112460"/>
                </a:lnTo>
                <a:lnTo>
                  <a:pt x="2506899" y="144046"/>
                </a:lnTo>
                <a:lnTo>
                  <a:pt x="2535141" y="178714"/>
                </a:lnTo>
                <a:lnTo>
                  <a:pt x="2559769" y="216196"/>
                </a:lnTo>
                <a:lnTo>
                  <a:pt x="2580517" y="256228"/>
                </a:lnTo>
                <a:lnTo>
                  <a:pt x="2597118" y="298541"/>
                </a:lnTo>
                <a:lnTo>
                  <a:pt x="2609305" y="342871"/>
                </a:lnTo>
                <a:lnTo>
                  <a:pt x="2616813" y="388950"/>
                </a:lnTo>
                <a:lnTo>
                  <a:pt x="2619374" y="436513"/>
                </a:lnTo>
                <a:lnTo>
                  <a:pt x="2619374" y="2716788"/>
                </a:lnTo>
                <a:lnTo>
                  <a:pt x="2616813" y="2764351"/>
                </a:lnTo>
                <a:lnTo>
                  <a:pt x="2609305" y="2810431"/>
                </a:lnTo>
                <a:lnTo>
                  <a:pt x="2597118" y="2854760"/>
                </a:lnTo>
                <a:lnTo>
                  <a:pt x="2580517" y="2897074"/>
                </a:lnTo>
                <a:lnTo>
                  <a:pt x="2559769" y="2937105"/>
                </a:lnTo>
                <a:lnTo>
                  <a:pt x="2535141" y="2974588"/>
                </a:lnTo>
                <a:lnTo>
                  <a:pt x="2506899" y="3009255"/>
                </a:lnTo>
                <a:lnTo>
                  <a:pt x="2475308" y="3040842"/>
                </a:lnTo>
                <a:lnTo>
                  <a:pt x="2440636" y="3069080"/>
                </a:lnTo>
                <a:lnTo>
                  <a:pt x="2403148" y="3093705"/>
                </a:lnTo>
                <a:lnTo>
                  <a:pt x="2363112" y="3114450"/>
                </a:lnTo>
                <a:lnTo>
                  <a:pt x="2320792" y="3131049"/>
                </a:lnTo>
                <a:lnTo>
                  <a:pt x="2276457" y="3143234"/>
                </a:lnTo>
                <a:lnTo>
                  <a:pt x="2230371" y="3150741"/>
                </a:lnTo>
                <a:lnTo>
                  <a:pt x="2182802" y="3153302"/>
                </a:lnTo>
                <a:lnTo>
                  <a:pt x="436572" y="3153302"/>
                </a:lnTo>
                <a:lnTo>
                  <a:pt x="389003" y="3150741"/>
                </a:lnTo>
                <a:lnTo>
                  <a:pt x="342917" y="3143234"/>
                </a:lnTo>
                <a:lnTo>
                  <a:pt x="298582" y="3131049"/>
                </a:lnTo>
                <a:lnTo>
                  <a:pt x="256262" y="3114450"/>
                </a:lnTo>
                <a:lnTo>
                  <a:pt x="216226" y="3093705"/>
                </a:lnTo>
                <a:lnTo>
                  <a:pt x="178738" y="3069080"/>
                </a:lnTo>
                <a:lnTo>
                  <a:pt x="144066" y="3040842"/>
                </a:lnTo>
                <a:lnTo>
                  <a:pt x="112475" y="3009255"/>
                </a:lnTo>
                <a:lnTo>
                  <a:pt x="84233" y="2974588"/>
                </a:lnTo>
                <a:lnTo>
                  <a:pt x="59604" y="2937105"/>
                </a:lnTo>
                <a:lnTo>
                  <a:pt x="38857" y="2897074"/>
                </a:lnTo>
                <a:lnTo>
                  <a:pt x="22256" y="2854760"/>
                </a:lnTo>
                <a:lnTo>
                  <a:pt x="10069" y="2810431"/>
                </a:lnTo>
                <a:lnTo>
                  <a:pt x="2561" y="2764351"/>
                </a:lnTo>
                <a:lnTo>
                  <a:pt x="0" y="2716788"/>
                </a:lnTo>
                <a:lnTo>
                  <a:pt x="0" y="436513"/>
                </a:lnTo>
                <a:close/>
              </a:path>
            </a:pathLst>
          </a:custGeom>
          <a:ln w="245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5213" y="1181202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7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38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7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Operating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04713" y="5412225"/>
            <a:ext cx="8071484" cy="831215"/>
            <a:chOff x="1304713" y="5412225"/>
            <a:chExt cx="8071484" cy="831215"/>
          </a:xfrm>
        </p:grpSpPr>
        <p:sp>
          <p:nvSpPr>
            <p:cNvPr id="6" name="object 6"/>
            <p:cNvSpPr/>
            <p:nvPr/>
          </p:nvSpPr>
          <p:spPr>
            <a:xfrm>
              <a:off x="1316989" y="5424502"/>
              <a:ext cx="8046720" cy="807085"/>
            </a:xfrm>
            <a:custGeom>
              <a:avLst/>
              <a:gdLst/>
              <a:ahLst/>
              <a:cxnLst/>
              <a:rect l="l" t="t" r="r" b="b"/>
              <a:pathLst>
                <a:path w="8046720" h="807085">
                  <a:moveTo>
                    <a:pt x="7912254" y="0"/>
                  </a:moveTo>
                  <a:lnTo>
                    <a:pt x="134463" y="0"/>
                  </a:lnTo>
                  <a:lnTo>
                    <a:pt x="91962" y="6854"/>
                  </a:lnTo>
                  <a:lnTo>
                    <a:pt x="55050" y="25940"/>
                  </a:lnTo>
                  <a:lnTo>
                    <a:pt x="25943" y="55044"/>
                  </a:lnTo>
                  <a:lnTo>
                    <a:pt x="6854" y="91950"/>
                  </a:lnTo>
                  <a:lnTo>
                    <a:pt x="0" y="134446"/>
                  </a:lnTo>
                  <a:lnTo>
                    <a:pt x="0" y="672213"/>
                  </a:lnTo>
                  <a:lnTo>
                    <a:pt x="6854" y="714708"/>
                  </a:lnTo>
                  <a:lnTo>
                    <a:pt x="25943" y="751615"/>
                  </a:lnTo>
                  <a:lnTo>
                    <a:pt x="55050" y="780719"/>
                  </a:lnTo>
                  <a:lnTo>
                    <a:pt x="91962" y="799805"/>
                  </a:lnTo>
                  <a:lnTo>
                    <a:pt x="134463" y="806659"/>
                  </a:lnTo>
                  <a:lnTo>
                    <a:pt x="7912254" y="806659"/>
                  </a:lnTo>
                  <a:lnTo>
                    <a:pt x="7954756" y="799805"/>
                  </a:lnTo>
                  <a:lnTo>
                    <a:pt x="7991667" y="780719"/>
                  </a:lnTo>
                  <a:lnTo>
                    <a:pt x="8020775" y="751615"/>
                  </a:lnTo>
                  <a:lnTo>
                    <a:pt x="8039863" y="714708"/>
                  </a:lnTo>
                  <a:lnTo>
                    <a:pt x="8046718" y="672213"/>
                  </a:lnTo>
                  <a:lnTo>
                    <a:pt x="8046718" y="134446"/>
                  </a:lnTo>
                  <a:lnTo>
                    <a:pt x="8039863" y="91950"/>
                  </a:lnTo>
                  <a:lnTo>
                    <a:pt x="8020775" y="55044"/>
                  </a:lnTo>
                  <a:lnTo>
                    <a:pt x="7991667" y="25940"/>
                  </a:lnTo>
                  <a:lnTo>
                    <a:pt x="7954756" y="6854"/>
                  </a:lnTo>
                  <a:lnTo>
                    <a:pt x="79122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6989" y="5424502"/>
              <a:ext cx="8046720" cy="807085"/>
            </a:xfrm>
            <a:custGeom>
              <a:avLst/>
              <a:gdLst/>
              <a:ahLst/>
              <a:cxnLst/>
              <a:rect l="l" t="t" r="r" b="b"/>
              <a:pathLst>
                <a:path w="8046720" h="807085">
                  <a:moveTo>
                    <a:pt x="0" y="134446"/>
                  </a:moveTo>
                  <a:lnTo>
                    <a:pt x="6855" y="91950"/>
                  </a:lnTo>
                  <a:lnTo>
                    <a:pt x="25943" y="55043"/>
                  </a:lnTo>
                  <a:lnTo>
                    <a:pt x="55051" y="25940"/>
                  </a:lnTo>
                  <a:lnTo>
                    <a:pt x="91962" y="6854"/>
                  </a:lnTo>
                  <a:lnTo>
                    <a:pt x="134463" y="0"/>
                  </a:lnTo>
                  <a:lnTo>
                    <a:pt x="7912256" y="0"/>
                  </a:lnTo>
                  <a:lnTo>
                    <a:pt x="7954757" y="6854"/>
                  </a:lnTo>
                  <a:lnTo>
                    <a:pt x="7991668" y="25940"/>
                  </a:lnTo>
                  <a:lnTo>
                    <a:pt x="8020776" y="55043"/>
                  </a:lnTo>
                  <a:lnTo>
                    <a:pt x="8039864" y="91950"/>
                  </a:lnTo>
                  <a:lnTo>
                    <a:pt x="8046719" y="134446"/>
                  </a:lnTo>
                  <a:lnTo>
                    <a:pt x="8046719" y="672212"/>
                  </a:lnTo>
                  <a:lnTo>
                    <a:pt x="8039864" y="714708"/>
                  </a:lnTo>
                  <a:lnTo>
                    <a:pt x="8020776" y="751614"/>
                  </a:lnTo>
                  <a:lnTo>
                    <a:pt x="7991668" y="780718"/>
                  </a:lnTo>
                  <a:lnTo>
                    <a:pt x="7954757" y="799804"/>
                  </a:lnTo>
                  <a:lnTo>
                    <a:pt x="7912256" y="806658"/>
                  </a:lnTo>
                  <a:lnTo>
                    <a:pt x="134463" y="806658"/>
                  </a:lnTo>
                  <a:lnTo>
                    <a:pt x="91962" y="799804"/>
                  </a:lnTo>
                  <a:lnTo>
                    <a:pt x="55051" y="780718"/>
                  </a:lnTo>
                  <a:lnTo>
                    <a:pt x="25943" y="751614"/>
                  </a:lnTo>
                  <a:lnTo>
                    <a:pt x="6855" y="714708"/>
                  </a:lnTo>
                  <a:lnTo>
                    <a:pt x="0" y="672212"/>
                  </a:lnTo>
                  <a:lnTo>
                    <a:pt x="0" y="13444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77170" y="5697244"/>
            <a:ext cx="2120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Operating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57100" y="3779231"/>
            <a:ext cx="2539365" cy="1310640"/>
            <a:chOff x="1357100" y="3779231"/>
            <a:chExt cx="2539365" cy="1310640"/>
          </a:xfrm>
        </p:grpSpPr>
        <p:sp>
          <p:nvSpPr>
            <p:cNvPr id="10" name="object 10"/>
            <p:cNvSpPr/>
            <p:nvPr/>
          </p:nvSpPr>
          <p:spPr>
            <a:xfrm>
              <a:off x="1369377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2300243" y="0"/>
                  </a:moveTo>
                  <a:lnTo>
                    <a:pt x="214356" y="0"/>
                  </a:lnTo>
                  <a:lnTo>
                    <a:pt x="165206" y="5660"/>
                  </a:lnTo>
                  <a:lnTo>
                    <a:pt x="120087" y="21784"/>
                  </a:lnTo>
                  <a:lnTo>
                    <a:pt x="80287" y="47085"/>
                  </a:lnTo>
                  <a:lnTo>
                    <a:pt x="47091" y="80276"/>
                  </a:lnTo>
                  <a:lnTo>
                    <a:pt x="21787" y="120071"/>
                  </a:lnTo>
                  <a:lnTo>
                    <a:pt x="5661" y="165184"/>
                  </a:lnTo>
                  <a:lnTo>
                    <a:pt x="0" y="214327"/>
                  </a:lnTo>
                  <a:lnTo>
                    <a:pt x="0" y="1071610"/>
                  </a:lnTo>
                  <a:lnTo>
                    <a:pt x="5661" y="1120754"/>
                  </a:lnTo>
                  <a:lnTo>
                    <a:pt x="21787" y="1165867"/>
                  </a:lnTo>
                  <a:lnTo>
                    <a:pt x="47091" y="1205662"/>
                  </a:lnTo>
                  <a:lnTo>
                    <a:pt x="80287" y="1238854"/>
                  </a:lnTo>
                  <a:lnTo>
                    <a:pt x="120087" y="1264155"/>
                  </a:lnTo>
                  <a:lnTo>
                    <a:pt x="165206" y="1280279"/>
                  </a:lnTo>
                  <a:lnTo>
                    <a:pt x="214356" y="1285939"/>
                  </a:lnTo>
                  <a:lnTo>
                    <a:pt x="2300243" y="1285939"/>
                  </a:lnTo>
                  <a:lnTo>
                    <a:pt x="2349392" y="1280279"/>
                  </a:lnTo>
                  <a:lnTo>
                    <a:pt x="2394511" y="1264155"/>
                  </a:lnTo>
                  <a:lnTo>
                    <a:pt x="2434312" y="1238854"/>
                  </a:lnTo>
                  <a:lnTo>
                    <a:pt x="2467508" y="1205662"/>
                  </a:lnTo>
                  <a:lnTo>
                    <a:pt x="2492812" y="1165867"/>
                  </a:lnTo>
                  <a:lnTo>
                    <a:pt x="2508938" y="1120754"/>
                  </a:lnTo>
                  <a:lnTo>
                    <a:pt x="2514600" y="1071610"/>
                  </a:lnTo>
                  <a:lnTo>
                    <a:pt x="2514600" y="214327"/>
                  </a:lnTo>
                  <a:lnTo>
                    <a:pt x="2508938" y="165184"/>
                  </a:lnTo>
                  <a:lnTo>
                    <a:pt x="2492812" y="120071"/>
                  </a:lnTo>
                  <a:lnTo>
                    <a:pt x="2467508" y="80276"/>
                  </a:lnTo>
                  <a:lnTo>
                    <a:pt x="2434312" y="47085"/>
                  </a:lnTo>
                  <a:lnTo>
                    <a:pt x="2394511" y="21784"/>
                  </a:lnTo>
                  <a:lnTo>
                    <a:pt x="2349392" y="5660"/>
                  </a:lnTo>
                  <a:lnTo>
                    <a:pt x="230024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9377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0" y="214328"/>
                  </a:moveTo>
                  <a:lnTo>
                    <a:pt x="5661" y="165184"/>
                  </a:lnTo>
                  <a:lnTo>
                    <a:pt x="21787" y="120072"/>
                  </a:lnTo>
                  <a:lnTo>
                    <a:pt x="47091" y="80276"/>
                  </a:lnTo>
                  <a:lnTo>
                    <a:pt x="80287" y="47085"/>
                  </a:lnTo>
                  <a:lnTo>
                    <a:pt x="120088" y="21784"/>
                  </a:lnTo>
                  <a:lnTo>
                    <a:pt x="165206" y="5660"/>
                  </a:lnTo>
                  <a:lnTo>
                    <a:pt x="214356" y="0"/>
                  </a:lnTo>
                  <a:lnTo>
                    <a:pt x="2300242" y="0"/>
                  </a:lnTo>
                  <a:lnTo>
                    <a:pt x="2349392" y="5660"/>
                  </a:lnTo>
                  <a:lnTo>
                    <a:pt x="2394511" y="21784"/>
                  </a:lnTo>
                  <a:lnTo>
                    <a:pt x="2434312" y="47085"/>
                  </a:lnTo>
                  <a:lnTo>
                    <a:pt x="2467508" y="80276"/>
                  </a:lnTo>
                  <a:lnTo>
                    <a:pt x="2492812" y="120072"/>
                  </a:lnTo>
                  <a:lnTo>
                    <a:pt x="2508938" y="165184"/>
                  </a:lnTo>
                  <a:lnTo>
                    <a:pt x="2514599" y="214328"/>
                  </a:lnTo>
                  <a:lnTo>
                    <a:pt x="2514599" y="1071611"/>
                  </a:lnTo>
                  <a:lnTo>
                    <a:pt x="2508938" y="1120755"/>
                  </a:lnTo>
                  <a:lnTo>
                    <a:pt x="2492812" y="1165867"/>
                  </a:lnTo>
                  <a:lnTo>
                    <a:pt x="2467508" y="1205663"/>
                  </a:lnTo>
                  <a:lnTo>
                    <a:pt x="2434312" y="1238854"/>
                  </a:lnTo>
                  <a:lnTo>
                    <a:pt x="2394511" y="1264155"/>
                  </a:lnTo>
                  <a:lnTo>
                    <a:pt x="2349392" y="1280279"/>
                  </a:lnTo>
                  <a:lnTo>
                    <a:pt x="2300242" y="1285939"/>
                  </a:lnTo>
                  <a:lnTo>
                    <a:pt x="214356" y="1285939"/>
                  </a:lnTo>
                  <a:lnTo>
                    <a:pt x="165206" y="1280279"/>
                  </a:lnTo>
                  <a:lnTo>
                    <a:pt x="120088" y="1264155"/>
                  </a:lnTo>
                  <a:lnTo>
                    <a:pt x="80287" y="1238854"/>
                  </a:lnTo>
                  <a:lnTo>
                    <a:pt x="47091" y="1205663"/>
                  </a:lnTo>
                  <a:lnTo>
                    <a:pt x="21787" y="1165867"/>
                  </a:lnTo>
                  <a:lnTo>
                    <a:pt x="5661" y="1120755"/>
                  </a:lnTo>
                  <a:lnTo>
                    <a:pt x="0" y="1071611"/>
                  </a:lnTo>
                  <a:lnTo>
                    <a:pt x="0" y="21432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24890" y="4185435"/>
            <a:ext cx="10013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4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Virtual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OS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(e.g.</a:t>
            </a:r>
            <a:r>
              <a:rPr sz="1500" spc="-8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Tahoma"/>
                <a:cs typeface="Tahoma"/>
              </a:rPr>
              <a:t>Linux)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57100" y="3097648"/>
            <a:ext cx="2539365" cy="632460"/>
            <a:chOff x="1357100" y="3097648"/>
            <a:chExt cx="2539365" cy="632460"/>
          </a:xfrm>
        </p:grpSpPr>
        <p:sp>
          <p:nvSpPr>
            <p:cNvPr id="14" name="object 14"/>
            <p:cNvSpPr/>
            <p:nvPr/>
          </p:nvSpPr>
          <p:spPr>
            <a:xfrm>
              <a:off x="1369377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3" y="607612"/>
                  </a:lnTo>
                  <a:lnTo>
                    <a:pt x="2452738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DC8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69377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15748" y="3164356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57100" y="2416064"/>
            <a:ext cx="2539365" cy="632460"/>
            <a:chOff x="1357100" y="2416064"/>
            <a:chExt cx="2539365" cy="632460"/>
          </a:xfrm>
        </p:grpSpPr>
        <p:sp>
          <p:nvSpPr>
            <p:cNvPr id="18" name="object 18"/>
            <p:cNvSpPr/>
            <p:nvPr/>
          </p:nvSpPr>
          <p:spPr>
            <a:xfrm>
              <a:off x="1369377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1"/>
                  </a:lnTo>
                  <a:lnTo>
                    <a:pt x="61860" y="599655"/>
                  </a:lnTo>
                  <a:lnTo>
                    <a:pt x="101285" y="607613"/>
                  </a:lnTo>
                  <a:lnTo>
                    <a:pt x="2413313" y="607613"/>
                  </a:lnTo>
                  <a:lnTo>
                    <a:pt x="2452738" y="599655"/>
                  </a:lnTo>
                  <a:lnTo>
                    <a:pt x="2484933" y="577951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9377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26118" y="2600476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18279" y="2154056"/>
            <a:ext cx="2644140" cy="3178175"/>
            <a:chOff x="4018279" y="2154056"/>
            <a:chExt cx="2644140" cy="3178175"/>
          </a:xfrm>
        </p:grpSpPr>
        <p:sp>
          <p:nvSpPr>
            <p:cNvPr id="22" name="object 22"/>
            <p:cNvSpPr/>
            <p:nvPr/>
          </p:nvSpPr>
          <p:spPr>
            <a:xfrm>
              <a:off x="4030662" y="2166439"/>
              <a:ext cx="2619375" cy="3153410"/>
            </a:xfrm>
            <a:custGeom>
              <a:avLst/>
              <a:gdLst/>
              <a:ahLst/>
              <a:cxnLst/>
              <a:rect l="l" t="t" r="r" b="b"/>
              <a:pathLst>
                <a:path w="2619375" h="3153410">
                  <a:moveTo>
                    <a:pt x="0" y="436513"/>
                  </a:moveTo>
                  <a:lnTo>
                    <a:pt x="2561" y="388950"/>
                  </a:lnTo>
                  <a:lnTo>
                    <a:pt x="10069" y="342871"/>
                  </a:lnTo>
                  <a:lnTo>
                    <a:pt x="22256" y="298541"/>
                  </a:lnTo>
                  <a:lnTo>
                    <a:pt x="38857" y="256228"/>
                  </a:lnTo>
                  <a:lnTo>
                    <a:pt x="59604" y="216196"/>
                  </a:lnTo>
                  <a:lnTo>
                    <a:pt x="84233" y="178714"/>
                  </a:lnTo>
                  <a:lnTo>
                    <a:pt x="112475" y="144046"/>
                  </a:lnTo>
                  <a:lnTo>
                    <a:pt x="144066" y="112460"/>
                  </a:lnTo>
                  <a:lnTo>
                    <a:pt x="178738" y="84221"/>
                  </a:lnTo>
                  <a:lnTo>
                    <a:pt x="216226" y="59596"/>
                  </a:lnTo>
                  <a:lnTo>
                    <a:pt x="256262" y="38852"/>
                  </a:lnTo>
                  <a:lnTo>
                    <a:pt x="298582" y="22253"/>
                  </a:lnTo>
                  <a:lnTo>
                    <a:pt x="342917" y="10068"/>
                  </a:lnTo>
                  <a:lnTo>
                    <a:pt x="389003" y="2561"/>
                  </a:lnTo>
                  <a:lnTo>
                    <a:pt x="436572" y="0"/>
                  </a:lnTo>
                  <a:lnTo>
                    <a:pt x="2182802" y="0"/>
                  </a:lnTo>
                  <a:lnTo>
                    <a:pt x="2230371" y="2561"/>
                  </a:lnTo>
                  <a:lnTo>
                    <a:pt x="2276457" y="10068"/>
                  </a:lnTo>
                  <a:lnTo>
                    <a:pt x="2320792" y="22253"/>
                  </a:lnTo>
                  <a:lnTo>
                    <a:pt x="2363112" y="38852"/>
                  </a:lnTo>
                  <a:lnTo>
                    <a:pt x="2403148" y="59596"/>
                  </a:lnTo>
                  <a:lnTo>
                    <a:pt x="2440636" y="84221"/>
                  </a:lnTo>
                  <a:lnTo>
                    <a:pt x="2475308" y="112460"/>
                  </a:lnTo>
                  <a:lnTo>
                    <a:pt x="2506899" y="144046"/>
                  </a:lnTo>
                  <a:lnTo>
                    <a:pt x="2535141" y="178714"/>
                  </a:lnTo>
                  <a:lnTo>
                    <a:pt x="2559769" y="216196"/>
                  </a:lnTo>
                  <a:lnTo>
                    <a:pt x="2580517" y="256228"/>
                  </a:lnTo>
                  <a:lnTo>
                    <a:pt x="2597118" y="298541"/>
                  </a:lnTo>
                  <a:lnTo>
                    <a:pt x="2609305" y="342871"/>
                  </a:lnTo>
                  <a:lnTo>
                    <a:pt x="2616813" y="388950"/>
                  </a:lnTo>
                  <a:lnTo>
                    <a:pt x="2619374" y="436513"/>
                  </a:lnTo>
                  <a:lnTo>
                    <a:pt x="2619374" y="2716788"/>
                  </a:lnTo>
                  <a:lnTo>
                    <a:pt x="2616813" y="2764351"/>
                  </a:lnTo>
                  <a:lnTo>
                    <a:pt x="2609305" y="2810431"/>
                  </a:lnTo>
                  <a:lnTo>
                    <a:pt x="2597118" y="2854760"/>
                  </a:lnTo>
                  <a:lnTo>
                    <a:pt x="2580517" y="2897074"/>
                  </a:lnTo>
                  <a:lnTo>
                    <a:pt x="2559769" y="2937105"/>
                  </a:lnTo>
                  <a:lnTo>
                    <a:pt x="2535141" y="2974588"/>
                  </a:lnTo>
                  <a:lnTo>
                    <a:pt x="2506899" y="3009255"/>
                  </a:lnTo>
                  <a:lnTo>
                    <a:pt x="2475308" y="3040842"/>
                  </a:lnTo>
                  <a:lnTo>
                    <a:pt x="2440636" y="3069080"/>
                  </a:lnTo>
                  <a:lnTo>
                    <a:pt x="2403148" y="3093705"/>
                  </a:lnTo>
                  <a:lnTo>
                    <a:pt x="2363112" y="3114450"/>
                  </a:lnTo>
                  <a:lnTo>
                    <a:pt x="2320792" y="3131049"/>
                  </a:lnTo>
                  <a:lnTo>
                    <a:pt x="2276457" y="3143234"/>
                  </a:lnTo>
                  <a:lnTo>
                    <a:pt x="2230371" y="3150741"/>
                  </a:lnTo>
                  <a:lnTo>
                    <a:pt x="2182802" y="3153302"/>
                  </a:lnTo>
                  <a:lnTo>
                    <a:pt x="436572" y="3153302"/>
                  </a:lnTo>
                  <a:lnTo>
                    <a:pt x="389003" y="3150741"/>
                  </a:lnTo>
                  <a:lnTo>
                    <a:pt x="342917" y="3143234"/>
                  </a:lnTo>
                  <a:lnTo>
                    <a:pt x="298582" y="3131049"/>
                  </a:lnTo>
                  <a:lnTo>
                    <a:pt x="256262" y="3114450"/>
                  </a:lnTo>
                  <a:lnTo>
                    <a:pt x="216226" y="3093705"/>
                  </a:lnTo>
                  <a:lnTo>
                    <a:pt x="178738" y="3069080"/>
                  </a:lnTo>
                  <a:lnTo>
                    <a:pt x="144066" y="3040842"/>
                  </a:lnTo>
                  <a:lnTo>
                    <a:pt x="112475" y="3009255"/>
                  </a:lnTo>
                  <a:lnTo>
                    <a:pt x="84233" y="2974588"/>
                  </a:lnTo>
                  <a:lnTo>
                    <a:pt x="59604" y="2937105"/>
                  </a:lnTo>
                  <a:lnTo>
                    <a:pt x="38857" y="2897074"/>
                  </a:lnTo>
                  <a:lnTo>
                    <a:pt x="22256" y="2854760"/>
                  </a:lnTo>
                  <a:lnTo>
                    <a:pt x="10069" y="2810431"/>
                  </a:lnTo>
                  <a:lnTo>
                    <a:pt x="2561" y="2764351"/>
                  </a:lnTo>
                  <a:lnTo>
                    <a:pt x="0" y="2716788"/>
                  </a:lnTo>
                  <a:lnTo>
                    <a:pt x="0" y="436513"/>
                  </a:lnTo>
                  <a:close/>
                </a:path>
              </a:pathLst>
            </a:custGeom>
            <a:ln w="245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83049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2300243" y="0"/>
                  </a:moveTo>
                  <a:lnTo>
                    <a:pt x="214356" y="0"/>
                  </a:lnTo>
                  <a:lnTo>
                    <a:pt x="165206" y="5660"/>
                  </a:lnTo>
                  <a:lnTo>
                    <a:pt x="120087" y="21784"/>
                  </a:lnTo>
                  <a:lnTo>
                    <a:pt x="80287" y="47085"/>
                  </a:lnTo>
                  <a:lnTo>
                    <a:pt x="47091" y="80276"/>
                  </a:lnTo>
                  <a:lnTo>
                    <a:pt x="21787" y="120071"/>
                  </a:lnTo>
                  <a:lnTo>
                    <a:pt x="5661" y="165184"/>
                  </a:lnTo>
                  <a:lnTo>
                    <a:pt x="0" y="214327"/>
                  </a:lnTo>
                  <a:lnTo>
                    <a:pt x="0" y="1071610"/>
                  </a:lnTo>
                  <a:lnTo>
                    <a:pt x="5661" y="1120754"/>
                  </a:lnTo>
                  <a:lnTo>
                    <a:pt x="21787" y="1165867"/>
                  </a:lnTo>
                  <a:lnTo>
                    <a:pt x="47091" y="1205662"/>
                  </a:lnTo>
                  <a:lnTo>
                    <a:pt x="80287" y="1238854"/>
                  </a:lnTo>
                  <a:lnTo>
                    <a:pt x="120087" y="1264155"/>
                  </a:lnTo>
                  <a:lnTo>
                    <a:pt x="165206" y="1280279"/>
                  </a:lnTo>
                  <a:lnTo>
                    <a:pt x="214356" y="1285939"/>
                  </a:lnTo>
                  <a:lnTo>
                    <a:pt x="2300243" y="1285939"/>
                  </a:lnTo>
                  <a:lnTo>
                    <a:pt x="2349392" y="1280279"/>
                  </a:lnTo>
                  <a:lnTo>
                    <a:pt x="2394511" y="1264155"/>
                  </a:lnTo>
                  <a:lnTo>
                    <a:pt x="2434312" y="1238854"/>
                  </a:lnTo>
                  <a:lnTo>
                    <a:pt x="2467508" y="1205662"/>
                  </a:lnTo>
                  <a:lnTo>
                    <a:pt x="2492812" y="1165867"/>
                  </a:lnTo>
                  <a:lnTo>
                    <a:pt x="2508938" y="1120754"/>
                  </a:lnTo>
                  <a:lnTo>
                    <a:pt x="2514600" y="1071610"/>
                  </a:lnTo>
                  <a:lnTo>
                    <a:pt x="2514600" y="214327"/>
                  </a:lnTo>
                  <a:lnTo>
                    <a:pt x="2508938" y="165184"/>
                  </a:lnTo>
                  <a:lnTo>
                    <a:pt x="2492812" y="120071"/>
                  </a:lnTo>
                  <a:lnTo>
                    <a:pt x="2467508" y="80276"/>
                  </a:lnTo>
                  <a:lnTo>
                    <a:pt x="2434312" y="47085"/>
                  </a:lnTo>
                  <a:lnTo>
                    <a:pt x="2394511" y="21784"/>
                  </a:lnTo>
                  <a:lnTo>
                    <a:pt x="2349392" y="5660"/>
                  </a:lnTo>
                  <a:lnTo>
                    <a:pt x="230024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83049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0" y="214328"/>
                  </a:moveTo>
                  <a:lnTo>
                    <a:pt x="5661" y="165184"/>
                  </a:lnTo>
                  <a:lnTo>
                    <a:pt x="21787" y="120072"/>
                  </a:lnTo>
                  <a:lnTo>
                    <a:pt x="47091" y="80276"/>
                  </a:lnTo>
                  <a:lnTo>
                    <a:pt x="80287" y="47085"/>
                  </a:lnTo>
                  <a:lnTo>
                    <a:pt x="120088" y="21784"/>
                  </a:lnTo>
                  <a:lnTo>
                    <a:pt x="165206" y="5660"/>
                  </a:lnTo>
                  <a:lnTo>
                    <a:pt x="214356" y="0"/>
                  </a:lnTo>
                  <a:lnTo>
                    <a:pt x="2300242" y="0"/>
                  </a:lnTo>
                  <a:lnTo>
                    <a:pt x="2349392" y="5660"/>
                  </a:lnTo>
                  <a:lnTo>
                    <a:pt x="2394511" y="21784"/>
                  </a:lnTo>
                  <a:lnTo>
                    <a:pt x="2434312" y="47085"/>
                  </a:lnTo>
                  <a:lnTo>
                    <a:pt x="2467508" y="80276"/>
                  </a:lnTo>
                  <a:lnTo>
                    <a:pt x="2492812" y="120072"/>
                  </a:lnTo>
                  <a:lnTo>
                    <a:pt x="2508938" y="165184"/>
                  </a:lnTo>
                  <a:lnTo>
                    <a:pt x="2514599" y="214328"/>
                  </a:lnTo>
                  <a:lnTo>
                    <a:pt x="2514599" y="1071611"/>
                  </a:lnTo>
                  <a:lnTo>
                    <a:pt x="2508938" y="1120755"/>
                  </a:lnTo>
                  <a:lnTo>
                    <a:pt x="2492812" y="1165867"/>
                  </a:lnTo>
                  <a:lnTo>
                    <a:pt x="2467508" y="1205663"/>
                  </a:lnTo>
                  <a:lnTo>
                    <a:pt x="2434312" y="1238854"/>
                  </a:lnTo>
                  <a:lnTo>
                    <a:pt x="2394511" y="1264155"/>
                  </a:lnTo>
                  <a:lnTo>
                    <a:pt x="2349392" y="1280279"/>
                  </a:lnTo>
                  <a:lnTo>
                    <a:pt x="2300242" y="1285939"/>
                  </a:lnTo>
                  <a:lnTo>
                    <a:pt x="214356" y="1285939"/>
                  </a:lnTo>
                  <a:lnTo>
                    <a:pt x="165206" y="1280279"/>
                  </a:lnTo>
                  <a:lnTo>
                    <a:pt x="120088" y="1264155"/>
                  </a:lnTo>
                  <a:lnTo>
                    <a:pt x="80287" y="1238854"/>
                  </a:lnTo>
                  <a:lnTo>
                    <a:pt x="47091" y="1205663"/>
                  </a:lnTo>
                  <a:lnTo>
                    <a:pt x="21787" y="1165867"/>
                  </a:lnTo>
                  <a:lnTo>
                    <a:pt x="5661" y="1120755"/>
                  </a:lnTo>
                  <a:lnTo>
                    <a:pt x="0" y="1071611"/>
                  </a:lnTo>
                  <a:lnTo>
                    <a:pt x="0" y="21432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38562" y="4185435"/>
            <a:ext cx="10013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4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Virtual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OS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(e.g.</a:t>
            </a:r>
            <a:r>
              <a:rPr sz="1500" spc="-8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Tahoma"/>
                <a:cs typeface="Tahoma"/>
              </a:rPr>
              <a:t>Linux)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70667" y="3097542"/>
            <a:ext cx="2539365" cy="632460"/>
            <a:chOff x="4070667" y="3097542"/>
            <a:chExt cx="2539365" cy="632460"/>
          </a:xfrm>
        </p:grpSpPr>
        <p:sp>
          <p:nvSpPr>
            <p:cNvPr id="27" name="object 27"/>
            <p:cNvSpPr/>
            <p:nvPr/>
          </p:nvSpPr>
          <p:spPr>
            <a:xfrm>
              <a:off x="4083049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3" y="607612"/>
                  </a:lnTo>
                  <a:lnTo>
                    <a:pt x="2452738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DC8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83049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29421" y="3164356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70773" y="2416064"/>
            <a:ext cx="2539365" cy="632460"/>
            <a:chOff x="4070773" y="2416064"/>
            <a:chExt cx="2539365" cy="632460"/>
          </a:xfrm>
        </p:grpSpPr>
        <p:sp>
          <p:nvSpPr>
            <p:cNvPr id="31" name="object 31"/>
            <p:cNvSpPr/>
            <p:nvPr/>
          </p:nvSpPr>
          <p:spPr>
            <a:xfrm>
              <a:off x="4083049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1"/>
                  </a:lnTo>
                  <a:lnTo>
                    <a:pt x="61860" y="599655"/>
                  </a:lnTo>
                  <a:lnTo>
                    <a:pt x="101285" y="607613"/>
                  </a:lnTo>
                  <a:lnTo>
                    <a:pt x="2413313" y="607613"/>
                  </a:lnTo>
                  <a:lnTo>
                    <a:pt x="2452738" y="599655"/>
                  </a:lnTo>
                  <a:lnTo>
                    <a:pt x="2484933" y="577951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83049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045247" y="2600476"/>
            <a:ext cx="586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31953" y="2154056"/>
            <a:ext cx="2644140" cy="3178175"/>
            <a:chOff x="6731953" y="2154056"/>
            <a:chExt cx="2644140" cy="3178175"/>
          </a:xfrm>
        </p:grpSpPr>
        <p:sp>
          <p:nvSpPr>
            <p:cNvPr id="35" name="object 35"/>
            <p:cNvSpPr/>
            <p:nvPr/>
          </p:nvSpPr>
          <p:spPr>
            <a:xfrm>
              <a:off x="6744335" y="2166439"/>
              <a:ext cx="2619375" cy="3153410"/>
            </a:xfrm>
            <a:custGeom>
              <a:avLst/>
              <a:gdLst/>
              <a:ahLst/>
              <a:cxnLst/>
              <a:rect l="l" t="t" r="r" b="b"/>
              <a:pathLst>
                <a:path w="2619375" h="3153410">
                  <a:moveTo>
                    <a:pt x="0" y="436513"/>
                  </a:moveTo>
                  <a:lnTo>
                    <a:pt x="2561" y="388950"/>
                  </a:lnTo>
                  <a:lnTo>
                    <a:pt x="10069" y="342871"/>
                  </a:lnTo>
                  <a:lnTo>
                    <a:pt x="22256" y="298541"/>
                  </a:lnTo>
                  <a:lnTo>
                    <a:pt x="38857" y="256228"/>
                  </a:lnTo>
                  <a:lnTo>
                    <a:pt x="59604" y="216196"/>
                  </a:lnTo>
                  <a:lnTo>
                    <a:pt x="84233" y="178714"/>
                  </a:lnTo>
                  <a:lnTo>
                    <a:pt x="112475" y="144046"/>
                  </a:lnTo>
                  <a:lnTo>
                    <a:pt x="144066" y="112460"/>
                  </a:lnTo>
                  <a:lnTo>
                    <a:pt x="178738" y="84221"/>
                  </a:lnTo>
                  <a:lnTo>
                    <a:pt x="216226" y="59596"/>
                  </a:lnTo>
                  <a:lnTo>
                    <a:pt x="256262" y="38852"/>
                  </a:lnTo>
                  <a:lnTo>
                    <a:pt x="298582" y="22253"/>
                  </a:lnTo>
                  <a:lnTo>
                    <a:pt x="342917" y="10068"/>
                  </a:lnTo>
                  <a:lnTo>
                    <a:pt x="389003" y="2561"/>
                  </a:lnTo>
                  <a:lnTo>
                    <a:pt x="436572" y="0"/>
                  </a:lnTo>
                  <a:lnTo>
                    <a:pt x="2182802" y="0"/>
                  </a:lnTo>
                  <a:lnTo>
                    <a:pt x="2230371" y="2561"/>
                  </a:lnTo>
                  <a:lnTo>
                    <a:pt x="2276457" y="10068"/>
                  </a:lnTo>
                  <a:lnTo>
                    <a:pt x="2320792" y="22253"/>
                  </a:lnTo>
                  <a:lnTo>
                    <a:pt x="2363112" y="38852"/>
                  </a:lnTo>
                  <a:lnTo>
                    <a:pt x="2403148" y="59596"/>
                  </a:lnTo>
                  <a:lnTo>
                    <a:pt x="2440636" y="84221"/>
                  </a:lnTo>
                  <a:lnTo>
                    <a:pt x="2475308" y="112460"/>
                  </a:lnTo>
                  <a:lnTo>
                    <a:pt x="2506899" y="144046"/>
                  </a:lnTo>
                  <a:lnTo>
                    <a:pt x="2535141" y="178714"/>
                  </a:lnTo>
                  <a:lnTo>
                    <a:pt x="2559769" y="216196"/>
                  </a:lnTo>
                  <a:lnTo>
                    <a:pt x="2580517" y="256228"/>
                  </a:lnTo>
                  <a:lnTo>
                    <a:pt x="2597118" y="298541"/>
                  </a:lnTo>
                  <a:lnTo>
                    <a:pt x="2609305" y="342871"/>
                  </a:lnTo>
                  <a:lnTo>
                    <a:pt x="2616813" y="388950"/>
                  </a:lnTo>
                  <a:lnTo>
                    <a:pt x="2619374" y="436513"/>
                  </a:lnTo>
                  <a:lnTo>
                    <a:pt x="2619374" y="2716788"/>
                  </a:lnTo>
                  <a:lnTo>
                    <a:pt x="2616813" y="2764351"/>
                  </a:lnTo>
                  <a:lnTo>
                    <a:pt x="2609305" y="2810431"/>
                  </a:lnTo>
                  <a:lnTo>
                    <a:pt x="2597118" y="2854760"/>
                  </a:lnTo>
                  <a:lnTo>
                    <a:pt x="2580517" y="2897074"/>
                  </a:lnTo>
                  <a:lnTo>
                    <a:pt x="2559769" y="2937105"/>
                  </a:lnTo>
                  <a:lnTo>
                    <a:pt x="2535141" y="2974588"/>
                  </a:lnTo>
                  <a:lnTo>
                    <a:pt x="2506899" y="3009255"/>
                  </a:lnTo>
                  <a:lnTo>
                    <a:pt x="2475308" y="3040842"/>
                  </a:lnTo>
                  <a:lnTo>
                    <a:pt x="2440636" y="3069080"/>
                  </a:lnTo>
                  <a:lnTo>
                    <a:pt x="2403148" y="3093705"/>
                  </a:lnTo>
                  <a:lnTo>
                    <a:pt x="2363112" y="3114450"/>
                  </a:lnTo>
                  <a:lnTo>
                    <a:pt x="2320792" y="3131049"/>
                  </a:lnTo>
                  <a:lnTo>
                    <a:pt x="2276457" y="3143234"/>
                  </a:lnTo>
                  <a:lnTo>
                    <a:pt x="2230371" y="3150741"/>
                  </a:lnTo>
                  <a:lnTo>
                    <a:pt x="2182802" y="3153302"/>
                  </a:lnTo>
                  <a:lnTo>
                    <a:pt x="436572" y="3153302"/>
                  </a:lnTo>
                  <a:lnTo>
                    <a:pt x="389003" y="3150741"/>
                  </a:lnTo>
                  <a:lnTo>
                    <a:pt x="342917" y="3143234"/>
                  </a:lnTo>
                  <a:lnTo>
                    <a:pt x="298582" y="3131049"/>
                  </a:lnTo>
                  <a:lnTo>
                    <a:pt x="256262" y="3114450"/>
                  </a:lnTo>
                  <a:lnTo>
                    <a:pt x="216226" y="3093705"/>
                  </a:lnTo>
                  <a:lnTo>
                    <a:pt x="178738" y="3069080"/>
                  </a:lnTo>
                  <a:lnTo>
                    <a:pt x="144066" y="3040842"/>
                  </a:lnTo>
                  <a:lnTo>
                    <a:pt x="112475" y="3009255"/>
                  </a:lnTo>
                  <a:lnTo>
                    <a:pt x="84233" y="2974588"/>
                  </a:lnTo>
                  <a:lnTo>
                    <a:pt x="59604" y="2937105"/>
                  </a:lnTo>
                  <a:lnTo>
                    <a:pt x="38857" y="2897074"/>
                  </a:lnTo>
                  <a:lnTo>
                    <a:pt x="22256" y="2854760"/>
                  </a:lnTo>
                  <a:lnTo>
                    <a:pt x="10069" y="2810431"/>
                  </a:lnTo>
                  <a:lnTo>
                    <a:pt x="2561" y="2764351"/>
                  </a:lnTo>
                  <a:lnTo>
                    <a:pt x="0" y="2716788"/>
                  </a:lnTo>
                  <a:lnTo>
                    <a:pt x="0" y="436513"/>
                  </a:lnTo>
                  <a:close/>
                </a:path>
              </a:pathLst>
            </a:custGeom>
            <a:ln w="245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96723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2300243" y="0"/>
                  </a:moveTo>
                  <a:lnTo>
                    <a:pt x="214356" y="0"/>
                  </a:lnTo>
                  <a:lnTo>
                    <a:pt x="165206" y="5660"/>
                  </a:lnTo>
                  <a:lnTo>
                    <a:pt x="120087" y="21784"/>
                  </a:lnTo>
                  <a:lnTo>
                    <a:pt x="80287" y="47085"/>
                  </a:lnTo>
                  <a:lnTo>
                    <a:pt x="47091" y="80276"/>
                  </a:lnTo>
                  <a:lnTo>
                    <a:pt x="21787" y="120071"/>
                  </a:lnTo>
                  <a:lnTo>
                    <a:pt x="5661" y="165184"/>
                  </a:lnTo>
                  <a:lnTo>
                    <a:pt x="0" y="214327"/>
                  </a:lnTo>
                  <a:lnTo>
                    <a:pt x="0" y="1071610"/>
                  </a:lnTo>
                  <a:lnTo>
                    <a:pt x="5661" y="1120754"/>
                  </a:lnTo>
                  <a:lnTo>
                    <a:pt x="21787" y="1165867"/>
                  </a:lnTo>
                  <a:lnTo>
                    <a:pt x="47091" y="1205662"/>
                  </a:lnTo>
                  <a:lnTo>
                    <a:pt x="80287" y="1238854"/>
                  </a:lnTo>
                  <a:lnTo>
                    <a:pt x="120087" y="1264155"/>
                  </a:lnTo>
                  <a:lnTo>
                    <a:pt x="165206" y="1280279"/>
                  </a:lnTo>
                  <a:lnTo>
                    <a:pt x="214356" y="1285939"/>
                  </a:lnTo>
                  <a:lnTo>
                    <a:pt x="2300243" y="1285939"/>
                  </a:lnTo>
                  <a:lnTo>
                    <a:pt x="2349392" y="1280279"/>
                  </a:lnTo>
                  <a:lnTo>
                    <a:pt x="2394511" y="1264155"/>
                  </a:lnTo>
                  <a:lnTo>
                    <a:pt x="2434312" y="1238854"/>
                  </a:lnTo>
                  <a:lnTo>
                    <a:pt x="2467508" y="1205662"/>
                  </a:lnTo>
                  <a:lnTo>
                    <a:pt x="2492812" y="1165867"/>
                  </a:lnTo>
                  <a:lnTo>
                    <a:pt x="2508938" y="1120754"/>
                  </a:lnTo>
                  <a:lnTo>
                    <a:pt x="2514600" y="1071610"/>
                  </a:lnTo>
                  <a:lnTo>
                    <a:pt x="2514600" y="214327"/>
                  </a:lnTo>
                  <a:lnTo>
                    <a:pt x="2508938" y="165184"/>
                  </a:lnTo>
                  <a:lnTo>
                    <a:pt x="2492812" y="120071"/>
                  </a:lnTo>
                  <a:lnTo>
                    <a:pt x="2467508" y="80276"/>
                  </a:lnTo>
                  <a:lnTo>
                    <a:pt x="2434312" y="47085"/>
                  </a:lnTo>
                  <a:lnTo>
                    <a:pt x="2394511" y="21784"/>
                  </a:lnTo>
                  <a:lnTo>
                    <a:pt x="2349392" y="5660"/>
                  </a:lnTo>
                  <a:lnTo>
                    <a:pt x="230024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96723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0" y="214328"/>
                  </a:moveTo>
                  <a:lnTo>
                    <a:pt x="5661" y="165184"/>
                  </a:lnTo>
                  <a:lnTo>
                    <a:pt x="21787" y="120072"/>
                  </a:lnTo>
                  <a:lnTo>
                    <a:pt x="47091" y="80276"/>
                  </a:lnTo>
                  <a:lnTo>
                    <a:pt x="80287" y="47085"/>
                  </a:lnTo>
                  <a:lnTo>
                    <a:pt x="120088" y="21784"/>
                  </a:lnTo>
                  <a:lnTo>
                    <a:pt x="165206" y="5660"/>
                  </a:lnTo>
                  <a:lnTo>
                    <a:pt x="214356" y="0"/>
                  </a:lnTo>
                  <a:lnTo>
                    <a:pt x="2300242" y="0"/>
                  </a:lnTo>
                  <a:lnTo>
                    <a:pt x="2349392" y="5660"/>
                  </a:lnTo>
                  <a:lnTo>
                    <a:pt x="2394511" y="21784"/>
                  </a:lnTo>
                  <a:lnTo>
                    <a:pt x="2434312" y="47085"/>
                  </a:lnTo>
                  <a:lnTo>
                    <a:pt x="2467508" y="80276"/>
                  </a:lnTo>
                  <a:lnTo>
                    <a:pt x="2492812" y="120072"/>
                  </a:lnTo>
                  <a:lnTo>
                    <a:pt x="2508938" y="165184"/>
                  </a:lnTo>
                  <a:lnTo>
                    <a:pt x="2514599" y="214328"/>
                  </a:lnTo>
                  <a:lnTo>
                    <a:pt x="2514599" y="1071611"/>
                  </a:lnTo>
                  <a:lnTo>
                    <a:pt x="2508938" y="1120755"/>
                  </a:lnTo>
                  <a:lnTo>
                    <a:pt x="2492812" y="1165867"/>
                  </a:lnTo>
                  <a:lnTo>
                    <a:pt x="2467508" y="1205663"/>
                  </a:lnTo>
                  <a:lnTo>
                    <a:pt x="2434312" y="1238854"/>
                  </a:lnTo>
                  <a:lnTo>
                    <a:pt x="2394511" y="1264155"/>
                  </a:lnTo>
                  <a:lnTo>
                    <a:pt x="2349392" y="1280279"/>
                  </a:lnTo>
                  <a:lnTo>
                    <a:pt x="2300242" y="1285939"/>
                  </a:lnTo>
                  <a:lnTo>
                    <a:pt x="214356" y="1285939"/>
                  </a:lnTo>
                  <a:lnTo>
                    <a:pt x="165206" y="1280279"/>
                  </a:lnTo>
                  <a:lnTo>
                    <a:pt x="120088" y="1264155"/>
                  </a:lnTo>
                  <a:lnTo>
                    <a:pt x="80287" y="1238854"/>
                  </a:lnTo>
                  <a:lnTo>
                    <a:pt x="47091" y="1205663"/>
                  </a:lnTo>
                  <a:lnTo>
                    <a:pt x="21787" y="1165867"/>
                  </a:lnTo>
                  <a:lnTo>
                    <a:pt x="5661" y="1120755"/>
                  </a:lnTo>
                  <a:lnTo>
                    <a:pt x="0" y="1071611"/>
                  </a:lnTo>
                  <a:lnTo>
                    <a:pt x="0" y="21432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552238" y="4185435"/>
            <a:ext cx="10013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4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521751"/>
                </a:solidFill>
                <a:latin typeface="Tahoma"/>
                <a:cs typeface="Tahoma"/>
              </a:rPr>
              <a:t>Virtual</a:t>
            </a:r>
            <a:r>
              <a:rPr sz="1500" spc="-3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OS 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(e.g.</a:t>
            </a:r>
            <a:r>
              <a:rPr sz="1500" spc="-8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Tahoma"/>
                <a:cs typeface="Tahoma"/>
              </a:rPr>
              <a:t>Linux)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784340" y="3097542"/>
            <a:ext cx="2539365" cy="632460"/>
            <a:chOff x="6784340" y="3097542"/>
            <a:chExt cx="2539365" cy="632460"/>
          </a:xfrm>
        </p:grpSpPr>
        <p:sp>
          <p:nvSpPr>
            <p:cNvPr id="40" name="object 40"/>
            <p:cNvSpPr/>
            <p:nvPr/>
          </p:nvSpPr>
          <p:spPr>
            <a:xfrm>
              <a:off x="6796723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4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4" y="607612"/>
                  </a:lnTo>
                  <a:lnTo>
                    <a:pt x="2452739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9" y="7958"/>
                  </a:lnTo>
                  <a:lnTo>
                    <a:pt x="2413314" y="0"/>
                  </a:lnTo>
                  <a:close/>
                </a:path>
              </a:pathLst>
            </a:custGeom>
            <a:solidFill>
              <a:srgbClr val="DC8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96723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943096" y="3164356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784447" y="2416064"/>
            <a:ext cx="2539365" cy="632460"/>
            <a:chOff x="6784447" y="2416064"/>
            <a:chExt cx="2539365" cy="632460"/>
          </a:xfrm>
        </p:grpSpPr>
        <p:sp>
          <p:nvSpPr>
            <p:cNvPr id="44" name="object 44"/>
            <p:cNvSpPr/>
            <p:nvPr/>
          </p:nvSpPr>
          <p:spPr>
            <a:xfrm>
              <a:off x="6796723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4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1"/>
                  </a:lnTo>
                  <a:lnTo>
                    <a:pt x="61860" y="599655"/>
                  </a:lnTo>
                  <a:lnTo>
                    <a:pt x="101285" y="607613"/>
                  </a:lnTo>
                  <a:lnTo>
                    <a:pt x="2413314" y="607613"/>
                  </a:lnTo>
                  <a:lnTo>
                    <a:pt x="2452739" y="599655"/>
                  </a:lnTo>
                  <a:lnTo>
                    <a:pt x="2484933" y="577951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9" y="7958"/>
                  </a:lnTo>
                  <a:lnTo>
                    <a:pt x="241331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96723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758921" y="2600476"/>
            <a:ext cx="587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989" y="2166439"/>
            <a:ext cx="2619375" cy="3153410"/>
          </a:xfrm>
          <a:custGeom>
            <a:avLst/>
            <a:gdLst/>
            <a:ahLst/>
            <a:cxnLst/>
            <a:rect l="l" t="t" r="r" b="b"/>
            <a:pathLst>
              <a:path w="2619375" h="3153410">
                <a:moveTo>
                  <a:pt x="0" y="436513"/>
                </a:moveTo>
                <a:lnTo>
                  <a:pt x="2561" y="388950"/>
                </a:lnTo>
                <a:lnTo>
                  <a:pt x="10069" y="342871"/>
                </a:lnTo>
                <a:lnTo>
                  <a:pt x="22256" y="298541"/>
                </a:lnTo>
                <a:lnTo>
                  <a:pt x="38857" y="256228"/>
                </a:lnTo>
                <a:lnTo>
                  <a:pt x="59604" y="216196"/>
                </a:lnTo>
                <a:lnTo>
                  <a:pt x="84233" y="178714"/>
                </a:lnTo>
                <a:lnTo>
                  <a:pt x="112475" y="144046"/>
                </a:lnTo>
                <a:lnTo>
                  <a:pt x="144066" y="112460"/>
                </a:lnTo>
                <a:lnTo>
                  <a:pt x="178738" y="84221"/>
                </a:lnTo>
                <a:lnTo>
                  <a:pt x="216226" y="59596"/>
                </a:lnTo>
                <a:lnTo>
                  <a:pt x="256262" y="38852"/>
                </a:lnTo>
                <a:lnTo>
                  <a:pt x="298582" y="22253"/>
                </a:lnTo>
                <a:lnTo>
                  <a:pt x="342917" y="10068"/>
                </a:lnTo>
                <a:lnTo>
                  <a:pt x="389003" y="2561"/>
                </a:lnTo>
                <a:lnTo>
                  <a:pt x="436572" y="0"/>
                </a:lnTo>
                <a:lnTo>
                  <a:pt x="2182802" y="0"/>
                </a:lnTo>
                <a:lnTo>
                  <a:pt x="2230371" y="2561"/>
                </a:lnTo>
                <a:lnTo>
                  <a:pt x="2276457" y="10068"/>
                </a:lnTo>
                <a:lnTo>
                  <a:pt x="2320792" y="22253"/>
                </a:lnTo>
                <a:lnTo>
                  <a:pt x="2363112" y="38852"/>
                </a:lnTo>
                <a:lnTo>
                  <a:pt x="2403148" y="59596"/>
                </a:lnTo>
                <a:lnTo>
                  <a:pt x="2440636" y="84221"/>
                </a:lnTo>
                <a:lnTo>
                  <a:pt x="2475308" y="112460"/>
                </a:lnTo>
                <a:lnTo>
                  <a:pt x="2506899" y="144046"/>
                </a:lnTo>
                <a:lnTo>
                  <a:pt x="2535141" y="178714"/>
                </a:lnTo>
                <a:lnTo>
                  <a:pt x="2559769" y="216196"/>
                </a:lnTo>
                <a:lnTo>
                  <a:pt x="2580517" y="256228"/>
                </a:lnTo>
                <a:lnTo>
                  <a:pt x="2597118" y="298541"/>
                </a:lnTo>
                <a:lnTo>
                  <a:pt x="2609305" y="342871"/>
                </a:lnTo>
                <a:lnTo>
                  <a:pt x="2616813" y="388950"/>
                </a:lnTo>
                <a:lnTo>
                  <a:pt x="2619374" y="436513"/>
                </a:lnTo>
                <a:lnTo>
                  <a:pt x="2619374" y="2716788"/>
                </a:lnTo>
                <a:lnTo>
                  <a:pt x="2616813" y="2764351"/>
                </a:lnTo>
                <a:lnTo>
                  <a:pt x="2609305" y="2810431"/>
                </a:lnTo>
                <a:lnTo>
                  <a:pt x="2597118" y="2854760"/>
                </a:lnTo>
                <a:lnTo>
                  <a:pt x="2580517" y="2897074"/>
                </a:lnTo>
                <a:lnTo>
                  <a:pt x="2559769" y="2937105"/>
                </a:lnTo>
                <a:lnTo>
                  <a:pt x="2535141" y="2974588"/>
                </a:lnTo>
                <a:lnTo>
                  <a:pt x="2506899" y="3009255"/>
                </a:lnTo>
                <a:lnTo>
                  <a:pt x="2475308" y="3040842"/>
                </a:lnTo>
                <a:lnTo>
                  <a:pt x="2440636" y="3069080"/>
                </a:lnTo>
                <a:lnTo>
                  <a:pt x="2403148" y="3093705"/>
                </a:lnTo>
                <a:lnTo>
                  <a:pt x="2363112" y="3114450"/>
                </a:lnTo>
                <a:lnTo>
                  <a:pt x="2320792" y="3131049"/>
                </a:lnTo>
                <a:lnTo>
                  <a:pt x="2276457" y="3143234"/>
                </a:lnTo>
                <a:lnTo>
                  <a:pt x="2230371" y="3150741"/>
                </a:lnTo>
                <a:lnTo>
                  <a:pt x="2182802" y="3153302"/>
                </a:lnTo>
                <a:lnTo>
                  <a:pt x="436572" y="3153302"/>
                </a:lnTo>
                <a:lnTo>
                  <a:pt x="389003" y="3150741"/>
                </a:lnTo>
                <a:lnTo>
                  <a:pt x="342917" y="3143234"/>
                </a:lnTo>
                <a:lnTo>
                  <a:pt x="298582" y="3131049"/>
                </a:lnTo>
                <a:lnTo>
                  <a:pt x="256262" y="3114450"/>
                </a:lnTo>
                <a:lnTo>
                  <a:pt x="216226" y="3093705"/>
                </a:lnTo>
                <a:lnTo>
                  <a:pt x="178738" y="3069080"/>
                </a:lnTo>
                <a:lnTo>
                  <a:pt x="144066" y="3040842"/>
                </a:lnTo>
                <a:lnTo>
                  <a:pt x="112475" y="3009255"/>
                </a:lnTo>
                <a:lnTo>
                  <a:pt x="84233" y="2974588"/>
                </a:lnTo>
                <a:lnTo>
                  <a:pt x="59604" y="2937105"/>
                </a:lnTo>
                <a:lnTo>
                  <a:pt x="38857" y="2897074"/>
                </a:lnTo>
                <a:lnTo>
                  <a:pt x="22256" y="2854760"/>
                </a:lnTo>
                <a:lnTo>
                  <a:pt x="10069" y="2810431"/>
                </a:lnTo>
                <a:lnTo>
                  <a:pt x="2561" y="2764351"/>
                </a:lnTo>
                <a:lnTo>
                  <a:pt x="0" y="2716788"/>
                </a:lnTo>
                <a:lnTo>
                  <a:pt x="0" y="436513"/>
                </a:lnTo>
                <a:close/>
              </a:path>
            </a:pathLst>
          </a:custGeom>
          <a:ln w="245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4171" y="1186132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7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38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7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Operating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04607" y="3779125"/>
            <a:ext cx="8071484" cy="2464435"/>
            <a:chOff x="1304607" y="3779125"/>
            <a:chExt cx="8071484" cy="2464435"/>
          </a:xfrm>
        </p:grpSpPr>
        <p:sp>
          <p:nvSpPr>
            <p:cNvPr id="6" name="object 6"/>
            <p:cNvSpPr/>
            <p:nvPr/>
          </p:nvSpPr>
          <p:spPr>
            <a:xfrm>
              <a:off x="1316989" y="5424502"/>
              <a:ext cx="8046720" cy="807085"/>
            </a:xfrm>
            <a:custGeom>
              <a:avLst/>
              <a:gdLst/>
              <a:ahLst/>
              <a:cxnLst/>
              <a:rect l="l" t="t" r="r" b="b"/>
              <a:pathLst>
                <a:path w="8046720" h="807085">
                  <a:moveTo>
                    <a:pt x="7912254" y="0"/>
                  </a:moveTo>
                  <a:lnTo>
                    <a:pt x="134463" y="0"/>
                  </a:lnTo>
                  <a:lnTo>
                    <a:pt x="91962" y="6854"/>
                  </a:lnTo>
                  <a:lnTo>
                    <a:pt x="55050" y="25940"/>
                  </a:lnTo>
                  <a:lnTo>
                    <a:pt x="25943" y="55044"/>
                  </a:lnTo>
                  <a:lnTo>
                    <a:pt x="6854" y="91950"/>
                  </a:lnTo>
                  <a:lnTo>
                    <a:pt x="0" y="134446"/>
                  </a:lnTo>
                  <a:lnTo>
                    <a:pt x="0" y="672213"/>
                  </a:lnTo>
                  <a:lnTo>
                    <a:pt x="6854" y="714708"/>
                  </a:lnTo>
                  <a:lnTo>
                    <a:pt x="25943" y="751615"/>
                  </a:lnTo>
                  <a:lnTo>
                    <a:pt x="55050" y="780719"/>
                  </a:lnTo>
                  <a:lnTo>
                    <a:pt x="91962" y="799805"/>
                  </a:lnTo>
                  <a:lnTo>
                    <a:pt x="134463" y="806659"/>
                  </a:lnTo>
                  <a:lnTo>
                    <a:pt x="7912254" y="806659"/>
                  </a:lnTo>
                  <a:lnTo>
                    <a:pt x="7954756" y="799805"/>
                  </a:lnTo>
                  <a:lnTo>
                    <a:pt x="7991667" y="780719"/>
                  </a:lnTo>
                  <a:lnTo>
                    <a:pt x="8020775" y="751615"/>
                  </a:lnTo>
                  <a:lnTo>
                    <a:pt x="8039863" y="714708"/>
                  </a:lnTo>
                  <a:lnTo>
                    <a:pt x="8046718" y="672213"/>
                  </a:lnTo>
                  <a:lnTo>
                    <a:pt x="8046718" y="134446"/>
                  </a:lnTo>
                  <a:lnTo>
                    <a:pt x="8039863" y="91950"/>
                  </a:lnTo>
                  <a:lnTo>
                    <a:pt x="8020775" y="55044"/>
                  </a:lnTo>
                  <a:lnTo>
                    <a:pt x="7991667" y="25940"/>
                  </a:lnTo>
                  <a:lnTo>
                    <a:pt x="7954756" y="6854"/>
                  </a:lnTo>
                  <a:lnTo>
                    <a:pt x="791225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6989" y="5424502"/>
              <a:ext cx="8046720" cy="807085"/>
            </a:xfrm>
            <a:custGeom>
              <a:avLst/>
              <a:gdLst/>
              <a:ahLst/>
              <a:cxnLst/>
              <a:rect l="l" t="t" r="r" b="b"/>
              <a:pathLst>
                <a:path w="8046720" h="807085">
                  <a:moveTo>
                    <a:pt x="0" y="134446"/>
                  </a:moveTo>
                  <a:lnTo>
                    <a:pt x="6855" y="91950"/>
                  </a:lnTo>
                  <a:lnTo>
                    <a:pt x="25943" y="55043"/>
                  </a:lnTo>
                  <a:lnTo>
                    <a:pt x="55051" y="25940"/>
                  </a:lnTo>
                  <a:lnTo>
                    <a:pt x="91962" y="6854"/>
                  </a:lnTo>
                  <a:lnTo>
                    <a:pt x="134463" y="0"/>
                  </a:lnTo>
                  <a:lnTo>
                    <a:pt x="7912256" y="0"/>
                  </a:lnTo>
                  <a:lnTo>
                    <a:pt x="7954757" y="6854"/>
                  </a:lnTo>
                  <a:lnTo>
                    <a:pt x="7991668" y="25940"/>
                  </a:lnTo>
                  <a:lnTo>
                    <a:pt x="8020776" y="55043"/>
                  </a:lnTo>
                  <a:lnTo>
                    <a:pt x="8039864" y="91950"/>
                  </a:lnTo>
                  <a:lnTo>
                    <a:pt x="8046719" y="134446"/>
                  </a:lnTo>
                  <a:lnTo>
                    <a:pt x="8046719" y="672212"/>
                  </a:lnTo>
                  <a:lnTo>
                    <a:pt x="8039864" y="714708"/>
                  </a:lnTo>
                  <a:lnTo>
                    <a:pt x="8020776" y="751614"/>
                  </a:lnTo>
                  <a:lnTo>
                    <a:pt x="7991668" y="780718"/>
                  </a:lnTo>
                  <a:lnTo>
                    <a:pt x="7954757" y="799804"/>
                  </a:lnTo>
                  <a:lnTo>
                    <a:pt x="7912256" y="806658"/>
                  </a:lnTo>
                  <a:lnTo>
                    <a:pt x="134463" y="806658"/>
                  </a:lnTo>
                  <a:lnTo>
                    <a:pt x="91962" y="799804"/>
                  </a:lnTo>
                  <a:lnTo>
                    <a:pt x="55051" y="780718"/>
                  </a:lnTo>
                  <a:lnTo>
                    <a:pt x="25943" y="751614"/>
                  </a:lnTo>
                  <a:lnTo>
                    <a:pt x="6855" y="714708"/>
                  </a:lnTo>
                  <a:lnTo>
                    <a:pt x="0" y="672212"/>
                  </a:lnTo>
                  <a:lnTo>
                    <a:pt x="0" y="13444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9377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2300243" y="0"/>
                  </a:moveTo>
                  <a:lnTo>
                    <a:pt x="214356" y="0"/>
                  </a:lnTo>
                  <a:lnTo>
                    <a:pt x="165206" y="5660"/>
                  </a:lnTo>
                  <a:lnTo>
                    <a:pt x="120087" y="21784"/>
                  </a:lnTo>
                  <a:lnTo>
                    <a:pt x="80287" y="47085"/>
                  </a:lnTo>
                  <a:lnTo>
                    <a:pt x="47091" y="80276"/>
                  </a:lnTo>
                  <a:lnTo>
                    <a:pt x="21787" y="120071"/>
                  </a:lnTo>
                  <a:lnTo>
                    <a:pt x="5661" y="165184"/>
                  </a:lnTo>
                  <a:lnTo>
                    <a:pt x="0" y="214327"/>
                  </a:lnTo>
                  <a:lnTo>
                    <a:pt x="0" y="1071610"/>
                  </a:lnTo>
                  <a:lnTo>
                    <a:pt x="5661" y="1120754"/>
                  </a:lnTo>
                  <a:lnTo>
                    <a:pt x="21787" y="1165867"/>
                  </a:lnTo>
                  <a:lnTo>
                    <a:pt x="47091" y="1205662"/>
                  </a:lnTo>
                  <a:lnTo>
                    <a:pt x="80287" y="1238854"/>
                  </a:lnTo>
                  <a:lnTo>
                    <a:pt x="120087" y="1264155"/>
                  </a:lnTo>
                  <a:lnTo>
                    <a:pt x="165206" y="1280279"/>
                  </a:lnTo>
                  <a:lnTo>
                    <a:pt x="214356" y="1285939"/>
                  </a:lnTo>
                  <a:lnTo>
                    <a:pt x="2300243" y="1285939"/>
                  </a:lnTo>
                  <a:lnTo>
                    <a:pt x="2349392" y="1280279"/>
                  </a:lnTo>
                  <a:lnTo>
                    <a:pt x="2394511" y="1264155"/>
                  </a:lnTo>
                  <a:lnTo>
                    <a:pt x="2434312" y="1238854"/>
                  </a:lnTo>
                  <a:lnTo>
                    <a:pt x="2467508" y="1205662"/>
                  </a:lnTo>
                  <a:lnTo>
                    <a:pt x="2492812" y="1165867"/>
                  </a:lnTo>
                  <a:lnTo>
                    <a:pt x="2508938" y="1120754"/>
                  </a:lnTo>
                  <a:lnTo>
                    <a:pt x="2514600" y="1071610"/>
                  </a:lnTo>
                  <a:lnTo>
                    <a:pt x="2514600" y="214327"/>
                  </a:lnTo>
                  <a:lnTo>
                    <a:pt x="2508938" y="165184"/>
                  </a:lnTo>
                  <a:lnTo>
                    <a:pt x="2492812" y="120071"/>
                  </a:lnTo>
                  <a:lnTo>
                    <a:pt x="2467508" y="80276"/>
                  </a:lnTo>
                  <a:lnTo>
                    <a:pt x="2434312" y="47085"/>
                  </a:lnTo>
                  <a:lnTo>
                    <a:pt x="2394511" y="21784"/>
                  </a:lnTo>
                  <a:lnTo>
                    <a:pt x="2349392" y="5660"/>
                  </a:lnTo>
                  <a:lnTo>
                    <a:pt x="2300243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9377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0" y="214328"/>
                  </a:moveTo>
                  <a:lnTo>
                    <a:pt x="5661" y="165184"/>
                  </a:lnTo>
                  <a:lnTo>
                    <a:pt x="21787" y="120072"/>
                  </a:lnTo>
                  <a:lnTo>
                    <a:pt x="47091" y="80276"/>
                  </a:lnTo>
                  <a:lnTo>
                    <a:pt x="80287" y="47085"/>
                  </a:lnTo>
                  <a:lnTo>
                    <a:pt x="120088" y="21784"/>
                  </a:lnTo>
                  <a:lnTo>
                    <a:pt x="165206" y="5660"/>
                  </a:lnTo>
                  <a:lnTo>
                    <a:pt x="214356" y="0"/>
                  </a:lnTo>
                  <a:lnTo>
                    <a:pt x="2300242" y="0"/>
                  </a:lnTo>
                  <a:lnTo>
                    <a:pt x="2349392" y="5660"/>
                  </a:lnTo>
                  <a:lnTo>
                    <a:pt x="2394511" y="21784"/>
                  </a:lnTo>
                  <a:lnTo>
                    <a:pt x="2434312" y="47085"/>
                  </a:lnTo>
                  <a:lnTo>
                    <a:pt x="2467508" y="80276"/>
                  </a:lnTo>
                  <a:lnTo>
                    <a:pt x="2492812" y="120072"/>
                  </a:lnTo>
                  <a:lnTo>
                    <a:pt x="2508938" y="165184"/>
                  </a:lnTo>
                  <a:lnTo>
                    <a:pt x="2514599" y="214328"/>
                  </a:lnTo>
                  <a:lnTo>
                    <a:pt x="2514599" y="1071611"/>
                  </a:lnTo>
                  <a:lnTo>
                    <a:pt x="2508938" y="1120755"/>
                  </a:lnTo>
                  <a:lnTo>
                    <a:pt x="2492812" y="1165867"/>
                  </a:lnTo>
                  <a:lnTo>
                    <a:pt x="2467508" y="1205663"/>
                  </a:lnTo>
                  <a:lnTo>
                    <a:pt x="2434312" y="1238854"/>
                  </a:lnTo>
                  <a:lnTo>
                    <a:pt x="2394511" y="1264155"/>
                  </a:lnTo>
                  <a:lnTo>
                    <a:pt x="2349392" y="1280279"/>
                  </a:lnTo>
                  <a:lnTo>
                    <a:pt x="2300242" y="1285939"/>
                  </a:lnTo>
                  <a:lnTo>
                    <a:pt x="214356" y="1285939"/>
                  </a:lnTo>
                  <a:lnTo>
                    <a:pt x="165206" y="1280279"/>
                  </a:lnTo>
                  <a:lnTo>
                    <a:pt x="120088" y="1264155"/>
                  </a:lnTo>
                  <a:lnTo>
                    <a:pt x="80287" y="1238854"/>
                  </a:lnTo>
                  <a:lnTo>
                    <a:pt x="47091" y="1205663"/>
                  </a:lnTo>
                  <a:lnTo>
                    <a:pt x="21787" y="1165867"/>
                  </a:lnTo>
                  <a:lnTo>
                    <a:pt x="5661" y="1120755"/>
                  </a:lnTo>
                  <a:lnTo>
                    <a:pt x="0" y="1071611"/>
                  </a:lnTo>
                  <a:lnTo>
                    <a:pt x="0" y="214328"/>
                  </a:lnTo>
                  <a:close/>
                </a:path>
              </a:pathLst>
            </a:custGeom>
            <a:ln w="2455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24890" y="4185435"/>
            <a:ext cx="10013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4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4F4F4F"/>
                </a:solidFill>
                <a:latin typeface="Tahoma"/>
                <a:cs typeface="Tahoma"/>
              </a:rPr>
              <a:t>Virtual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4F4F4F"/>
                </a:solidFill>
                <a:latin typeface="Tahoma"/>
                <a:cs typeface="Tahoma"/>
              </a:rPr>
              <a:t>OS 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(e.g.</a:t>
            </a:r>
            <a:r>
              <a:rPr sz="1500" spc="-8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4F4F4F"/>
                </a:solidFill>
                <a:latin typeface="Tahoma"/>
                <a:cs typeface="Tahoma"/>
              </a:rPr>
              <a:t>Linux)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57100" y="3097648"/>
            <a:ext cx="2539365" cy="632460"/>
            <a:chOff x="1357100" y="3097648"/>
            <a:chExt cx="2539365" cy="632460"/>
          </a:xfrm>
        </p:grpSpPr>
        <p:sp>
          <p:nvSpPr>
            <p:cNvPr id="12" name="object 12"/>
            <p:cNvSpPr/>
            <p:nvPr/>
          </p:nvSpPr>
          <p:spPr>
            <a:xfrm>
              <a:off x="1369377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3" y="607612"/>
                  </a:lnTo>
                  <a:lnTo>
                    <a:pt x="2452738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DC8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9377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15748" y="3164356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57100" y="2416064"/>
            <a:ext cx="2539365" cy="632460"/>
            <a:chOff x="1357100" y="2416064"/>
            <a:chExt cx="2539365" cy="632460"/>
          </a:xfrm>
        </p:grpSpPr>
        <p:sp>
          <p:nvSpPr>
            <p:cNvPr id="16" name="object 16"/>
            <p:cNvSpPr/>
            <p:nvPr/>
          </p:nvSpPr>
          <p:spPr>
            <a:xfrm>
              <a:off x="1369377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1"/>
                  </a:lnTo>
                  <a:lnTo>
                    <a:pt x="61860" y="599655"/>
                  </a:lnTo>
                  <a:lnTo>
                    <a:pt x="101285" y="607613"/>
                  </a:lnTo>
                  <a:lnTo>
                    <a:pt x="2413313" y="607613"/>
                  </a:lnTo>
                  <a:lnTo>
                    <a:pt x="2452738" y="599655"/>
                  </a:lnTo>
                  <a:lnTo>
                    <a:pt x="2484933" y="577951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9377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26118" y="2600476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18279" y="2154056"/>
            <a:ext cx="2644140" cy="3178175"/>
            <a:chOff x="4018279" y="2154056"/>
            <a:chExt cx="2644140" cy="3178175"/>
          </a:xfrm>
        </p:grpSpPr>
        <p:sp>
          <p:nvSpPr>
            <p:cNvPr id="20" name="object 20"/>
            <p:cNvSpPr/>
            <p:nvPr/>
          </p:nvSpPr>
          <p:spPr>
            <a:xfrm>
              <a:off x="4030662" y="2166439"/>
              <a:ext cx="2619375" cy="3153410"/>
            </a:xfrm>
            <a:custGeom>
              <a:avLst/>
              <a:gdLst/>
              <a:ahLst/>
              <a:cxnLst/>
              <a:rect l="l" t="t" r="r" b="b"/>
              <a:pathLst>
                <a:path w="2619375" h="3153410">
                  <a:moveTo>
                    <a:pt x="0" y="436513"/>
                  </a:moveTo>
                  <a:lnTo>
                    <a:pt x="2561" y="388950"/>
                  </a:lnTo>
                  <a:lnTo>
                    <a:pt x="10069" y="342871"/>
                  </a:lnTo>
                  <a:lnTo>
                    <a:pt x="22256" y="298541"/>
                  </a:lnTo>
                  <a:lnTo>
                    <a:pt x="38857" y="256228"/>
                  </a:lnTo>
                  <a:lnTo>
                    <a:pt x="59604" y="216196"/>
                  </a:lnTo>
                  <a:lnTo>
                    <a:pt x="84233" y="178714"/>
                  </a:lnTo>
                  <a:lnTo>
                    <a:pt x="112475" y="144046"/>
                  </a:lnTo>
                  <a:lnTo>
                    <a:pt x="144066" y="112460"/>
                  </a:lnTo>
                  <a:lnTo>
                    <a:pt x="178738" y="84221"/>
                  </a:lnTo>
                  <a:lnTo>
                    <a:pt x="216226" y="59596"/>
                  </a:lnTo>
                  <a:lnTo>
                    <a:pt x="256262" y="38852"/>
                  </a:lnTo>
                  <a:lnTo>
                    <a:pt x="298582" y="22253"/>
                  </a:lnTo>
                  <a:lnTo>
                    <a:pt x="342917" y="10068"/>
                  </a:lnTo>
                  <a:lnTo>
                    <a:pt x="389003" y="2561"/>
                  </a:lnTo>
                  <a:lnTo>
                    <a:pt x="436572" y="0"/>
                  </a:lnTo>
                  <a:lnTo>
                    <a:pt x="2182802" y="0"/>
                  </a:lnTo>
                  <a:lnTo>
                    <a:pt x="2230371" y="2561"/>
                  </a:lnTo>
                  <a:lnTo>
                    <a:pt x="2276457" y="10068"/>
                  </a:lnTo>
                  <a:lnTo>
                    <a:pt x="2320792" y="22253"/>
                  </a:lnTo>
                  <a:lnTo>
                    <a:pt x="2363112" y="38852"/>
                  </a:lnTo>
                  <a:lnTo>
                    <a:pt x="2403148" y="59596"/>
                  </a:lnTo>
                  <a:lnTo>
                    <a:pt x="2440636" y="84221"/>
                  </a:lnTo>
                  <a:lnTo>
                    <a:pt x="2475308" y="112460"/>
                  </a:lnTo>
                  <a:lnTo>
                    <a:pt x="2506899" y="144046"/>
                  </a:lnTo>
                  <a:lnTo>
                    <a:pt x="2535141" y="178714"/>
                  </a:lnTo>
                  <a:lnTo>
                    <a:pt x="2559769" y="216196"/>
                  </a:lnTo>
                  <a:lnTo>
                    <a:pt x="2580517" y="256228"/>
                  </a:lnTo>
                  <a:lnTo>
                    <a:pt x="2597118" y="298541"/>
                  </a:lnTo>
                  <a:lnTo>
                    <a:pt x="2609305" y="342871"/>
                  </a:lnTo>
                  <a:lnTo>
                    <a:pt x="2616813" y="388950"/>
                  </a:lnTo>
                  <a:lnTo>
                    <a:pt x="2619374" y="436513"/>
                  </a:lnTo>
                  <a:lnTo>
                    <a:pt x="2619374" y="2716788"/>
                  </a:lnTo>
                  <a:lnTo>
                    <a:pt x="2616813" y="2764351"/>
                  </a:lnTo>
                  <a:lnTo>
                    <a:pt x="2609305" y="2810431"/>
                  </a:lnTo>
                  <a:lnTo>
                    <a:pt x="2597118" y="2854760"/>
                  </a:lnTo>
                  <a:lnTo>
                    <a:pt x="2580517" y="2897074"/>
                  </a:lnTo>
                  <a:lnTo>
                    <a:pt x="2559769" y="2937105"/>
                  </a:lnTo>
                  <a:lnTo>
                    <a:pt x="2535141" y="2974588"/>
                  </a:lnTo>
                  <a:lnTo>
                    <a:pt x="2506899" y="3009255"/>
                  </a:lnTo>
                  <a:lnTo>
                    <a:pt x="2475308" y="3040842"/>
                  </a:lnTo>
                  <a:lnTo>
                    <a:pt x="2440636" y="3069080"/>
                  </a:lnTo>
                  <a:lnTo>
                    <a:pt x="2403148" y="3093705"/>
                  </a:lnTo>
                  <a:lnTo>
                    <a:pt x="2363112" y="3114450"/>
                  </a:lnTo>
                  <a:lnTo>
                    <a:pt x="2320792" y="3131049"/>
                  </a:lnTo>
                  <a:lnTo>
                    <a:pt x="2276457" y="3143234"/>
                  </a:lnTo>
                  <a:lnTo>
                    <a:pt x="2230371" y="3150741"/>
                  </a:lnTo>
                  <a:lnTo>
                    <a:pt x="2182802" y="3153302"/>
                  </a:lnTo>
                  <a:lnTo>
                    <a:pt x="436572" y="3153302"/>
                  </a:lnTo>
                  <a:lnTo>
                    <a:pt x="389003" y="3150741"/>
                  </a:lnTo>
                  <a:lnTo>
                    <a:pt x="342917" y="3143234"/>
                  </a:lnTo>
                  <a:lnTo>
                    <a:pt x="298582" y="3131049"/>
                  </a:lnTo>
                  <a:lnTo>
                    <a:pt x="256262" y="3114450"/>
                  </a:lnTo>
                  <a:lnTo>
                    <a:pt x="216226" y="3093705"/>
                  </a:lnTo>
                  <a:lnTo>
                    <a:pt x="178738" y="3069080"/>
                  </a:lnTo>
                  <a:lnTo>
                    <a:pt x="144066" y="3040842"/>
                  </a:lnTo>
                  <a:lnTo>
                    <a:pt x="112475" y="3009255"/>
                  </a:lnTo>
                  <a:lnTo>
                    <a:pt x="84233" y="2974588"/>
                  </a:lnTo>
                  <a:lnTo>
                    <a:pt x="59604" y="2937105"/>
                  </a:lnTo>
                  <a:lnTo>
                    <a:pt x="38857" y="2897074"/>
                  </a:lnTo>
                  <a:lnTo>
                    <a:pt x="22256" y="2854760"/>
                  </a:lnTo>
                  <a:lnTo>
                    <a:pt x="10069" y="2810431"/>
                  </a:lnTo>
                  <a:lnTo>
                    <a:pt x="2561" y="2764351"/>
                  </a:lnTo>
                  <a:lnTo>
                    <a:pt x="0" y="2716788"/>
                  </a:lnTo>
                  <a:lnTo>
                    <a:pt x="0" y="436513"/>
                  </a:lnTo>
                  <a:close/>
                </a:path>
              </a:pathLst>
            </a:custGeom>
            <a:ln w="245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83049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2300243" y="0"/>
                  </a:moveTo>
                  <a:lnTo>
                    <a:pt x="214356" y="0"/>
                  </a:lnTo>
                  <a:lnTo>
                    <a:pt x="165206" y="5660"/>
                  </a:lnTo>
                  <a:lnTo>
                    <a:pt x="120087" y="21784"/>
                  </a:lnTo>
                  <a:lnTo>
                    <a:pt x="80287" y="47085"/>
                  </a:lnTo>
                  <a:lnTo>
                    <a:pt x="47091" y="80276"/>
                  </a:lnTo>
                  <a:lnTo>
                    <a:pt x="21787" y="120071"/>
                  </a:lnTo>
                  <a:lnTo>
                    <a:pt x="5661" y="165184"/>
                  </a:lnTo>
                  <a:lnTo>
                    <a:pt x="0" y="214327"/>
                  </a:lnTo>
                  <a:lnTo>
                    <a:pt x="0" y="1071610"/>
                  </a:lnTo>
                  <a:lnTo>
                    <a:pt x="5661" y="1120754"/>
                  </a:lnTo>
                  <a:lnTo>
                    <a:pt x="21787" y="1165867"/>
                  </a:lnTo>
                  <a:lnTo>
                    <a:pt x="47091" y="1205662"/>
                  </a:lnTo>
                  <a:lnTo>
                    <a:pt x="80287" y="1238854"/>
                  </a:lnTo>
                  <a:lnTo>
                    <a:pt x="120087" y="1264155"/>
                  </a:lnTo>
                  <a:lnTo>
                    <a:pt x="165206" y="1280279"/>
                  </a:lnTo>
                  <a:lnTo>
                    <a:pt x="214356" y="1285939"/>
                  </a:lnTo>
                  <a:lnTo>
                    <a:pt x="2300243" y="1285939"/>
                  </a:lnTo>
                  <a:lnTo>
                    <a:pt x="2349392" y="1280279"/>
                  </a:lnTo>
                  <a:lnTo>
                    <a:pt x="2394511" y="1264155"/>
                  </a:lnTo>
                  <a:lnTo>
                    <a:pt x="2434312" y="1238854"/>
                  </a:lnTo>
                  <a:lnTo>
                    <a:pt x="2467508" y="1205662"/>
                  </a:lnTo>
                  <a:lnTo>
                    <a:pt x="2492812" y="1165867"/>
                  </a:lnTo>
                  <a:lnTo>
                    <a:pt x="2508938" y="1120754"/>
                  </a:lnTo>
                  <a:lnTo>
                    <a:pt x="2514600" y="1071610"/>
                  </a:lnTo>
                  <a:lnTo>
                    <a:pt x="2514600" y="214327"/>
                  </a:lnTo>
                  <a:lnTo>
                    <a:pt x="2508938" y="165184"/>
                  </a:lnTo>
                  <a:lnTo>
                    <a:pt x="2492812" y="120071"/>
                  </a:lnTo>
                  <a:lnTo>
                    <a:pt x="2467508" y="80276"/>
                  </a:lnTo>
                  <a:lnTo>
                    <a:pt x="2434312" y="47085"/>
                  </a:lnTo>
                  <a:lnTo>
                    <a:pt x="2394511" y="21784"/>
                  </a:lnTo>
                  <a:lnTo>
                    <a:pt x="2349392" y="5660"/>
                  </a:lnTo>
                  <a:lnTo>
                    <a:pt x="2300243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83049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0" y="214328"/>
                  </a:moveTo>
                  <a:lnTo>
                    <a:pt x="5661" y="165184"/>
                  </a:lnTo>
                  <a:lnTo>
                    <a:pt x="21787" y="120072"/>
                  </a:lnTo>
                  <a:lnTo>
                    <a:pt x="47091" y="80276"/>
                  </a:lnTo>
                  <a:lnTo>
                    <a:pt x="80287" y="47085"/>
                  </a:lnTo>
                  <a:lnTo>
                    <a:pt x="120088" y="21784"/>
                  </a:lnTo>
                  <a:lnTo>
                    <a:pt x="165206" y="5660"/>
                  </a:lnTo>
                  <a:lnTo>
                    <a:pt x="214356" y="0"/>
                  </a:lnTo>
                  <a:lnTo>
                    <a:pt x="2300242" y="0"/>
                  </a:lnTo>
                  <a:lnTo>
                    <a:pt x="2349392" y="5660"/>
                  </a:lnTo>
                  <a:lnTo>
                    <a:pt x="2394511" y="21784"/>
                  </a:lnTo>
                  <a:lnTo>
                    <a:pt x="2434312" y="47085"/>
                  </a:lnTo>
                  <a:lnTo>
                    <a:pt x="2467508" y="80276"/>
                  </a:lnTo>
                  <a:lnTo>
                    <a:pt x="2492812" y="120072"/>
                  </a:lnTo>
                  <a:lnTo>
                    <a:pt x="2508938" y="165184"/>
                  </a:lnTo>
                  <a:lnTo>
                    <a:pt x="2514599" y="214328"/>
                  </a:lnTo>
                  <a:lnTo>
                    <a:pt x="2514599" y="1071611"/>
                  </a:lnTo>
                  <a:lnTo>
                    <a:pt x="2508938" y="1120755"/>
                  </a:lnTo>
                  <a:lnTo>
                    <a:pt x="2492812" y="1165867"/>
                  </a:lnTo>
                  <a:lnTo>
                    <a:pt x="2467508" y="1205663"/>
                  </a:lnTo>
                  <a:lnTo>
                    <a:pt x="2434312" y="1238854"/>
                  </a:lnTo>
                  <a:lnTo>
                    <a:pt x="2394511" y="1264155"/>
                  </a:lnTo>
                  <a:lnTo>
                    <a:pt x="2349392" y="1280279"/>
                  </a:lnTo>
                  <a:lnTo>
                    <a:pt x="2300242" y="1285939"/>
                  </a:lnTo>
                  <a:lnTo>
                    <a:pt x="214356" y="1285939"/>
                  </a:lnTo>
                  <a:lnTo>
                    <a:pt x="165206" y="1280279"/>
                  </a:lnTo>
                  <a:lnTo>
                    <a:pt x="120088" y="1264155"/>
                  </a:lnTo>
                  <a:lnTo>
                    <a:pt x="80287" y="1238854"/>
                  </a:lnTo>
                  <a:lnTo>
                    <a:pt x="47091" y="1205663"/>
                  </a:lnTo>
                  <a:lnTo>
                    <a:pt x="21787" y="1165867"/>
                  </a:lnTo>
                  <a:lnTo>
                    <a:pt x="5661" y="1120755"/>
                  </a:lnTo>
                  <a:lnTo>
                    <a:pt x="0" y="1071611"/>
                  </a:lnTo>
                  <a:lnTo>
                    <a:pt x="0" y="214328"/>
                  </a:lnTo>
                  <a:close/>
                </a:path>
              </a:pathLst>
            </a:custGeom>
            <a:ln w="2455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38562" y="4185435"/>
            <a:ext cx="10013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4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4F4F4F"/>
                </a:solidFill>
                <a:latin typeface="Tahoma"/>
                <a:cs typeface="Tahoma"/>
              </a:rPr>
              <a:t>Virtual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4F4F4F"/>
                </a:solidFill>
                <a:latin typeface="Tahoma"/>
                <a:cs typeface="Tahoma"/>
              </a:rPr>
              <a:t>OS 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(e.g.</a:t>
            </a:r>
            <a:r>
              <a:rPr sz="1500" spc="-8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4F4F4F"/>
                </a:solidFill>
                <a:latin typeface="Tahoma"/>
                <a:cs typeface="Tahoma"/>
              </a:rPr>
              <a:t>Linux)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70667" y="3097542"/>
            <a:ext cx="2539365" cy="632460"/>
            <a:chOff x="4070667" y="3097542"/>
            <a:chExt cx="2539365" cy="632460"/>
          </a:xfrm>
        </p:grpSpPr>
        <p:sp>
          <p:nvSpPr>
            <p:cNvPr id="25" name="object 25"/>
            <p:cNvSpPr/>
            <p:nvPr/>
          </p:nvSpPr>
          <p:spPr>
            <a:xfrm>
              <a:off x="4083049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3" y="607612"/>
                  </a:lnTo>
                  <a:lnTo>
                    <a:pt x="2452738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DC8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83049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29421" y="3164356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70667" y="2415958"/>
            <a:ext cx="2539365" cy="632460"/>
            <a:chOff x="4070667" y="2415958"/>
            <a:chExt cx="2539365" cy="632460"/>
          </a:xfrm>
        </p:grpSpPr>
        <p:sp>
          <p:nvSpPr>
            <p:cNvPr id="29" name="object 29"/>
            <p:cNvSpPr/>
            <p:nvPr/>
          </p:nvSpPr>
          <p:spPr>
            <a:xfrm>
              <a:off x="4083049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3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1"/>
                  </a:lnTo>
                  <a:lnTo>
                    <a:pt x="61860" y="599655"/>
                  </a:lnTo>
                  <a:lnTo>
                    <a:pt x="101285" y="607613"/>
                  </a:lnTo>
                  <a:lnTo>
                    <a:pt x="2413313" y="607613"/>
                  </a:lnTo>
                  <a:lnTo>
                    <a:pt x="2452738" y="599655"/>
                  </a:lnTo>
                  <a:lnTo>
                    <a:pt x="2484933" y="577951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8" y="7958"/>
                  </a:lnTo>
                  <a:lnTo>
                    <a:pt x="24133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83049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45247" y="2600476"/>
            <a:ext cx="586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31953" y="2154056"/>
            <a:ext cx="2644140" cy="3178175"/>
            <a:chOff x="6731953" y="2154056"/>
            <a:chExt cx="2644140" cy="3178175"/>
          </a:xfrm>
        </p:grpSpPr>
        <p:sp>
          <p:nvSpPr>
            <p:cNvPr id="33" name="object 33"/>
            <p:cNvSpPr/>
            <p:nvPr/>
          </p:nvSpPr>
          <p:spPr>
            <a:xfrm>
              <a:off x="6744335" y="2166439"/>
              <a:ext cx="2619375" cy="3153410"/>
            </a:xfrm>
            <a:custGeom>
              <a:avLst/>
              <a:gdLst/>
              <a:ahLst/>
              <a:cxnLst/>
              <a:rect l="l" t="t" r="r" b="b"/>
              <a:pathLst>
                <a:path w="2619375" h="3153410">
                  <a:moveTo>
                    <a:pt x="0" y="436513"/>
                  </a:moveTo>
                  <a:lnTo>
                    <a:pt x="2561" y="388950"/>
                  </a:lnTo>
                  <a:lnTo>
                    <a:pt x="10069" y="342871"/>
                  </a:lnTo>
                  <a:lnTo>
                    <a:pt x="22256" y="298541"/>
                  </a:lnTo>
                  <a:lnTo>
                    <a:pt x="38857" y="256228"/>
                  </a:lnTo>
                  <a:lnTo>
                    <a:pt x="59604" y="216196"/>
                  </a:lnTo>
                  <a:lnTo>
                    <a:pt x="84233" y="178714"/>
                  </a:lnTo>
                  <a:lnTo>
                    <a:pt x="112475" y="144046"/>
                  </a:lnTo>
                  <a:lnTo>
                    <a:pt x="144066" y="112460"/>
                  </a:lnTo>
                  <a:lnTo>
                    <a:pt x="178738" y="84221"/>
                  </a:lnTo>
                  <a:lnTo>
                    <a:pt x="216226" y="59596"/>
                  </a:lnTo>
                  <a:lnTo>
                    <a:pt x="256262" y="38852"/>
                  </a:lnTo>
                  <a:lnTo>
                    <a:pt x="298582" y="22253"/>
                  </a:lnTo>
                  <a:lnTo>
                    <a:pt x="342917" y="10068"/>
                  </a:lnTo>
                  <a:lnTo>
                    <a:pt x="389003" y="2561"/>
                  </a:lnTo>
                  <a:lnTo>
                    <a:pt x="436572" y="0"/>
                  </a:lnTo>
                  <a:lnTo>
                    <a:pt x="2182802" y="0"/>
                  </a:lnTo>
                  <a:lnTo>
                    <a:pt x="2230371" y="2561"/>
                  </a:lnTo>
                  <a:lnTo>
                    <a:pt x="2276457" y="10068"/>
                  </a:lnTo>
                  <a:lnTo>
                    <a:pt x="2320792" y="22253"/>
                  </a:lnTo>
                  <a:lnTo>
                    <a:pt x="2363112" y="38852"/>
                  </a:lnTo>
                  <a:lnTo>
                    <a:pt x="2403148" y="59596"/>
                  </a:lnTo>
                  <a:lnTo>
                    <a:pt x="2440636" y="84221"/>
                  </a:lnTo>
                  <a:lnTo>
                    <a:pt x="2475308" y="112460"/>
                  </a:lnTo>
                  <a:lnTo>
                    <a:pt x="2506899" y="144046"/>
                  </a:lnTo>
                  <a:lnTo>
                    <a:pt x="2535141" y="178714"/>
                  </a:lnTo>
                  <a:lnTo>
                    <a:pt x="2559769" y="216196"/>
                  </a:lnTo>
                  <a:lnTo>
                    <a:pt x="2580517" y="256228"/>
                  </a:lnTo>
                  <a:lnTo>
                    <a:pt x="2597118" y="298541"/>
                  </a:lnTo>
                  <a:lnTo>
                    <a:pt x="2609305" y="342871"/>
                  </a:lnTo>
                  <a:lnTo>
                    <a:pt x="2616813" y="388950"/>
                  </a:lnTo>
                  <a:lnTo>
                    <a:pt x="2619374" y="436513"/>
                  </a:lnTo>
                  <a:lnTo>
                    <a:pt x="2619374" y="2716788"/>
                  </a:lnTo>
                  <a:lnTo>
                    <a:pt x="2616813" y="2764351"/>
                  </a:lnTo>
                  <a:lnTo>
                    <a:pt x="2609305" y="2810431"/>
                  </a:lnTo>
                  <a:lnTo>
                    <a:pt x="2597118" y="2854760"/>
                  </a:lnTo>
                  <a:lnTo>
                    <a:pt x="2580517" y="2897074"/>
                  </a:lnTo>
                  <a:lnTo>
                    <a:pt x="2559769" y="2937105"/>
                  </a:lnTo>
                  <a:lnTo>
                    <a:pt x="2535141" y="2974588"/>
                  </a:lnTo>
                  <a:lnTo>
                    <a:pt x="2506899" y="3009255"/>
                  </a:lnTo>
                  <a:lnTo>
                    <a:pt x="2475308" y="3040842"/>
                  </a:lnTo>
                  <a:lnTo>
                    <a:pt x="2440636" y="3069080"/>
                  </a:lnTo>
                  <a:lnTo>
                    <a:pt x="2403148" y="3093705"/>
                  </a:lnTo>
                  <a:lnTo>
                    <a:pt x="2363112" y="3114450"/>
                  </a:lnTo>
                  <a:lnTo>
                    <a:pt x="2320792" y="3131049"/>
                  </a:lnTo>
                  <a:lnTo>
                    <a:pt x="2276457" y="3143234"/>
                  </a:lnTo>
                  <a:lnTo>
                    <a:pt x="2230371" y="3150741"/>
                  </a:lnTo>
                  <a:lnTo>
                    <a:pt x="2182802" y="3153302"/>
                  </a:lnTo>
                  <a:lnTo>
                    <a:pt x="436572" y="3153302"/>
                  </a:lnTo>
                  <a:lnTo>
                    <a:pt x="389003" y="3150741"/>
                  </a:lnTo>
                  <a:lnTo>
                    <a:pt x="342917" y="3143234"/>
                  </a:lnTo>
                  <a:lnTo>
                    <a:pt x="298582" y="3131049"/>
                  </a:lnTo>
                  <a:lnTo>
                    <a:pt x="256262" y="3114450"/>
                  </a:lnTo>
                  <a:lnTo>
                    <a:pt x="216226" y="3093705"/>
                  </a:lnTo>
                  <a:lnTo>
                    <a:pt x="178738" y="3069080"/>
                  </a:lnTo>
                  <a:lnTo>
                    <a:pt x="144066" y="3040842"/>
                  </a:lnTo>
                  <a:lnTo>
                    <a:pt x="112475" y="3009255"/>
                  </a:lnTo>
                  <a:lnTo>
                    <a:pt x="84233" y="2974588"/>
                  </a:lnTo>
                  <a:lnTo>
                    <a:pt x="59604" y="2937105"/>
                  </a:lnTo>
                  <a:lnTo>
                    <a:pt x="38857" y="2897074"/>
                  </a:lnTo>
                  <a:lnTo>
                    <a:pt x="22256" y="2854760"/>
                  </a:lnTo>
                  <a:lnTo>
                    <a:pt x="10069" y="2810431"/>
                  </a:lnTo>
                  <a:lnTo>
                    <a:pt x="2561" y="2764351"/>
                  </a:lnTo>
                  <a:lnTo>
                    <a:pt x="0" y="2716788"/>
                  </a:lnTo>
                  <a:lnTo>
                    <a:pt x="0" y="436513"/>
                  </a:lnTo>
                  <a:close/>
                </a:path>
              </a:pathLst>
            </a:custGeom>
            <a:ln w="245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96723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2300243" y="0"/>
                  </a:moveTo>
                  <a:lnTo>
                    <a:pt x="214356" y="0"/>
                  </a:lnTo>
                  <a:lnTo>
                    <a:pt x="165206" y="5660"/>
                  </a:lnTo>
                  <a:lnTo>
                    <a:pt x="120087" y="21784"/>
                  </a:lnTo>
                  <a:lnTo>
                    <a:pt x="80287" y="47085"/>
                  </a:lnTo>
                  <a:lnTo>
                    <a:pt x="47091" y="80276"/>
                  </a:lnTo>
                  <a:lnTo>
                    <a:pt x="21787" y="120071"/>
                  </a:lnTo>
                  <a:lnTo>
                    <a:pt x="5661" y="165184"/>
                  </a:lnTo>
                  <a:lnTo>
                    <a:pt x="0" y="214327"/>
                  </a:lnTo>
                  <a:lnTo>
                    <a:pt x="0" y="1071610"/>
                  </a:lnTo>
                  <a:lnTo>
                    <a:pt x="5661" y="1120754"/>
                  </a:lnTo>
                  <a:lnTo>
                    <a:pt x="21787" y="1165867"/>
                  </a:lnTo>
                  <a:lnTo>
                    <a:pt x="47091" y="1205662"/>
                  </a:lnTo>
                  <a:lnTo>
                    <a:pt x="80287" y="1238854"/>
                  </a:lnTo>
                  <a:lnTo>
                    <a:pt x="120087" y="1264155"/>
                  </a:lnTo>
                  <a:lnTo>
                    <a:pt x="165206" y="1280279"/>
                  </a:lnTo>
                  <a:lnTo>
                    <a:pt x="214356" y="1285939"/>
                  </a:lnTo>
                  <a:lnTo>
                    <a:pt x="2300243" y="1285939"/>
                  </a:lnTo>
                  <a:lnTo>
                    <a:pt x="2349392" y="1280279"/>
                  </a:lnTo>
                  <a:lnTo>
                    <a:pt x="2394511" y="1264155"/>
                  </a:lnTo>
                  <a:lnTo>
                    <a:pt x="2434312" y="1238854"/>
                  </a:lnTo>
                  <a:lnTo>
                    <a:pt x="2467508" y="1205662"/>
                  </a:lnTo>
                  <a:lnTo>
                    <a:pt x="2492812" y="1165867"/>
                  </a:lnTo>
                  <a:lnTo>
                    <a:pt x="2508938" y="1120754"/>
                  </a:lnTo>
                  <a:lnTo>
                    <a:pt x="2514600" y="1071610"/>
                  </a:lnTo>
                  <a:lnTo>
                    <a:pt x="2514600" y="214327"/>
                  </a:lnTo>
                  <a:lnTo>
                    <a:pt x="2508938" y="165184"/>
                  </a:lnTo>
                  <a:lnTo>
                    <a:pt x="2492812" y="120071"/>
                  </a:lnTo>
                  <a:lnTo>
                    <a:pt x="2467508" y="80276"/>
                  </a:lnTo>
                  <a:lnTo>
                    <a:pt x="2434312" y="47085"/>
                  </a:lnTo>
                  <a:lnTo>
                    <a:pt x="2394511" y="21784"/>
                  </a:lnTo>
                  <a:lnTo>
                    <a:pt x="2349392" y="5660"/>
                  </a:lnTo>
                  <a:lnTo>
                    <a:pt x="2300243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96723" y="3791508"/>
              <a:ext cx="2514600" cy="1286510"/>
            </a:xfrm>
            <a:custGeom>
              <a:avLst/>
              <a:gdLst/>
              <a:ahLst/>
              <a:cxnLst/>
              <a:rect l="l" t="t" r="r" b="b"/>
              <a:pathLst>
                <a:path w="2514600" h="1286510">
                  <a:moveTo>
                    <a:pt x="0" y="214328"/>
                  </a:moveTo>
                  <a:lnTo>
                    <a:pt x="5661" y="165184"/>
                  </a:lnTo>
                  <a:lnTo>
                    <a:pt x="21787" y="120072"/>
                  </a:lnTo>
                  <a:lnTo>
                    <a:pt x="47091" y="80276"/>
                  </a:lnTo>
                  <a:lnTo>
                    <a:pt x="80287" y="47085"/>
                  </a:lnTo>
                  <a:lnTo>
                    <a:pt x="120088" y="21784"/>
                  </a:lnTo>
                  <a:lnTo>
                    <a:pt x="165206" y="5660"/>
                  </a:lnTo>
                  <a:lnTo>
                    <a:pt x="214356" y="0"/>
                  </a:lnTo>
                  <a:lnTo>
                    <a:pt x="2300242" y="0"/>
                  </a:lnTo>
                  <a:lnTo>
                    <a:pt x="2349392" y="5660"/>
                  </a:lnTo>
                  <a:lnTo>
                    <a:pt x="2394511" y="21784"/>
                  </a:lnTo>
                  <a:lnTo>
                    <a:pt x="2434312" y="47085"/>
                  </a:lnTo>
                  <a:lnTo>
                    <a:pt x="2467508" y="80276"/>
                  </a:lnTo>
                  <a:lnTo>
                    <a:pt x="2492812" y="120072"/>
                  </a:lnTo>
                  <a:lnTo>
                    <a:pt x="2508938" y="165184"/>
                  </a:lnTo>
                  <a:lnTo>
                    <a:pt x="2514599" y="214328"/>
                  </a:lnTo>
                  <a:lnTo>
                    <a:pt x="2514599" y="1071611"/>
                  </a:lnTo>
                  <a:lnTo>
                    <a:pt x="2508938" y="1120755"/>
                  </a:lnTo>
                  <a:lnTo>
                    <a:pt x="2492812" y="1165867"/>
                  </a:lnTo>
                  <a:lnTo>
                    <a:pt x="2467508" y="1205663"/>
                  </a:lnTo>
                  <a:lnTo>
                    <a:pt x="2434312" y="1238854"/>
                  </a:lnTo>
                  <a:lnTo>
                    <a:pt x="2394511" y="1264155"/>
                  </a:lnTo>
                  <a:lnTo>
                    <a:pt x="2349392" y="1280279"/>
                  </a:lnTo>
                  <a:lnTo>
                    <a:pt x="2300242" y="1285939"/>
                  </a:lnTo>
                  <a:lnTo>
                    <a:pt x="214356" y="1285939"/>
                  </a:lnTo>
                  <a:lnTo>
                    <a:pt x="165206" y="1280279"/>
                  </a:lnTo>
                  <a:lnTo>
                    <a:pt x="120088" y="1264155"/>
                  </a:lnTo>
                  <a:lnTo>
                    <a:pt x="80287" y="1238854"/>
                  </a:lnTo>
                  <a:lnTo>
                    <a:pt x="47091" y="1205663"/>
                  </a:lnTo>
                  <a:lnTo>
                    <a:pt x="21787" y="1165867"/>
                  </a:lnTo>
                  <a:lnTo>
                    <a:pt x="5661" y="1120755"/>
                  </a:lnTo>
                  <a:lnTo>
                    <a:pt x="0" y="1071611"/>
                  </a:lnTo>
                  <a:lnTo>
                    <a:pt x="0" y="214328"/>
                  </a:lnTo>
                  <a:close/>
                </a:path>
              </a:pathLst>
            </a:custGeom>
            <a:ln w="2455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552238" y="4185435"/>
            <a:ext cx="10013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4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4F4F4F"/>
                </a:solidFill>
                <a:latin typeface="Tahoma"/>
                <a:cs typeface="Tahoma"/>
              </a:rPr>
              <a:t>Virtual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4F4F4F"/>
                </a:solidFill>
                <a:latin typeface="Tahoma"/>
                <a:cs typeface="Tahoma"/>
              </a:rPr>
              <a:t>OS 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(e.g.</a:t>
            </a:r>
            <a:r>
              <a:rPr sz="1500" spc="-8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4F4F4F"/>
                </a:solidFill>
                <a:latin typeface="Tahoma"/>
                <a:cs typeface="Tahoma"/>
              </a:rPr>
              <a:t>Linux)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4340" y="3097542"/>
            <a:ext cx="2539365" cy="632460"/>
            <a:chOff x="6784340" y="3097542"/>
            <a:chExt cx="2539365" cy="632460"/>
          </a:xfrm>
        </p:grpSpPr>
        <p:sp>
          <p:nvSpPr>
            <p:cNvPr id="38" name="object 38"/>
            <p:cNvSpPr/>
            <p:nvPr/>
          </p:nvSpPr>
          <p:spPr>
            <a:xfrm>
              <a:off x="6796723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2413314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0"/>
                  </a:lnTo>
                  <a:lnTo>
                    <a:pt x="61860" y="599654"/>
                  </a:lnTo>
                  <a:lnTo>
                    <a:pt x="101285" y="607612"/>
                  </a:lnTo>
                  <a:lnTo>
                    <a:pt x="2413314" y="607612"/>
                  </a:lnTo>
                  <a:lnTo>
                    <a:pt x="2452739" y="599654"/>
                  </a:lnTo>
                  <a:lnTo>
                    <a:pt x="2484933" y="577950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9" y="7958"/>
                  </a:lnTo>
                  <a:lnTo>
                    <a:pt x="2413314" y="0"/>
                  </a:lnTo>
                  <a:close/>
                </a:path>
              </a:pathLst>
            </a:custGeom>
            <a:solidFill>
              <a:srgbClr val="DC8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96723" y="3109924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5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43096" y="3164356"/>
            <a:ext cx="2221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8044" marR="5080" indent="-85598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Libraries,</a:t>
            </a:r>
            <a:r>
              <a:rPr sz="1500" spc="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Dependencies, </a:t>
            </a:r>
            <a:r>
              <a:rPr sz="1500" spc="30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784340" y="2415958"/>
            <a:ext cx="2539365" cy="632460"/>
            <a:chOff x="6784340" y="2415958"/>
            <a:chExt cx="2539365" cy="632460"/>
          </a:xfrm>
        </p:grpSpPr>
        <p:sp>
          <p:nvSpPr>
            <p:cNvPr id="42" name="object 42"/>
            <p:cNvSpPr/>
            <p:nvPr/>
          </p:nvSpPr>
          <p:spPr>
            <a:xfrm>
              <a:off x="6796723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2413314" y="0"/>
                  </a:moveTo>
                  <a:lnTo>
                    <a:pt x="101285" y="0"/>
                  </a:lnTo>
                  <a:lnTo>
                    <a:pt x="61860" y="7958"/>
                  </a:lnTo>
                  <a:lnTo>
                    <a:pt x="29665" y="29661"/>
                  </a:lnTo>
                  <a:lnTo>
                    <a:pt x="7959" y="61851"/>
                  </a:lnTo>
                  <a:lnTo>
                    <a:pt x="0" y="101271"/>
                  </a:lnTo>
                  <a:lnTo>
                    <a:pt x="0" y="506341"/>
                  </a:lnTo>
                  <a:lnTo>
                    <a:pt x="7959" y="545760"/>
                  </a:lnTo>
                  <a:lnTo>
                    <a:pt x="29665" y="577951"/>
                  </a:lnTo>
                  <a:lnTo>
                    <a:pt x="61860" y="599655"/>
                  </a:lnTo>
                  <a:lnTo>
                    <a:pt x="101285" y="607613"/>
                  </a:lnTo>
                  <a:lnTo>
                    <a:pt x="2413314" y="607613"/>
                  </a:lnTo>
                  <a:lnTo>
                    <a:pt x="2452739" y="599655"/>
                  </a:lnTo>
                  <a:lnTo>
                    <a:pt x="2484933" y="577951"/>
                  </a:lnTo>
                  <a:lnTo>
                    <a:pt x="2506640" y="545760"/>
                  </a:lnTo>
                  <a:lnTo>
                    <a:pt x="2514600" y="506341"/>
                  </a:lnTo>
                  <a:lnTo>
                    <a:pt x="2514600" y="101271"/>
                  </a:lnTo>
                  <a:lnTo>
                    <a:pt x="2506640" y="61851"/>
                  </a:lnTo>
                  <a:lnTo>
                    <a:pt x="2484933" y="29661"/>
                  </a:lnTo>
                  <a:lnTo>
                    <a:pt x="2452739" y="7958"/>
                  </a:lnTo>
                  <a:lnTo>
                    <a:pt x="241331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96723" y="2428341"/>
              <a:ext cx="2514600" cy="607695"/>
            </a:xfrm>
            <a:custGeom>
              <a:avLst/>
              <a:gdLst/>
              <a:ahLst/>
              <a:cxnLst/>
              <a:rect l="l" t="t" r="r" b="b"/>
              <a:pathLst>
                <a:path w="2514600" h="607694">
                  <a:moveTo>
                    <a:pt x="0" y="101271"/>
                  </a:moveTo>
                  <a:lnTo>
                    <a:pt x="7959" y="61852"/>
                  </a:lnTo>
                  <a:lnTo>
                    <a:pt x="29665" y="29661"/>
                  </a:lnTo>
                  <a:lnTo>
                    <a:pt x="61860" y="7958"/>
                  </a:lnTo>
                  <a:lnTo>
                    <a:pt x="101285" y="0"/>
                  </a:lnTo>
                  <a:lnTo>
                    <a:pt x="2413314" y="0"/>
                  </a:lnTo>
                  <a:lnTo>
                    <a:pt x="2452739" y="7958"/>
                  </a:lnTo>
                  <a:lnTo>
                    <a:pt x="2484934" y="29661"/>
                  </a:lnTo>
                  <a:lnTo>
                    <a:pt x="2506640" y="61852"/>
                  </a:lnTo>
                  <a:lnTo>
                    <a:pt x="2514599" y="101271"/>
                  </a:lnTo>
                  <a:lnTo>
                    <a:pt x="2514599" y="506341"/>
                  </a:lnTo>
                  <a:lnTo>
                    <a:pt x="2506640" y="545761"/>
                  </a:lnTo>
                  <a:lnTo>
                    <a:pt x="2484934" y="577951"/>
                  </a:lnTo>
                  <a:lnTo>
                    <a:pt x="2452739" y="599654"/>
                  </a:lnTo>
                  <a:lnTo>
                    <a:pt x="2413314" y="607613"/>
                  </a:lnTo>
                  <a:lnTo>
                    <a:pt x="101285" y="607613"/>
                  </a:lnTo>
                  <a:lnTo>
                    <a:pt x="61860" y="599654"/>
                  </a:lnTo>
                  <a:lnTo>
                    <a:pt x="29665" y="577951"/>
                  </a:lnTo>
                  <a:lnTo>
                    <a:pt x="7959" y="545761"/>
                  </a:lnTo>
                  <a:lnTo>
                    <a:pt x="0" y="506341"/>
                  </a:lnTo>
                  <a:lnTo>
                    <a:pt x="0" y="101271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758921" y="2600476"/>
            <a:ext cx="587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819736" y="4852460"/>
            <a:ext cx="5041265" cy="692785"/>
            <a:chOff x="2819736" y="4852460"/>
            <a:chExt cx="5041265" cy="692785"/>
          </a:xfrm>
        </p:grpSpPr>
        <p:sp>
          <p:nvSpPr>
            <p:cNvPr id="46" name="object 46"/>
            <p:cNvSpPr/>
            <p:nvPr/>
          </p:nvSpPr>
          <p:spPr>
            <a:xfrm>
              <a:off x="2832013" y="4864737"/>
              <a:ext cx="5017135" cy="668020"/>
            </a:xfrm>
            <a:custGeom>
              <a:avLst/>
              <a:gdLst/>
              <a:ahLst/>
              <a:cxnLst/>
              <a:rect l="l" t="t" r="r" b="b"/>
              <a:pathLst>
                <a:path w="5017134" h="668020">
                  <a:moveTo>
                    <a:pt x="4905371" y="0"/>
                  </a:moveTo>
                  <a:lnTo>
                    <a:pt x="111300" y="0"/>
                  </a:lnTo>
                  <a:lnTo>
                    <a:pt x="67977" y="8745"/>
                  </a:lnTo>
                  <a:lnTo>
                    <a:pt x="32599" y="32595"/>
                  </a:lnTo>
                  <a:lnTo>
                    <a:pt x="8746" y="67968"/>
                  </a:lnTo>
                  <a:lnTo>
                    <a:pt x="0" y="111286"/>
                  </a:lnTo>
                  <a:lnTo>
                    <a:pt x="0" y="556428"/>
                  </a:lnTo>
                  <a:lnTo>
                    <a:pt x="8746" y="599746"/>
                  </a:lnTo>
                  <a:lnTo>
                    <a:pt x="32599" y="635120"/>
                  </a:lnTo>
                  <a:lnTo>
                    <a:pt x="67977" y="658969"/>
                  </a:lnTo>
                  <a:lnTo>
                    <a:pt x="111300" y="667715"/>
                  </a:lnTo>
                  <a:lnTo>
                    <a:pt x="4905371" y="667715"/>
                  </a:lnTo>
                  <a:lnTo>
                    <a:pt x="4948694" y="658969"/>
                  </a:lnTo>
                  <a:lnTo>
                    <a:pt x="4984072" y="635120"/>
                  </a:lnTo>
                  <a:lnTo>
                    <a:pt x="5007924" y="599746"/>
                  </a:lnTo>
                  <a:lnTo>
                    <a:pt x="5016671" y="556428"/>
                  </a:lnTo>
                  <a:lnTo>
                    <a:pt x="5016671" y="111286"/>
                  </a:lnTo>
                  <a:lnTo>
                    <a:pt x="5007924" y="67968"/>
                  </a:lnTo>
                  <a:lnTo>
                    <a:pt x="4984072" y="32595"/>
                  </a:lnTo>
                  <a:lnTo>
                    <a:pt x="4948694" y="8745"/>
                  </a:lnTo>
                  <a:lnTo>
                    <a:pt x="490537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32013" y="4864737"/>
              <a:ext cx="5017135" cy="668020"/>
            </a:xfrm>
            <a:custGeom>
              <a:avLst/>
              <a:gdLst/>
              <a:ahLst/>
              <a:cxnLst/>
              <a:rect l="l" t="t" r="r" b="b"/>
              <a:pathLst>
                <a:path w="5017134" h="668020">
                  <a:moveTo>
                    <a:pt x="0" y="111285"/>
                  </a:moveTo>
                  <a:lnTo>
                    <a:pt x="8746" y="67968"/>
                  </a:lnTo>
                  <a:lnTo>
                    <a:pt x="32599" y="32594"/>
                  </a:lnTo>
                  <a:lnTo>
                    <a:pt x="67977" y="8745"/>
                  </a:lnTo>
                  <a:lnTo>
                    <a:pt x="111300" y="0"/>
                  </a:lnTo>
                  <a:lnTo>
                    <a:pt x="4905371" y="0"/>
                  </a:lnTo>
                  <a:lnTo>
                    <a:pt x="4948694" y="8745"/>
                  </a:lnTo>
                  <a:lnTo>
                    <a:pt x="4984072" y="32594"/>
                  </a:lnTo>
                  <a:lnTo>
                    <a:pt x="5007925" y="67968"/>
                  </a:lnTo>
                  <a:lnTo>
                    <a:pt x="5016672" y="111285"/>
                  </a:lnTo>
                  <a:lnTo>
                    <a:pt x="5016672" y="556429"/>
                  </a:lnTo>
                  <a:lnTo>
                    <a:pt x="5007925" y="599746"/>
                  </a:lnTo>
                  <a:lnTo>
                    <a:pt x="4984072" y="635120"/>
                  </a:lnTo>
                  <a:lnTo>
                    <a:pt x="4948694" y="658969"/>
                  </a:lnTo>
                  <a:lnTo>
                    <a:pt x="4905371" y="667714"/>
                  </a:lnTo>
                  <a:lnTo>
                    <a:pt x="111300" y="667714"/>
                  </a:lnTo>
                  <a:lnTo>
                    <a:pt x="67977" y="658969"/>
                  </a:lnTo>
                  <a:lnTo>
                    <a:pt x="32599" y="635120"/>
                  </a:lnTo>
                  <a:lnTo>
                    <a:pt x="8746" y="599746"/>
                  </a:lnTo>
                  <a:lnTo>
                    <a:pt x="0" y="556429"/>
                  </a:lnTo>
                  <a:lnTo>
                    <a:pt x="0" y="11128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74986" y="4950484"/>
            <a:ext cx="47282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Wastes</a:t>
            </a:r>
            <a:r>
              <a:rPr sz="15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b="1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lot</a:t>
            </a:r>
            <a:r>
              <a:rPr sz="15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5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space</a:t>
            </a:r>
            <a:r>
              <a:rPr sz="15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 your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hard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 drive 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tends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5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slow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Operating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3">
            <a:extLst>
              <a:ext uri="{FF2B5EF4-FFF2-40B4-BE49-F238E27FC236}">
                <a16:creationId xmlns:a16="http://schemas.microsoft.com/office/drawing/2014/main" id="{CD4A71B3-5685-5A93-B8AD-C511785F5BBB}"/>
              </a:ext>
            </a:extLst>
          </p:cNvPr>
          <p:cNvGrpSpPr/>
          <p:nvPr/>
        </p:nvGrpSpPr>
        <p:grpSpPr>
          <a:xfrm>
            <a:off x="1619038" y="2146506"/>
            <a:ext cx="3430270" cy="779145"/>
            <a:chOff x="1619038" y="2146506"/>
            <a:chExt cx="3430270" cy="77914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520A631E-87EF-35F8-13DE-77B9950740EB}"/>
                </a:ext>
              </a:extLst>
            </p:cNvPr>
            <p:cNvSpPr/>
            <p:nvPr/>
          </p:nvSpPr>
          <p:spPr>
            <a:xfrm>
              <a:off x="1631315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5" y="717457"/>
                  </a:lnTo>
                  <a:lnTo>
                    <a:pt x="76790" y="744399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C726E9E7-02FE-5BA8-7B33-EA3ECAC29FBA}"/>
                </a:ext>
              </a:extLst>
            </p:cNvPr>
            <p:cNvSpPr/>
            <p:nvPr/>
          </p:nvSpPr>
          <p:spPr>
            <a:xfrm>
              <a:off x="1631315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75757AB6-638D-4EF4-3F18-06D41D846E53}"/>
              </a:ext>
            </a:extLst>
          </p:cNvPr>
          <p:cNvSpPr txBox="1"/>
          <p:nvPr/>
        </p:nvSpPr>
        <p:spPr>
          <a:xfrm>
            <a:off x="3165683" y="2405403"/>
            <a:ext cx="3340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solidFill>
                  <a:srgbClr val="FFFFFF"/>
                </a:solidFill>
                <a:latin typeface="Tahoma"/>
                <a:cs typeface="Tahoma"/>
              </a:rPr>
              <a:t>Pro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13E2B53E-52EE-E93D-D5D1-A6CB82C6FB3C}"/>
              </a:ext>
            </a:extLst>
          </p:cNvPr>
          <p:cNvGrpSpPr/>
          <p:nvPr/>
        </p:nvGrpSpPr>
        <p:grpSpPr>
          <a:xfrm>
            <a:off x="5631922" y="2146506"/>
            <a:ext cx="3430270" cy="779145"/>
            <a:chOff x="5631922" y="2146506"/>
            <a:chExt cx="3430270" cy="779145"/>
          </a:xfrm>
        </p:grpSpPr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E3B98AC5-F57B-F229-0521-57D3B3968701}"/>
                </a:ext>
              </a:extLst>
            </p:cNvPr>
            <p:cNvSpPr/>
            <p:nvPr/>
          </p:nvSpPr>
          <p:spPr>
            <a:xfrm>
              <a:off x="5644198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3279454" y="0"/>
                  </a:moveTo>
                  <a:lnTo>
                    <a:pt x="125732" y="0"/>
                  </a:lnTo>
                  <a:lnTo>
                    <a:pt x="76791" y="9879"/>
                  </a:lnTo>
                  <a:lnTo>
                    <a:pt x="36826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6" y="717457"/>
                  </a:lnTo>
                  <a:lnTo>
                    <a:pt x="76791" y="744399"/>
                  </a:lnTo>
                  <a:lnTo>
                    <a:pt x="125732" y="754278"/>
                  </a:lnTo>
                  <a:lnTo>
                    <a:pt x="3279454" y="754278"/>
                  </a:lnTo>
                  <a:lnTo>
                    <a:pt x="3328396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6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F0439D5E-69B1-1A86-0D3E-12D7475AD6B3}"/>
                </a:ext>
              </a:extLst>
            </p:cNvPr>
            <p:cNvSpPr/>
            <p:nvPr/>
          </p:nvSpPr>
          <p:spPr>
            <a:xfrm>
              <a:off x="5644198" y="2158783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80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DB3BA736-EEF8-829F-F31D-0DDA31E6245B}"/>
              </a:ext>
            </a:extLst>
          </p:cNvPr>
          <p:cNvSpPr txBox="1"/>
          <p:nvPr/>
        </p:nvSpPr>
        <p:spPr>
          <a:xfrm>
            <a:off x="7154010" y="2405403"/>
            <a:ext cx="3829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7A53C901-9D5E-2B0C-CC35-52CF9554FF73}"/>
              </a:ext>
            </a:extLst>
          </p:cNvPr>
          <p:cNvGrpSpPr/>
          <p:nvPr/>
        </p:nvGrpSpPr>
        <p:grpSpPr>
          <a:xfrm>
            <a:off x="1619038" y="3204592"/>
            <a:ext cx="3430270" cy="779145"/>
            <a:chOff x="1619038" y="3204592"/>
            <a:chExt cx="3430270" cy="77914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16DA0E0A-BD8B-4540-FAC0-45D9DCF303D0}"/>
                </a:ext>
              </a:extLst>
            </p:cNvPr>
            <p:cNvSpPr/>
            <p:nvPr/>
          </p:nvSpPr>
          <p:spPr>
            <a:xfrm>
              <a:off x="1631315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250335E4-5218-4719-86FF-FC7F45FC8563}"/>
                </a:ext>
              </a:extLst>
            </p:cNvPr>
            <p:cNvSpPr/>
            <p:nvPr/>
          </p:nvSpPr>
          <p:spPr>
            <a:xfrm>
              <a:off x="1631315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4">
            <a:extLst>
              <a:ext uri="{FF2B5EF4-FFF2-40B4-BE49-F238E27FC236}">
                <a16:creationId xmlns:a16="http://schemas.microsoft.com/office/drawing/2014/main" id="{4AE23210-8B7C-F64E-09BB-7076CC59EB9E}"/>
              </a:ext>
            </a:extLst>
          </p:cNvPr>
          <p:cNvGrpSpPr/>
          <p:nvPr/>
        </p:nvGrpSpPr>
        <p:grpSpPr>
          <a:xfrm>
            <a:off x="1619038" y="4032203"/>
            <a:ext cx="3430270" cy="779145"/>
            <a:chOff x="1619038" y="4032203"/>
            <a:chExt cx="3430270" cy="779145"/>
          </a:xfrm>
        </p:grpSpPr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CA415607-6E1D-F491-B0D9-A5AA15407198}"/>
                </a:ext>
              </a:extLst>
            </p:cNvPr>
            <p:cNvSpPr/>
            <p:nvPr/>
          </p:nvSpPr>
          <p:spPr>
            <a:xfrm>
              <a:off x="1631315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C6795D0A-59D7-E1B3-CE8C-E610A4E7C32F}"/>
                </a:ext>
              </a:extLst>
            </p:cNvPr>
            <p:cNvSpPr/>
            <p:nvPr/>
          </p:nvSpPr>
          <p:spPr>
            <a:xfrm>
              <a:off x="1631315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7">
            <a:extLst>
              <a:ext uri="{FF2B5EF4-FFF2-40B4-BE49-F238E27FC236}">
                <a16:creationId xmlns:a16="http://schemas.microsoft.com/office/drawing/2014/main" id="{4F7621F2-F489-BC9A-3691-C38ED9BD9DE8}"/>
              </a:ext>
            </a:extLst>
          </p:cNvPr>
          <p:cNvGrpSpPr/>
          <p:nvPr/>
        </p:nvGrpSpPr>
        <p:grpSpPr>
          <a:xfrm>
            <a:off x="1619038" y="4859813"/>
            <a:ext cx="3430270" cy="779145"/>
            <a:chOff x="1619038" y="4859813"/>
            <a:chExt cx="3430270" cy="779145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3FAD130B-D7CB-C9ED-EC41-D3749D9516AB}"/>
                </a:ext>
              </a:extLst>
            </p:cNvPr>
            <p:cNvSpPr/>
            <p:nvPr/>
          </p:nvSpPr>
          <p:spPr>
            <a:xfrm>
              <a:off x="1631315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5" y="717457"/>
                  </a:lnTo>
                  <a:lnTo>
                    <a:pt x="76790" y="744399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5ADC47AE-FB55-68B5-29AD-A04279179E24}"/>
                </a:ext>
              </a:extLst>
            </p:cNvPr>
            <p:cNvSpPr/>
            <p:nvPr/>
          </p:nvSpPr>
          <p:spPr>
            <a:xfrm>
              <a:off x="1631315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431D1057-69DB-A98D-101A-86E6BEB59FF0}"/>
              </a:ext>
            </a:extLst>
          </p:cNvPr>
          <p:cNvSpPr txBox="1"/>
          <p:nvPr/>
        </p:nvSpPr>
        <p:spPr>
          <a:xfrm>
            <a:off x="1749582" y="3463059"/>
            <a:ext cx="3166110" cy="201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75" dirty="0">
                <a:solidFill>
                  <a:srgbClr val="521751"/>
                </a:solidFill>
                <a:latin typeface="Tahoma"/>
                <a:cs typeface="Tahoma"/>
              </a:rPr>
              <a:t>Separated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521751"/>
                </a:solidFill>
                <a:latin typeface="Tahoma"/>
                <a:cs typeface="Tahoma"/>
              </a:rPr>
              <a:t>environments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Tahoma"/>
              <a:cs typeface="Tahoma"/>
            </a:endParaRPr>
          </a:p>
          <a:p>
            <a:pPr marL="367665" marR="360045" indent="-635" algn="ctr">
              <a:lnSpc>
                <a:spcPct val="100000"/>
              </a:lnSpc>
            </a:pPr>
            <a:r>
              <a:rPr sz="1500" spc="55" dirty="0">
                <a:solidFill>
                  <a:srgbClr val="521751"/>
                </a:solidFill>
                <a:latin typeface="Tahoma"/>
                <a:cs typeface="Tahoma"/>
              </a:rPr>
              <a:t>Environment-</a:t>
            </a:r>
            <a:r>
              <a:rPr sz="1500" spc="40" dirty="0">
                <a:solidFill>
                  <a:srgbClr val="521751"/>
                </a:solidFill>
                <a:latin typeface="Tahoma"/>
                <a:cs typeface="Tahoma"/>
              </a:rPr>
              <a:t>specific </a:t>
            </a:r>
            <a:r>
              <a:rPr sz="1500" spc="55" dirty="0">
                <a:solidFill>
                  <a:srgbClr val="521751"/>
                </a:solidFill>
                <a:latin typeface="Tahoma"/>
                <a:cs typeface="Tahoma"/>
              </a:rPr>
              <a:t>configurations</a:t>
            </a:r>
            <a:r>
              <a:rPr sz="1500" spc="-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21751"/>
                </a:solidFill>
                <a:latin typeface="Tahoma"/>
                <a:cs typeface="Tahoma"/>
              </a:rPr>
              <a:t>are</a:t>
            </a:r>
            <a:r>
              <a:rPr sz="1500" spc="-2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possible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500">
              <a:latin typeface="Tahoma"/>
              <a:cs typeface="Tahoma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500" spc="50" dirty="0">
                <a:solidFill>
                  <a:srgbClr val="521751"/>
                </a:solidFill>
                <a:latin typeface="Tahoma"/>
                <a:cs typeface="Tahoma"/>
              </a:rPr>
              <a:t>Environment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21751"/>
                </a:solidFill>
                <a:latin typeface="Tahoma"/>
                <a:cs typeface="Tahoma"/>
              </a:rPr>
              <a:t>configurations</a:t>
            </a:r>
            <a:r>
              <a:rPr sz="1500" spc="-1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521751"/>
                </a:solidFill>
                <a:latin typeface="Tahoma"/>
                <a:cs typeface="Tahoma"/>
              </a:rPr>
              <a:t>can</a:t>
            </a:r>
            <a:r>
              <a:rPr sz="1500" spc="-1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521751"/>
                </a:solidFill>
                <a:latin typeface="Tahoma"/>
                <a:cs typeface="Tahoma"/>
              </a:rPr>
              <a:t>be </a:t>
            </a:r>
            <a:r>
              <a:rPr sz="1500" spc="65" dirty="0">
                <a:solidFill>
                  <a:srgbClr val="521751"/>
                </a:solidFill>
                <a:latin typeface="Tahoma"/>
                <a:cs typeface="Tahoma"/>
              </a:rPr>
              <a:t>shared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521751"/>
                </a:solidFill>
                <a:latin typeface="Tahoma"/>
                <a:cs typeface="Tahoma"/>
              </a:rPr>
              <a:t>and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21751"/>
                </a:solidFill>
                <a:latin typeface="Tahoma"/>
                <a:cs typeface="Tahoma"/>
              </a:rPr>
              <a:t>reproduced</a:t>
            </a:r>
            <a:r>
              <a:rPr sz="1500" spc="-2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521751"/>
                </a:solidFill>
                <a:latin typeface="Tahoma"/>
                <a:cs typeface="Tahoma"/>
              </a:rPr>
              <a:t>reliably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C5F80F3D-F7B7-37D1-3A62-2E34AE1A0C61}"/>
              </a:ext>
            </a:extLst>
          </p:cNvPr>
          <p:cNvGrpSpPr/>
          <p:nvPr/>
        </p:nvGrpSpPr>
        <p:grpSpPr>
          <a:xfrm>
            <a:off x="5631920" y="3204592"/>
            <a:ext cx="3430270" cy="779145"/>
            <a:chOff x="5631920" y="3204592"/>
            <a:chExt cx="3430270" cy="779145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46611870-309D-98E0-B8DA-2CDA1B2D9DF1}"/>
                </a:ext>
              </a:extLst>
            </p:cNvPr>
            <p:cNvSpPr/>
            <p:nvPr/>
          </p:nvSpPr>
          <p:spPr>
            <a:xfrm>
              <a:off x="5644197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FD9A5FAD-4BC2-7F5E-EAA4-A71AEE2E1A69}"/>
                </a:ext>
              </a:extLst>
            </p:cNvPr>
            <p:cNvSpPr/>
            <p:nvPr/>
          </p:nvSpPr>
          <p:spPr>
            <a:xfrm>
              <a:off x="5644197" y="3216868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4">
            <a:extLst>
              <a:ext uri="{FF2B5EF4-FFF2-40B4-BE49-F238E27FC236}">
                <a16:creationId xmlns:a16="http://schemas.microsoft.com/office/drawing/2014/main" id="{99A3E515-180A-BC97-D7C3-A2353456331B}"/>
              </a:ext>
            </a:extLst>
          </p:cNvPr>
          <p:cNvGrpSpPr/>
          <p:nvPr/>
        </p:nvGrpSpPr>
        <p:grpSpPr>
          <a:xfrm>
            <a:off x="5631920" y="4032203"/>
            <a:ext cx="3430270" cy="779145"/>
            <a:chOff x="5631920" y="4032203"/>
            <a:chExt cx="3430270" cy="779145"/>
          </a:xfrm>
        </p:grpSpPr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255BC943-2365-3110-4579-5A85CBD61155}"/>
                </a:ext>
              </a:extLst>
            </p:cNvPr>
            <p:cNvSpPr/>
            <p:nvPr/>
          </p:nvSpPr>
          <p:spPr>
            <a:xfrm>
              <a:off x="5644197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2"/>
                  </a:lnTo>
                  <a:lnTo>
                    <a:pt x="9880" y="677496"/>
                  </a:lnTo>
                  <a:lnTo>
                    <a:pt x="36825" y="717456"/>
                  </a:lnTo>
                  <a:lnTo>
                    <a:pt x="76790" y="744398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8"/>
                  </a:lnTo>
                  <a:lnTo>
                    <a:pt x="3368361" y="717456"/>
                  </a:lnTo>
                  <a:lnTo>
                    <a:pt x="3395306" y="677496"/>
                  </a:lnTo>
                  <a:lnTo>
                    <a:pt x="3405187" y="628562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AAD56C84-FF09-EAA3-1978-BE9C8A1568F5}"/>
                </a:ext>
              </a:extLst>
            </p:cNvPr>
            <p:cNvSpPr/>
            <p:nvPr/>
          </p:nvSpPr>
          <p:spPr>
            <a:xfrm>
              <a:off x="5644197" y="4044479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24BAB2ED-2A93-7CAF-5AC0-0CF5A2476DB4}"/>
              </a:ext>
            </a:extLst>
          </p:cNvPr>
          <p:cNvGrpSpPr/>
          <p:nvPr/>
        </p:nvGrpSpPr>
        <p:grpSpPr>
          <a:xfrm>
            <a:off x="5631920" y="4859813"/>
            <a:ext cx="3430270" cy="779145"/>
            <a:chOff x="5631920" y="4859813"/>
            <a:chExt cx="3430270" cy="779145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AC62E851-B1B9-2769-165F-987F658D7FB5}"/>
                </a:ext>
              </a:extLst>
            </p:cNvPr>
            <p:cNvSpPr/>
            <p:nvPr/>
          </p:nvSpPr>
          <p:spPr>
            <a:xfrm>
              <a:off x="5644197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3279454" y="0"/>
                  </a:moveTo>
                  <a:lnTo>
                    <a:pt x="125731" y="0"/>
                  </a:lnTo>
                  <a:lnTo>
                    <a:pt x="76790" y="9879"/>
                  </a:lnTo>
                  <a:lnTo>
                    <a:pt x="36825" y="36821"/>
                  </a:lnTo>
                  <a:lnTo>
                    <a:pt x="9880" y="76781"/>
                  </a:lnTo>
                  <a:lnTo>
                    <a:pt x="0" y="125716"/>
                  </a:lnTo>
                  <a:lnTo>
                    <a:pt x="0" y="628563"/>
                  </a:lnTo>
                  <a:lnTo>
                    <a:pt x="9880" y="677497"/>
                  </a:lnTo>
                  <a:lnTo>
                    <a:pt x="36825" y="717457"/>
                  </a:lnTo>
                  <a:lnTo>
                    <a:pt x="76790" y="744399"/>
                  </a:lnTo>
                  <a:lnTo>
                    <a:pt x="125731" y="754278"/>
                  </a:lnTo>
                  <a:lnTo>
                    <a:pt x="3279454" y="754278"/>
                  </a:lnTo>
                  <a:lnTo>
                    <a:pt x="3328395" y="744399"/>
                  </a:lnTo>
                  <a:lnTo>
                    <a:pt x="3368361" y="717457"/>
                  </a:lnTo>
                  <a:lnTo>
                    <a:pt x="3395306" y="677497"/>
                  </a:lnTo>
                  <a:lnTo>
                    <a:pt x="3405187" y="628563"/>
                  </a:lnTo>
                  <a:lnTo>
                    <a:pt x="3405187" y="125716"/>
                  </a:lnTo>
                  <a:lnTo>
                    <a:pt x="3395306" y="76781"/>
                  </a:lnTo>
                  <a:lnTo>
                    <a:pt x="3368361" y="36821"/>
                  </a:lnTo>
                  <a:lnTo>
                    <a:pt x="3328395" y="9879"/>
                  </a:lnTo>
                  <a:lnTo>
                    <a:pt x="327945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E6509852-3F12-EE95-BAC6-C8ECD2D3C4FC}"/>
                </a:ext>
              </a:extLst>
            </p:cNvPr>
            <p:cNvSpPr/>
            <p:nvPr/>
          </p:nvSpPr>
          <p:spPr>
            <a:xfrm>
              <a:off x="5644197" y="4872090"/>
              <a:ext cx="3405504" cy="754380"/>
            </a:xfrm>
            <a:custGeom>
              <a:avLst/>
              <a:gdLst/>
              <a:ahLst/>
              <a:cxnLst/>
              <a:rect l="l" t="t" r="r" b="b"/>
              <a:pathLst>
                <a:path w="3405504" h="754379">
                  <a:moveTo>
                    <a:pt x="0" y="125715"/>
                  </a:moveTo>
                  <a:lnTo>
                    <a:pt x="9880" y="76781"/>
                  </a:lnTo>
                  <a:lnTo>
                    <a:pt x="36826" y="36821"/>
                  </a:lnTo>
                  <a:lnTo>
                    <a:pt x="76791" y="9879"/>
                  </a:lnTo>
                  <a:lnTo>
                    <a:pt x="125731" y="0"/>
                  </a:lnTo>
                  <a:lnTo>
                    <a:pt x="3279455" y="0"/>
                  </a:lnTo>
                  <a:lnTo>
                    <a:pt x="3328396" y="9879"/>
                  </a:lnTo>
                  <a:lnTo>
                    <a:pt x="3368361" y="36821"/>
                  </a:lnTo>
                  <a:lnTo>
                    <a:pt x="3395306" y="76781"/>
                  </a:lnTo>
                  <a:lnTo>
                    <a:pt x="3405187" y="125715"/>
                  </a:lnTo>
                  <a:lnTo>
                    <a:pt x="3405187" y="628562"/>
                  </a:lnTo>
                  <a:lnTo>
                    <a:pt x="3395306" y="677497"/>
                  </a:lnTo>
                  <a:lnTo>
                    <a:pt x="3368361" y="717457"/>
                  </a:lnTo>
                  <a:lnTo>
                    <a:pt x="3328396" y="744399"/>
                  </a:lnTo>
                  <a:lnTo>
                    <a:pt x="3279455" y="754278"/>
                  </a:lnTo>
                  <a:lnTo>
                    <a:pt x="125731" y="754278"/>
                  </a:lnTo>
                  <a:lnTo>
                    <a:pt x="76791" y="744399"/>
                  </a:lnTo>
                  <a:lnTo>
                    <a:pt x="36826" y="717457"/>
                  </a:lnTo>
                  <a:lnTo>
                    <a:pt x="9880" y="677497"/>
                  </a:lnTo>
                  <a:lnTo>
                    <a:pt x="0" y="628562"/>
                  </a:lnTo>
                  <a:lnTo>
                    <a:pt x="0" y="125715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0">
            <a:extLst>
              <a:ext uri="{FF2B5EF4-FFF2-40B4-BE49-F238E27FC236}">
                <a16:creationId xmlns:a16="http://schemas.microsoft.com/office/drawing/2014/main" id="{379D4C99-2E87-FB99-029C-C6B39145A52B}"/>
              </a:ext>
            </a:extLst>
          </p:cNvPr>
          <p:cNvSpPr txBox="1"/>
          <p:nvPr/>
        </p:nvSpPr>
        <p:spPr>
          <a:xfrm>
            <a:off x="5759055" y="3344188"/>
            <a:ext cx="3173095" cy="226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110489" algn="ctr">
              <a:lnSpc>
                <a:spcPct val="100000"/>
              </a:lnSpc>
              <a:spcBef>
                <a:spcPts val="100"/>
              </a:spcBef>
            </a:pPr>
            <a:r>
              <a:rPr sz="1500" spc="75" dirty="0">
                <a:solidFill>
                  <a:srgbClr val="FA923F"/>
                </a:solidFill>
                <a:latin typeface="Tahoma"/>
                <a:cs typeface="Tahoma"/>
              </a:rPr>
              <a:t>Redundant</a:t>
            </a:r>
            <a:r>
              <a:rPr sz="1500" spc="-4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FA923F"/>
                </a:solidFill>
                <a:latin typeface="Tahoma"/>
                <a:cs typeface="Tahoma"/>
              </a:rPr>
              <a:t>duplication,</a:t>
            </a:r>
            <a:r>
              <a:rPr sz="1500" spc="-4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95" dirty="0">
                <a:solidFill>
                  <a:srgbClr val="FA923F"/>
                </a:solidFill>
                <a:latin typeface="Tahoma"/>
                <a:cs typeface="Tahoma"/>
              </a:rPr>
              <a:t>waste</a:t>
            </a:r>
            <a:r>
              <a:rPr sz="1500" spc="-25" dirty="0">
                <a:solidFill>
                  <a:srgbClr val="FA923F"/>
                </a:solidFill>
                <a:latin typeface="Tahoma"/>
                <a:cs typeface="Tahoma"/>
              </a:rPr>
              <a:t> of </a:t>
            </a: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space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Tahoma"/>
              <a:cs typeface="Tahoma"/>
            </a:endParaRPr>
          </a:p>
          <a:p>
            <a:pPr marL="185420" marR="177165" algn="ctr">
              <a:lnSpc>
                <a:spcPct val="100000"/>
              </a:lnSpc>
            </a:pP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Performance</a:t>
            </a:r>
            <a:r>
              <a:rPr sz="1500" spc="-2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FA923F"/>
                </a:solidFill>
                <a:latin typeface="Tahoma"/>
                <a:cs typeface="Tahoma"/>
              </a:rPr>
              <a:t>can</a:t>
            </a:r>
            <a:r>
              <a:rPr sz="1500" spc="-2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be</a:t>
            </a:r>
            <a:r>
              <a:rPr sz="1500" spc="-2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slow,</a:t>
            </a:r>
            <a:r>
              <a:rPr sz="1500" spc="-4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A923F"/>
                </a:solidFill>
                <a:latin typeface="Tahoma"/>
                <a:cs typeface="Tahoma"/>
              </a:rPr>
              <a:t>boot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times</a:t>
            </a:r>
            <a:r>
              <a:rPr sz="1500" spc="-4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FA923F"/>
                </a:solidFill>
                <a:latin typeface="Tahoma"/>
                <a:cs typeface="Tahoma"/>
              </a:rPr>
              <a:t>can</a:t>
            </a:r>
            <a:r>
              <a:rPr sz="1500" spc="-2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be</a:t>
            </a:r>
            <a:r>
              <a:rPr sz="1500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FA923F"/>
                </a:solidFill>
                <a:latin typeface="Tahoma"/>
                <a:cs typeface="Tahoma"/>
              </a:rPr>
              <a:t>long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500">
              <a:latin typeface="Tahoma"/>
              <a:cs typeface="Tahoma"/>
            </a:endParaRPr>
          </a:p>
          <a:p>
            <a:pPr marL="12065" marR="5080" algn="ctr">
              <a:lnSpc>
                <a:spcPct val="102699"/>
              </a:lnSpc>
            </a:pPr>
            <a:r>
              <a:rPr sz="1500" spc="65" dirty="0">
                <a:solidFill>
                  <a:srgbClr val="FA923F"/>
                </a:solidFill>
                <a:latin typeface="Tahoma"/>
                <a:cs typeface="Tahoma"/>
              </a:rPr>
              <a:t>Reproducing</a:t>
            </a:r>
            <a:r>
              <a:rPr sz="1500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on</a:t>
            </a:r>
            <a:r>
              <a:rPr sz="1500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another</a:t>
            </a:r>
            <a:r>
              <a:rPr sz="1500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A923F"/>
                </a:solidFill>
                <a:latin typeface="Tahoma"/>
                <a:cs typeface="Tahoma"/>
              </a:rPr>
              <a:t>computer/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server</a:t>
            </a:r>
            <a:r>
              <a:rPr sz="1500" spc="4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is</a:t>
            </a:r>
            <a:r>
              <a:rPr sz="1500" spc="4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A923F"/>
                </a:solidFill>
                <a:latin typeface="Tahoma"/>
                <a:cs typeface="Tahoma"/>
              </a:rPr>
              <a:t>possible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but</a:t>
            </a:r>
            <a:r>
              <a:rPr sz="1500" spc="4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90" dirty="0">
                <a:solidFill>
                  <a:srgbClr val="FA923F"/>
                </a:solidFill>
                <a:latin typeface="Tahoma"/>
                <a:cs typeface="Tahoma"/>
              </a:rPr>
              <a:t>may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still</a:t>
            </a:r>
            <a:r>
              <a:rPr sz="1500" spc="30" dirty="0">
                <a:solidFill>
                  <a:srgbClr val="FA923F"/>
                </a:solidFill>
                <a:latin typeface="Tahoma"/>
                <a:cs typeface="Tahoma"/>
              </a:rPr>
              <a:t> be </a:t>
            </a:r>
            <a:r>
              <a:rPr sz="1500" spc="-10" dirty="0">
                <a:solidFill>
                  <a:srgbClr val="FA923F"/>
                </a:solidFill>
                <a:latin typeface="Tahoma"/>
                <a:cs typeface="Tahoma"/>
              </a:rPr>
              <a:t>tricky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73A03CA-820B-98D1-9337-59A9C1EBCD90}"/>
              </a:ext>
            </a:extLst>
          </p:cNvPr>
          <p:cNvSpPr/>
          <p:nvPr/>
        </p:nvSpPr>
        <p:spPr>
          <a:xfrm>
            <a:off x="2278380" y="802005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B19DD7A-9893-4CF8-F311-2C2C9A0D1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6658" y="869827"/>
            <a:ext cx="578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75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r>
              <a:rPr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38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75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40" dirty="0">
                <a:latin typeface="Arial" panose="020B0604020202020204" pitchFamily="34" charset="0"/>
                <a:cs typeface="Arial" panose="020B0604020202020204" pitchFamily="34" charset="0"/>
              </a:rPr>
              <a:t>OS: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28334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715</Words>
  <Application>Microsoft Office PowerPoint</Application>
  <PresentationFormat>Custom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Gothic</vt:lpstr>
      <vt:lpstr>Tahoma</vt:lpstr>
      <vt:lpstr>Times New Roman</vt:lpstr>
      <vt:lpstr>Verdana</vt:lpstr>
      <vt:lpstr>Wingdings</vt:lpstr>
      <vt:lpstr>Wingdings 3</vt:lpstr>
      <vt:lpstr>Ion</vt:lpstr>
      <vt:lpstr>What is Docker? And Why?</vt:lpstr>
      <vt:lpstr>A Container?</vt:lpstr>
      <vt:lpstr>Why Containers?</vt:lpstr>
      <vt:lpstr>The Problems</vt:lpstr>
      <vt:lpstr>We Want Reliability &amp; Reproducible Environments</vt:lpstr>
      <vt:lpstr>A Container?</vt:lpstr>
      <vt:lpstr>Solution: Virtual Machines / Virtual Operating Systems</vt:lpstr>
      <vt:lpstr>Solution: Virtual Machines / Virtual Operating Systems</vt:lpstr>
      <vt:lpstr>Virtual Machines / Virtual OS: Summary</vt:lpstr>
      <vt:lpstr>Docker Helps You Build &amp; Manage “Containers”</vt:lpstr>
      <vt:lpstr>Containers vs Virtual Machines</vt:lpstr>
      <vt:lpstr>Docker Setup</vt:lpstr>
      <vt:lpstr>Docker Tools &amp; Building Blocks</vt:lpstr>
      <vt:lpstr>Course Outline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Maximilian Schwarzmüller</dc:creator>
  <cp:lastModifiedBy>Anilkumar MN</cp:lastModifiedBy>
  <cp:revision>4</cp:revision>
  <dcterms:created xsi:type="dcterms:W3CDTF">2025-02-05T15:55:48Z</dcterms:created>
  <dcterms:modified xsi:type="dcterms:W3CDTF">2025-02-05T17:21:16Z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PowerPoint</vt:lpwstr>
  </property>
  <property fmtid="{D5CDD505-2E9C-101B-9397-08002B2CF9AE}" pid="4" name="LastSaved">
    <vt:filetime>2025-02-05T00:00:00Z</vt:filetime>
  </property>
  <property fmtid="{D5CDD505-2E9C-101B-9397-08002B2CF9AE}" pid="5" name="Producer">
    <vt:lpwstr>macOS Version 10.15.7 (Build 19H2) Quartz PDFContext</vt:lpwstr>
  </property>
</Properties>
</file>