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8" r:id="rId1"/>
  </p:sldMasterIdLst>
  <p:sldIdLst>
    <p:sldId id="270" r:id="rId2"/>
    <p:sldId id="257" r:id="rId3"/>
    <p:sldId id="258" r:id="rId4"/>
    <p:sldId id="259" r:id="rId5"/>
    <p:sldId id="260" r:id="rId6"/>
    <p:sldId id="261" r:id="rId7"/>
    <p:sldId id="262" r:id="rId8"/>
    <p:sldId id="271" r:id="rId9"/>
    <p:sldId id="264" r:id="rId10"/>
    <p:sldId id="265" r:id="rId11"/>
    <p:sldId id="266" r:id="rId12"/>
    <p:sldId id="267" r:id="rId13"/>
    <p:sldId id="268" r:id="rId14"/>
    <p:sldId id="269" r:id="rId15"/>
    <p:sldId id="272" r:id="rId16"/>
    <p:sldId id="273" r:id="rId17"/>
    <p:sldId id="275" r:id="rId18"/>
    <p:sldId id="274" r:id="rId19"/>
  </p:sldIdLst>
  <p:sldSz cx="10693400" cy="7562850"/>
  <p:notesSz cx="10693400" cy="75628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072" y="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13256" y="1596603"/>
            <a:ext cx="7742854" cy="3671788"/>
          </a:xfrm>
        </p:spPr>
        <p:txBody>
          <a:bodyPr anchor="b"/>
          <a:lstStyle>
            <a:lvl1pPr>
              <a:defRPr sz="7940"/>
            </a:lvl1pPr>
          </a:lstStyle>
          <a:p>
            <a:r>
              <a:rPr lang="en-US"/>
              <a:t>Click to edit Master title style</a:t>
            </a:r>
            <a:endParaRPr lang="en-US" dirty="0"/>
          </a:p>
        </p:txBody>
      </p:sp>
      <p:sp>
        <p:nvSpPr>
          <p:cNvPr id="3" name="Subtitle 2"/>
          <p:cNvSpPr>
            <a:spLocks noGrp="1"/>
          </p:cNvSpPr>
          <p:nvPr>
            <p:ph type="subTitle" idx="1"/>
          </p:nvPr>
        </p:nvSpPr>
        <p:spPr>
          <a:xfrm>
            <a:off x="1013256" y="5268388"/>
            <a:ext cx="7742854" cy="949955"/>
          </a:xfrm>
        </p:spPr>
        <p:txBody>
          <a:bodyPr anchor="t"/>
          <a:lstStyle>
            <a:lvl1pPr marL="0" indent="0" algn="l">
              <a:buNone/>
              <a:defRPr cap="all">
                <a:solidFill>
                  <a:schemeClr val="accent1">
                    <a:lumMod val="60000"/>
                    <a:lumOff val="40000"/>
                  </a:schemeClr>
                </a:solidFill>
              </a:defRPr>
            </a:lvl1pPr>
            <a:lvl2pPr marL="504200" indent="0" algn="ctr">
              <a:buNone/>
              <a:defRPr>
                <a:solidFill>
                  <a:schemeClr val="tx1">
                    <a:tint val="75000"/>
                  </a:schemeClr>
                </a:solidFill>
              </a:defRPr>
            </a:lvl2pPr>
            <a:lvl3pPr marL="1008400" indent="0" algn="ctr">
              <a:buNone/>
              <a:defRPr>
                <a:solidFill>
                  <a:schemeClr val="tx1">
                    <a:tint val="75000"/>
                  </a:schemeClr>
                </a:solidFill>
              </a:defRPr>
            </a:lvl3pPr>
            <a:lvl4pPr marL="1512600" indent="0" algn="ctr">
              <a:buNone/>
              <a:defRPr>
                <a:solidFill>
                  <a:schemeClr val="tx1">
                    <a:tint val="75000"/>
                  </a:schemeClr>
                </a:solidFill>
              </a:defRPr>
            </a:lvl4pPr>
            <a:lvl5pPr marL="2016801" indent="0" algn="ctr">
              <a:buNone/>
              <a:defRPr>
                <a:solidFill>
                  <a:schemeClr val="tx1">
                    <a:tint val="75000"/>
                  </a:schemeClr>
                </a:solidFill>
              </a:defRPr>
            </a:lvl5pPr>
            <a:lvl6pPr marL="2521001" indent="0" algn="ctr">
              <a:buNone/>
              <a:defRPr>
                <a:solidFill>
                  <a:schemeClr val="tx1">
                    <a:tint val="75000"/>
                  </a:schemeClr>
                </a:solidFill>
              </a:defRPr>
            </a:lvl6pPr>
            <a:lvl7pPr marL="3025201" indent="0" algn="ctr">
              <a:buNone/>
              <a:defRPr>
                <a:solidFill>
                  <a:schemeClr val="tx1">
                    <a:tint val="75000"/>
                  </a:schemeClr>
                </a:solidFill>
              </a:defRPr>
            </a:lvl7pPr>
            <a:lvl8pPr marL="3529401" indent="0" algn="ctr">
              <a:buNone/>
              <a:defRPr>
                <a:solidFill>
                  <a:schemeClr val="tx1">
                    <a:tint val="75000"/>
                  </a:schemeClr>
                </a:solidFill>
              </a:defRPr>
            </a:lvl8pPr>
            <a:lvl9pPr marL="4033601"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327088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3258" y="5293981"/>
            <a:ext cx="7742853" cy="624986"/>
          </a:xfrm>
        </p:spPr>
        <p:txBody>
          <a:bodyPr anchor="b">
            <a:normAutofit/>
          </a:bodyPr>
          <a:lstStyle>
            <a:lvl1pPr algn="l">
              <a:defRPr sz="2647"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13256" y="756285"/>
            <a:ext cx="7742854" cy="401484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4"/>
            </a:lvl1pPr>
            <a:lvl2pPr marL="504200" indent="0">
              <a:buNone/>
              <a:defRPr sz="1764"/>
            </a:lvl2pPr>
            <a:lvl3pPr marL="1008400" indent="0">
              <a:buNone/>
              <a:defRPr sz="1764"/>
            </a:lvl3pPr>
            <a:lvl4pPr marL="1512600" indent="0">
              <a:buNone/>
              <a:defRPr sz="1764"/>
            </a:lvl4pPr>
            <a:lvl5pPr marL="2016801" indent="0">
              <a:buNone/>
              <a:defRPr sz="1764"/>
            </a:lvl5pPr>
            <a:lvl6pPr marL="2521001" indent="0">
              <a:buNone/>
              <a:defRPr sz="1764"/>
            </a:lvl6pPr>
            <a:lvl7pPr marL="3025201" indent="0">
              <a:buNone/>
              <a:defRPr sz="1764"/>
            </a:lvl7pPr>
            <a:lvl8pPr marL="3529401" indent="0">
              <a:buNone/>
              <a:defRPr sz="1764"/>
            </a:lvl8pPr>
            <a:lvl9pPr marL="4033601" indent="0">
              <a:buNone/>
              <a:defRPr sz="1764"/>
            </a:lvl9pPr>
          </a:lstStyle>
          <a:p>
            <a:r>
              <a:rPr lang="en-US"/>
              <a:t>Click icon to add picture</a:t>
            </a:r>
            <a:endParaRPr lang="en-US" dirty="0"/>
          </a:p>
        </p:txBody>
      </p:sp>
      <p:sp>
        <p:nvSpPr>
          <p:cNvPr id="4" name="Text Placeholder 3"/>
          <p:cNvSpPr>
            <a:spLocks noGrp="1"/>
          </p:cNvSpPr>
          <p:nvPr>
            <p:ph type="body" sz="half" idx="2"/>
          </p:nvPr>
        </p:nvSpPr>
        <p:spPr>
          <a:xfrm>
            <a:off x="1013257" y="5918967"/>
            <a:ext cx="7742852" cy="544455"/>
          </a:xfrm>
        </p:spPr>
        <p:txBody>
          <a:bodyPr>
            <a:normAutofit/>
          </a:bodyPr>
          <a:lstStyle>
            <a:lvl1pPr marL="0" indent="0">
              <a:buNone/>
              <a:defRPr sz="1323"/>
            </a:lvl1pPr>
            <a:lvl2pPr marL="504200" indent="0">
              <a:buNone/>
              <a:defRPr sz="1323"/>
            </a:lvl2pPr>
            <a:lvl3pPr marL="1008400" indent="0">
              <a:buNone/>
              <a:defRPr sz="1103"/>
            </a:lvl3pPr>
            <a:lvl4pPr marL="1512600" indent="0">
              <a:buNone/>
              <a:defRPr sz="993"/>
            </a:lvl4pPr>
            <a:lvl5pPr marL="2016801" indent="0">
              <a:buNone/>
              <a:defRPr sz="993"/>
            </a:lvl5pPr>
            <a:lvl6pPr marL="2521001" indent="0">
              <a:buNone/>
              <a:defRPr sz="993"/>
            </a:lvl6pPr>
            <a:lvl7pPr marL="3025201" indent="0">
              <a:buNone/>
              <a:defRPr sz="993"/>
            </a:lvl7pPr>
            <a:lvl8pPr marL="3529401" indent="0">
              <a:buNone/>
              <a:defRPr sz="993"/>
            </a:lvl8pPr>
            <a:lvl9pPr marL="4033601" indent="0">
              <a:buNone/>
              <a:defRPr sz="993"/>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2/8/2025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08168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13256" y="1596602"/>
            <a:ext cx="7742854" cy="2184823"/>
          </a:xfrm>
        </p:spPr>
        <p:txBody>
          <a:bodyPr/>
          <a:lstStyle>
            <a:lvl1pPr>
              <a:defRPr sz="5293"/>
            </a:lvl1pPr>
          </a:lstStyle>
          <a:p>
            <a:r>
              <a:rPr lang="en-US"/>
              <a:t>Click to edit Master title style</a:t>
            </a:r>
            <a:endParaRPr lang="en-US" dirty="0"/>
          </a:p>
        </p:txBody>
      </p:sp>
      <p:sp>
        <p:nvSpPr>
          <p:cNvPr id="8" name="Text Placeholder 3"/>
          <p:cNvSpPr>
            <a:spLocks noGrp="1"/>
          </p:cNvSpPr>
          <p:nvPr>
            <p:ph type="body" sz="half" idx="2"/>
          </p:nvPr>
        </p:nvSpPr>
        <p:spPr>
          <a:xfrm>
            <a:off x="1013256" y="4033520"/>
            <a:ext cx="7742854" cy="2604982"/>
          </a:xfrm>
        </p:spPr>
        <p:txBody>
          <a:bodyPr anchor="ctr">
            <a:normAutofit/>
          </a:bodyPr>
          <a:lstStyle>
            <a:lvl1pPr marL="0" indent="0">
              <a:buNone/>
              <a:defRPr sz="1985"/>
            </a:lvl1pPr>
            <a:lvl2pPr marL="504200" indent="0">
              <a:buNone/>
              <a:defRPr sz="1323"/>
            </a:lvl2pPr>
            <a:lvl3pPr marL="1008400" indent="0">
              <a:buNone/>
              <a:defRPr sz="1103"/>
            </a:lvl3pPr>
            <a:lvl4pPr marL="1512600" indent="0">
              <a:buNone/>
              <a:defRPr sz="993"/>
            </a:lvl4pPr>
            <a:lvl5pPr marL="2016801" indent="0">
              <a:buNone/>
              <a:defRPr sz="993"/>
            </a:lvl5pPr>
            <a:lvl6pPr marL="2521001" indent="0">
              <a:buNone/>
              <a:defRPr sz="993"/>
            </a:lvl6pPr>
            <a:lvl7pPr marL="3025201" indent="0">
              <a:buNone/>
              <a:defRPr sz="993"/>
            </a:lvl7pPr>
            <a:lvl8pPr marL="3529401" indent="0">
              <a:buNone/>
              <a:defRPr sz="993"/>
            </a:lvl8pPr>
            <a:lvl9pPr marL="4033601" indent="0">
              <a:buNone/>
              <a:defRPr sz="993"/>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497998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81592" y="1596602"/>
            <a:ext cx="7017893" cy="2562165"/>
          </a:xfrm>
        </p:spPr>
        <p:txBody>
          <a:bodyPr/>
          <a:lstStyle>
            <a:lvl1pPr>
              <a:defRPr sz="5293"/>
            </a:lvl1pPr>
          </a:lstStyle>
          <a:p>
            <a:r>
              <a:rPr lang="en-US"/>
              <a:t>Click to edit Master title style</a:t>
            </a:r>
            <a:endParaRPr lang="en-US" dirty="0"/>
          </a:p>
        </p:txBody>
      </p:sp>
      <p:sp>
        <p:nvSpPr>
          <p:cNvPr id="14" name="Text Placeholder 3"/>
          <p:cNvSpPr>
            <a:spLocks noGrp="1"/>
          </p:cNvSpPr>
          <p:nvPr>
            <p:ph type="body" sz="half" idx="13"/>
          </p:nvPr>
        </p:nvSpPr>
        <p:spPr>
          <a:xfrm>
            <a:off x="1693563" y="4158767"/>
            <a:ext cx="6386522" cy="377342"/>
          </a:xfrm>
        </p:spPr>
        <p:txBody>
          <a:bodyPr anchor="t">
            <a:normAutofit/>
          </a:bodyPr>
          <a:lstStyle>
            <a:lvl1pPr marL="0" indent="0">
              <a:buNone/>
              <a:defRPr lang="en-US" sz="1544" b="0" i="0" kern="1200" cap="small" dirty="0">
                <a:solidFill>
                  <a:schemeClr val="accent1">
                    <a:lumMod val="60000"/>
                    <a:lumOff val="40000"/>
                  </a:schemeClr>
                </a:solidFill>
                <a:latin typeface="+mj-lt"/>
                <a:ea typeface="+mj-ea"/>
                <a:cs typeface="+mj-cs"/>
              </a:defRPr>
            </a:lvl1pPr>
            <a:lvl2pPr marL="504200" indent="0">
              <a:buNone/>
              <a:defRPr sz="1323"/>
            </a:lvl2pPr>
            <a:lvl3pPr marL="1008400" indent="0">
              <a:buNone/>
              <a:defRPr sz="1103"/>
            </a:lvl3pPr>
            <a:lvl4pPr marL="1512600" indent="0">
              <a:buNone/>
              <a:defRPr sz="993"/>
            </a:lvl4pPr>
            <a:lvl5pPr marL="2016801" indent="0">
              <a:buNone/>
              <a:defRPr sz="993"/>
            </a:lvl5pPr>
            <a:lvl6pPr marL="2521001" indent="0">
              <a:buNone/>
              <a:defRPr sz="993"/>
            </a:lvl6pPr>
            <a:lvl7pPr marL="3025201" indent="0">
              <a:buNone/>
              <a:defRPr sz="993"/>
            </a:lvl7pPr>
            <a:lvl8pPr marL="3529401" indent="0">
              <a:buNone/>
              <a:defRPr sz="993"/>
            </a:lvl8pPr>
            <a:lvl9pPr marL="4033601" indent="0">
              <a:buNone/>
              <a:defRPr sz="993"/>
            </a:lvl9pPr>
          </a:lstStyle>
          <a:p>
            <a:pPr lvl="0"/>
            <a:r>
              <a:rPr lang="en-US"/>
              <a:t>Click to edit Master text styles</a:t>
            </a:r>
          </a:p>
        </p:txBody>
      </p:sp>
      <p:sp>
        <p:nvSpPr>
          <p:cNvPr id="10" name="Text Placeholder 3"/>
          <p:cNvSpPr>
            <a:spLocks noGrp="1"/>
          </p:cNvSpPr>
          <p:nvPr>
            <p:ph type="body" sz="half" idx="2"/>
          </p:nvPr>
        </p:nvSpPr>
        <p:spPr>
          <a:xfrm>
            <a:off x="1013256" y="4797808"/>
            <a:ext cx="7742854" cy="1848697"/>
          </a:xfrm>
        </p:spPr>
        <p:txBody>
          <a:bodyPr anchor="ctr">
            <a:normAutofit/>
          </a:bodyPr>
          <a:lstStyle>
            <a:lvl1pPr marL="0" indent="0">
              <a:buNone/>
              <a:defRPr sz="1985"/>
            </a:lvl1pPr>
            <a:lvl2pPr marL="504200" indent="0">
              <a:buNone/>
              <a:defRPr sz="1323"/>
            </a:lvl2pPr>
            <a:lvl3pPr marL="1008400" indent="0">
              <a:buNone/>
              <a:defRPr sz="1103"/>
            </a:lvl3pPr>
            <a:lvl4pPr marL="1512600" indent="0">
              <a:buNone/>
              <a:defRPr sz="993"/>
            </a:lvl4pPr>
            <a:lvl5pPr marL="2016801" indent="0">
              <a:buNone/>
              <a:defRPr sz="993"/>
            </a:lvl5pPr>
            <a:lvl6pPr marL="2521001" indent="0">
              <a:buNone/>
              <a:defRPr sz="993"/>
            </a:lvl6pPr>
            <a:lvl7pPr marL="3025201" indent="0">
              <a:buNone/>
              <a:defRPr sz="993"/>
            </a:lvl7pPr>
            <a:lvl8pPr marL="3529401" indent="0">
              <a:buNone/>
              <a:defRPr sz="993"/>
            </a:lvl8pPr>
            <a:lvl9pPr marL="4033601" indent="0">
              <a:buNone/>
              <a:defRPr sz="993"/>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2" name="TextBox 11"/>
          <p:cNvSpPr txBox="1"/>
          <p:nvPr/>
        </p:nvSpPr>
        <p:spPr>
          <a:xfrm>
            <a:off x="788086" y="1071076"/>
            <a:ext cx="703527" cy="2162772"/>
          </a:xfrm>
          <a:prstGeom prst="rect">
            <a:avLst/>
          </a:prstGeom>
          <a:noFill/>
        </p:spPr>
        <p:txBody>
          <a:bodyPr wrap="square" rtlCol="0">
            <a:spAutoFit/>
          </a:bodyPr>
          <a:lstStyle/>
          <a:p>
            <a:pPr algn="r"/>
            <a:r>
              <a:rPr lang="en-US" sz="13454" b="0" i="0" dirty="0">
                <a:solidFill>
                  <a:schemeClr val="accent1">
                    <a:lumMod val="60000"/>
                    <a:lumOff val="40000"/>
                  </a:schemeClr>
                </a:solidFill>
                <a:latin typeface="Arial"/>
                <a:ea typeface="+mj-ea"/>
                <a:cs typeface="+mj-cs"/>
              </a:rPr>
              <a:t>“</a:t>
            </a:r>
          </a:p>
        </p:txBody>
      </p:sp>
      <p:sp>
        <p:nvSpPr>
          <p:cNvPr id="11" name="TextBox 10"/>
          <p:cNvSpPr txBox="1"/>
          <p:nvPr/>
        </p:nvSpPr>
        <p:spPr>
          <a:xfrm>
            <a:off x="8185749" y="2882426"/>
            <a:ext cx="703527" cy="2162772"/>
          </a:xfrm>
          <a:prstGeom prst="rect">
            <a:avLst/>
          </a:prstGeom>
          <a:noFill/>
        </p:spPr>
        <p:txBody>
          <a:bodyPr wrap="square" rtlCol="0">
            <a:spAutoFit/>
          </a:bodyPr>
          <a:lstStyle/>
          <a:p>
            <a:pPr algn="r"/>
            <a:r>
              <a:rPr lang="en-US" sz="13454"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4118030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13256" y="3445300"/>
            <a:ext cx="7742854" cy="1823090"/>
          </a:xfrm>
        </p:spPr>
        <p:txBody>
          <a:bodyPr anchor="b"/>
          <a:lstStyle>
            <a:lvl1pPr algn="l">
              <a:defRPr sz="4411" b="0" cap="none"/>
            </a:lvl1pPr>
          </a:lstStyle>
          <a:p>
            <a:r>
              <a:rPr lang="en-US"/>
              <a:t>Click to edit Master title style</a:t>
            </a:r>
            <a:endParaRPr lang="en-US" dirty="0"/>
          </a:p>
        </p:txBody>
      </p:sp>
      <p:sp>
        <p:nvSpPr>
          <p:cNvPr id="3" name="Text Placeholder 2"/>
          <p:cNvSpPr>
            <a:spLocks noGrp="1"/>
          </p:cNvSpPr>
          <p:nvPr>
            <p:ph type="body" idx="1"/>
          </p:nvPr>
        </p:nvSpPr>
        <p:spPr>
          <a:xfrm>
            <a:off x="1013256" y="5268390"/>
            <a:ext cx="7742854" cy="948830"/>
          </a:xfrm>
        </p:spPr>
        <p:txBody>
          <a:bodyPr anchor="t"/>
          <a:lstStyle>
            <a:lvl1pPr marL="0" indent="0" algn="l">
              <a:buNone/>
              <a:defRPr sz="2206" cap="none">
                <a:solidFill>
                  <a:schemeClr val="accent1">
                    <a:lumMod val="60000"/>
                    <a:lumOff val="40000"/>
                  </a:schemeClr>
                </a:solidFill>
              </a:defRPr>
            </a:lvl1pPr>
            <a:lvl2pPr marL="504200" indent="0">
              <a:buNone/>
              <a:defRPr sz="1985">
                <a:solidFill>
                  <a:schemeClr val="tx1">
                    <a:tint val="75000"/>
                  </a:schemeClr>
                </a:solidFill>
              </a:defRPr>
            </a:lvl2pPr>
            <a:lvl3pPr marL="1008400" indent="0">
              <a:buNone/>
              <a:defRPr sz="1764">
                <a:solidFill>
                  <a:schemeClr val="tx1">
                    <a:tint val="75000"/>
                  </a:schemeClr>
                </a:solidFill>
              </a:defRPr>
            </a:lvl3pPr>
            <a:lvl4pPr marL="1512600" indent="0">
              <a:buNone/>
              <a:defRPr sz="1544">
                <a:solidFill>
                  <a:schemeClr val="tx1">
                    <a:tint val="75000"/>
                  </a:schemeClr>
                </a:solidFill>
              </a:defRPr>
            </a:lvl4pPr>
            <a:lvl5pPr marL="2016801" indent="0">
              <a:buNone/>
              <a:defRPr sz="1544">
                <a:solidFill>
                  <a:schemeClr val="tx1">
                    <a:tint val="75000"/>
                  </a:schemeClr>
                </a:solidFill>
              </a:defRPr>
            </a:lvl5pPr>
            <a:lvl6pPr marL="2521001" indent="0">
              <a:buNone/>
              <a:defRPr sz="1544">
                <a:solidFill>
                  <a:schemeClr val="tx1">
                    <a:tint val="75000"/>
                  </a:schemeClr>
                </a:solidFill>
              </a:defRPr>
            </a:lvl6pPr>
            <a:lvl7pPr marL="3025201" indent="0">
              <a:buNone/>
              <a:defRPr sz="1544">
                <a:solidFill>
                  <a:schemeClr val="tx1">
                    <a:tint val="75000"/>
                  </a:schemeClr>
                </a:solidFill>
              </a:defRPr>
            </a:lvl7pPr>
            <a:lvl8pPr marL="3529401" indent="0">
              <a:buNone/>
              <a:defRPr sz="1544">
                <a:solidFill>
                  <a:schemeClr val="tx1">
                    <a:tint val="75000"/>
                  </a:schemeClr>
                </a:solidFill>
              </a:defRPr>
            </a:lvl8pPr>
            <a:lvl9pPr marL="4033601" indent="0">
              <a:buNone/>
              <a:defRPr sz="154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47572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632"/>
            </a:lvl1pPr>
          </a:lstStyle>
          <a:p>
            <a:r>
              <a:rPr lang="en-US"/>
              <a:t>Click to edit Master title style</a:t>
            </a:r>
            <a:endParaRPr lang="en-US" dirty="0"/>
          </a:p>
        </p:txBody>
      </p:sp>
      <p:sp>
        <p:nvSpPr>
          <p:cNvPr id="3" name="Text Placeholder 2"/>
          <p:cNvSpPr>
            <a:spLocks noGrp="1"/>
          </p:cNvSpPr>
          <p:nvPr>
            <p:ph type="body" idx="1"/>
          </p:nvPr>
        </p:nvSpPr>
        <p:spPr>
          <a:xfrm>
            <a:off x="555293" y="2184823"/>
            <a:ext cx="2585320" cy="635489"/>
          </a:xfrm>
        </p:spPr>
        <p:txBody>
          <a:bodyPr anchor="b">
            <a:noAutofit/>
          </a:bodyPr>
          <a:lstStyle>
            <a:lvl1pPr marL="0" indent="0">
              <a:buNone/>
              <a:defRPr sz="2647" b="0">
                <a:solidFill>
                  <a:schemeClr val="accent1">
                    <a:lumMod val="60000"/>
                    <a:lumOff val="40000"/>
                  </a:schemeClr>
                </a:solidFill>
              </a:defRPr>
            </a:lvl1pPr>
            <a:lvl2pPr marL="504200" indent="0">
              <a:buNone/>
              <a:defRPr sz="2206" b="1"/>
            </a:lvl2pPr>
            <a:lvl3pPr marL="1008400" indent="0">
              <a:buNone/>
              <a:defRPr sz="1985" b="1"/>
            </a:lvl3pPr>
            <a:lvl4pPr marL="1512600" indent="0">
              <a:buNone/>
              <a:defRPr sz="1764" b="1"/>
            </a:lvl4pPr>
            <a:lvl5pPr marL="2016801" indent="0">
              <a:buNone/>
              <a:defRPr sz="1764" b="1"/>
            </a:lvl5pPr>
            <a:lvl6pPr marL="2521001" indent="0">
              <a:buNone/>
              <a:defRPr sz="1764" b="1"/>
            </a:lvl6pPr>
            <a:lvl7pPr marL="3025201" indent="0">
              <a:buNone/>
              <a:defRPr sz="1764" b="1"/>
            </a:lvl7pPr>
            <a:lvl8pPr marL="3529401" indent="0">
              <a:buNone/>
              <a:defRPr sz="1764" b="1"/>
            </a:lvl8pPr>
            <a:lvl9pPr marL="4033601" indent="0">
              <a:buNone/>
              <a:defRPr sz="1764" b="1"/>
            </a:lvl9pPr>
          </a:lstStyle>
          <a:p>
            <a:pPr lvl="0"/>
            <a:r>
              <a:rPr lang="en-US"/>
              <a:t>Click to edit Master text styles</a:t>
            </a:r>
          </a:p>
        </p:txBody>
      </p:sp>
      <p:sp>
        <p:nvSpPr>
          <p:cNvPr id="16" name="Text Placeholder 3"/>
          <p:cNvSpPr>
            <a:spLocks noGrp="1"/>
          </p:cNvSpPr>
          <p:nvPr>
            <p:ph type="body" sz="half" idx="15"/>
          </p:nvPr>
        </p:nvSpPr>
        <p:spPr>
          <a:xfrm>
            <a:off x="572414" y="2941108"/>
            <a:ext cx="2568198" cy="3958242"/>
          </a:xfrm>
        </p:spPr>
        <p:txBody>
          <a:bodyPr anchor="t">
            <a:normAutofit/>
          </a:bodyPr>
          <a:lstStyle>
            <a:lvl1pPr marL="0" indent="0">
              <a:buNone/>
              <a:defRPr sz="1544"/>
            </a:lvl1pPr>
            <a:lvl2pPr marL="504200" indent="0">
              <a:buNone/>
              <a:defRPr sz="1323"/>
            </a:lvl2pPr>
            <a:lvl3pPr marL="1008400" indent="0">
              <a:buNone/>
              <a:defRPr sz="1103"/>
            </a:lvl3pPr>
            <a:lvl4pPr marL="1512600" indent="0">
              <a:buNone/>
              <a:defRPr sz="993"/>
            </a:lvl4pPr>
            <a:lvl5pPr marL="2016801" indent="0">
              <a:buNone/>
              <a:defRPr sz="993"/>
            </a:lvl5pPr>
            <a:lvl6pPr marL="2521001" indent="0">
              <a:buNone/>
              <a:defRPr sz="993"/>
            </a:lvl6pPr>
            <a:lvl7pPr marL="3025201" indent="0">
              <a:buNone/>
              <a:defRPr sz="993"/>
            </a:lvl7pPr>
            <a:lvl8pPr marL="3529401" indent="0">
              <a:buNone/>
              <a:defRPr sz="993"/>
            </a:lvl8pPr>
            <a:lvl9pPr marL="4033601" indent="0">
              <a:buNone/>
              <a:defRPr sz="993"/>
            </a:lvl9pPr>
          </a:lstStyle>
          <a:p>
            <a:pPr lvl="0"/>
            <a:r>
              <a:rPr lang="en-US"/>
              <a:t>Click to edit Master text styles</a:t>
            </a:r>
          </a:p>
        </p:txBody>
      </p:sp>
      <p:sp>
        <p:nvSpPr>
          <p:cNvPr id="5" name="Text Placeholder 4"/>
          <p:cNvSpPr>
            <a:spLocks noGrp="1"/>
          </p:cNvSpPr>
          <p:nvPr>
            <p:ph type="body" sz="quarter" idx="3"/>
          </p:nvPr>
        </p:nvSpPr>
        <p:spPr>
          <a:xfrm>
            <a:off x="3407181" y="2184823"/>
            <a:ext cx="2575998" cy="635489"/>
          </a:xfrm>
        </p:spPr>
        <p:txBody>
          <a:bodyPr anchor="b">
            <a:noAutofit/>
          </a:bodyPr>
          <a:lstStyle>
            <a:lvl1pPr marL="0" indent="0">
              <a:buNone/>
              <a:defRPr sz="2647" b="0">
                <a:solidFill>
                  <a:schemeClr val="accent1">
                    <a:lumMod val="60000"/>
                    <a:lumOff val="40000"/>
                  </a:schemeClr>
                </a:solidFill>
              </a:defRPr>
            </a:lvl1pPr>
            <a:lvl2pPr marL="504200" indent="0">
              <a:buNone/>
              <a:defRPr sz="2206" b="1"/>
            </a:lvl2pPr>
            <a:lvl3pPr marL="1008400" indent="0">
              <a:buNone/>
              <a:defRPr sz="1985" b="1"/>
            </a:lvl3pPr>
            <a:lvl4pPr marL="1512600" indent="0">
              <a:buNone/>
              <a:defRPr sz="1764" b="1"/>
            </a:lvl4pPr>
            <a:lvl5pPr marL="2016801" indent="0">
              <a:buNone/>
              <a:defRPr sz="1764" b="1"/>
            </a:lvl5pPr>
            <a:lvl6pPr marL="2521001" indent="0">
              <a:buNone/>
              <a:defRPr sz="1764" b="1"/>
            </a:lvl6pPr>
            <a:lvl7pPr marL="3025201" indent="0">
              <a:buNone/>
              <a:defRPr sz="1764" b="1"/>
            </a:lvl7pPr>
            <a:lvl8pPr marL="3529401" indent="0">
              <a:buNone/>
              <a:defRPr sz="1764" b="1"/>
            </a:lvl8pPr>
            <a:lvl9pPr marL="4033601" indent="0">
              <a:buNone/>
              <a:defRPr sz="1764" b="1"/>
            </a:lvl9pPr>
          </a:lstStyle>
          <a:p>
            <a:pPr lvl="0"/>
            <a:r>
              <a:rPr lang="en-US"/>
              <a:t>Click to edit Master text styles</a:t>
            </a:r>
          </a:p>
        </p:txBody>
      </p:sp>
      <p:sp>
        <p:nvSpPr>
          <p:cNvPr id="19" name="Text Placeholder 3"/>
          <p:cNvSpPr>
            <a:spLocks noGrp="1"/>
          </p:cNvSpPr>
          <p:nvPr>
            <p:ph type="body" sz="half" idx="16"/>
          </p:nvPr>
        </p:nvSpPr>
        <p:spPr>
          <a:xfrm>
            <a:off x="3397922" y="2941108"/>
            <a:ext cx="2585257" cy="3958242"/>
          </a:xfrm>
        </p:spPr>
        <p:txBody>
          <a:bodyPr anchor="t">
            <a:normAutofit/>
          </a:bodyPr>
          <a:lstStyle>
            <a:lvl1pPr marL="0" indent="0">
              <a:buNone/>
              <a:defRPr sz="1544"/>
            </a:lvl1pPr>
            <a:lvl2pPr marL="504200" indent="0">
              <a:buNone/>
              <a:defRPr sz="1323"/>
            </a:lvl2pPr>
            <a:lvl3pPr marL="1008400" indent="0">
              <a:buNone/>
              <a:defRPr sz="1103"/>
            </a:lvl3pPr>
            <a:lvl4pPr marL="1512600" indent="0">
              <a:buNone/>
              <a:defRPr sz="993"/>
            </a:lvl4pPr>
            <a:lvl5pPr marL="2016801" indent="0">
              <a:buNone/>
              <a:defRPr sz="993"/>
            </a:lvl5pPr>
            <a:lvl6pPr marL="2521001" indent="0">
              <a:buNone/>
              <a:defRPr sz="993"/>
            </a:lvl6pPr>
            <a:lvl7pPr marL="3025201" indent="0">
              <a:buNone/>
              <a:defRPr sz="993"/>
            </a:lvl7pPr>
            <a:lvl8pPr marL="3529401" indent="0">
              <a:buNone/>
              <a:defRPr sz="993"/>
            </a:lvl8pPr>
            <a:lvl9pPr marL="4033601" indent="0">
              <a:buNone/>
              <a:defRPr sz="993"/>
            </a:lvl9pPr>
          </a:lstStyle>
          <a:p>
            <a:pPr lvl="0"/>
            <a:r>
              <a:rPr lang="en-US"/>
              <a:t>Click to edit Master text styles</a:t>
            </a:r>
          </a:p>
        </p:txBody>
      </p:sp>
      <p:sp>
        <p:nvSpPr>
          <p:cNvPr id="14" name="Text Placeholder 4"/>
          <p:cNvSpPr>
            <a:spLocks noGrp="1"/>
          </p:cNvSpPr>
          <p:nvPr>
            <p:ph type="body" sz="quarter" idx="13"/>
          </p:nvPr>
        </p:nvSpPr>
        <p:spPr>
          <a:xfrm>
            <a:off x="6250583" y="2184823"/>
            <a:ext cx="2572378" cy="635489"/>
          </a:xfrm>
        </p:spPr>
        <p:txBody>
          <a:bodyPr anchor="b">
            <a:noAutofit/>
          </a:bodyPr>
          <a:lstStyle>
            <a:lvl1pPr marL="0" indent="0">
              <a:buNone/>
              <a:defRPr sz="2647" b="0">
                <a:solidFill>
                  <a:schemeClr val="accent1">
                    <a:lumMod val="60000"/>
                    <a:lumOff val="40000"/>
                  </a:schemeClr>
                </a:solidFill>
              </a:defRPr>
            </a:lvl1pPr>
            <a:lvl2pPr marL="504200" indent="0">
              <a:buNone/>
              <a:defRPr sz="2206" b="1"/>
            </a:lvl2pPr>
            <a:lvl3pPr marL="1008400" indent="0">
              <a:buNone/>
              <a:defRPr sz="1985" b="1"/>
            </a:lvl3pPr>
            <a:lvl4pPr marL="1512600" indent="0">
              <a:buNone/>
              <a:defRPr sz="1764" b="1"/>
            </a:lvl4pPr>
            <a:lvl5pPr marL="2016801" indent="0">
              <a:buNone/>
              <a:defRPr sz="1764" b="1"/>
            </a:lvl5pPr>
            <a:lvl6pPr marL="2521001" indent="0">
              <a:buNone/>
              <a:defRPr sz="1764" b="1"/>
            </a:lvl6pPr>
            <a:lvl7pPr marL="3025201" indent="0">
              <a:buNone/>
              <a:defRPr sz="1764" b="1"/>
            </a:lvl7pPr>
            <a:lvl8pPr marL="3529401" indent="0">
              <a:buNone/>
              <a:defRPr sz="1764" b="1"/>
            </a:lvl8pPr>
            <a:lvl9pPr marL="4033601" indent="0">
              <a:buNone/>
              <a:defRPr sz="1764" b="1"/>
            </a:lvl9pPr>
          </a:lstStyle>
          <a:p>
            <a:pPr lvl="0"/>
            <a:r>
              <a:rPr lang="en-US"/>
              <a:t>Click to edit Master text styles</a:t>
            </a:r>
          </a:p>
        </p:txBody>
      </p:sp>
      <p:sp>
        <p:nvSpPr>
          <p:cNvPr id="20" name="Text Placeholder 3"/>
          <p:cNvSpPr>
            <a:spLocks noGrp="1"/>
          </p:cNvSpPr>
          <p:nvPr>
            <p:ph type="body" sz="half" idx="17"/>
          </p:nvPr>
        </p:nvSpPr>
        <p:spPr>
          <a:xfrm>
            <a:off x="6250583" y="2941108"/>
            <a:ext cx="2572378" cy="3958242"/>
          </a:xfrm>
        </p:spPr>
        <p:txBody>
          <a:bodyPr anchor="t">
            <a:normAutofit/>
          </a:bodyPr>
          <a:lstStyle>
            <a:lvl1pPr marL="0" indent="0">
              <a:buNone/>
              <a:defRPr sz="1544"/>
            </a:lvl1pPr>
            <a:lvl2pPr marL="504200" indent="0">
              <a:buNone/>
              <a:defRPr sz="1323"/>
            </a:lvl2pPr>
            <a:lvl3pPr marL="1008400" indent="0">
              <a:buNone/>
              <a:defRPr sz="1103"/>
            </a:lvl3pPr>
            <a:lvl4pPr marL="1512600" indent="0">
              <a:buNone/>
              <a:defRPr sz="993"/>
            </a:lvl4pPr>
            <a:lvl5pPr marL="2016801" indent="0">
              <a:buNone/>
              <a:defRPr sz="993"/>
            </a:lvl5pPr>
            <a:lvl6pPr marL="2521001" indent="0">
              <a:buNone/>
              <a:defRPr sz="993"/>
            </a:lvl6pPr>
            <a:lvl7pPr marL="3025201" indent="0">
              <a:buNone/>
              <a:defRPr sz="993"/>
            </a:lvl7pPr>
            <a:lvl8pPr marL="3529401" indent="0">
              <a:buNone/>
              <a:defRPr sz="993"/>
            </a:lvl8pPr>
            <a:lvl9pPr marL="4033601" indent="0">
              <a:buNone/>
              <a:defRPr sz="993"/>
            </a:lvl9pPr>
          </a:lstStyle>
          <a:p>
            <a:pPr lvl="0"/>
            <a:r>
              <a:rPr lang="en-US"/>
              <a:t>Click to edit Master text styles</a:t>
            </a:r>
          </a:p>
        </p:txBody>
      </p:sp>
      <p:cxnSp>
        <p:nvCxnSpPr>
          <p:cNvPr id="17" name="Straight Connector 16"/>
          <p:cNvCxnSpPr/>
          <p:nvPr/>
        </p:nvCxnSpPr>
        <p:spPr>
          <a:xfrm>
            <a:off x="3268988" y="2352887"/>
            <a:ext cx="0" cy="4369647"/>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108043" y="2352887"/>
            <a:ext cx="0" cy="437458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2/8/2025</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66790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632"/>
            </a:lvl1pPr>
          </a:lstStyle>
          <a:p>
            <a:r>
              <a:rPr lang="en-US"/>
              <a:t>Click to edit Master title style</a:t>
            </a:r>
            <a:endParaRPr lang="en-US" dirty="0"/>
          </a:p>
        </p:txBody>
      </p:sp>
      <p:sp>
        <p:nvSpPr>
          <p:cNvPr id="3" name="Text Placeholder 2"/>
          <p:cNvSpPr>
            <a:spLocks noGrp="1"/>
          </p:cNvSpPr>
          <p:nvPr>
            <p:ph type="body" idx="1"/>
          </p:nvPr>
        </p:nvSpPr>
        <p:spPr>
          <a:xfrm>
            <a:off x="572414" y="4687852"/>
            <a:ext cx="2579341" cy="635489"/>
          </a:xfrm>
        </p:spPr>
        <p:txBody>
          <a:bodyPr anchor="b">
            <a:noAutofit/>
          </a:bodyPr>
          <a:lstStyle>
            <a:lvl1pPr marL="0" indent="0">
              <a:buNone/>
              <a:defRPr sz="2647" b="0">
                <a:solidFill>
                  <a:schemeClr val="accent1">
                    <a:lumMod val="60000"/>
                    <a:lumOff val="40000"/>
                  </a:schemeClr>
                </a:solidFill>
              </a:defRPr>
            </a:lvl1pPr>
            <a:lvl2pPr marL="504200" indent="0">
              <a:buNone/>
              <a:defRPr sz="2206" b="1"/>
            </a:lvl2pPr>
            <a:lvl3pPr marL="1008400" indent="0">
              <a:buNone/>
              <a:defRPr sz="1985" b="1"/>
            </a:lvl3pPr>
            <a:lvl4pPr marL="1512600" indent="0">
              <a:buNone/>
              <a:defRPr sz="1764" b="1"/>
            </a:lvl4pPr>
            <a:lvl5pPr marL="2016801" indent="0">
              <a:buNone/>
              <a:defRPr sz="1764" b="1"/>
            </a:lvl5pPr>
            <a:lvl6pPr marL="2521001" indent="0">
              <a:buNone/>
              <a:defRPr sz="1764" b="1"/>
            </a:lvl6pPr>
            <a:lvl7pPr marL="3025201" indent="0">
              <a:buNone/>
              <a:defRPr sz="1764" b="1"/>
            </a:lvl7pPr>
            <a:lvl8pPr marL="3529401" indent="0">
              <a:buNone/>
              <a:defRPr sz="1764" b="1"/>
            </a:lvl8pPr>
            <a:lvl9pPr marL="4033601" indent="0">
              <a:buNone/>
              <a:defRPr sz="1764" b="1"/>
            </a:lvl9pPr>
          </a:lstStyle>
          <a:p>
            <a:pPr lvl="0"/>
            <a:r>
              <a:rPr lang="en-US"/>
              <a:t>Click to edit Master text styles</a:t>
            </a:r>
          </a:p>
        </p:txBody>
      </p:sp>
      <p:sp>
        <p:nvSpPr>
          <p:cNvPr id="29" name="Picture Placeholder 2"/>
          <p:cNvSpPr>
            <a:spLocks noGrp="1" noChangeAspect="1"/>
          </p:cNvSpPr>
          <p:nvPr>
            <p:ph type="pic" idx="21"/>
          </p:nvPr>
        </p:nvSpPr>
        <p:spPr>
          <a:xfrm>
            <a:off x="572414" y="2436919"/>
            <a:ext cx="2579341" cy="1680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4"/>
            </a:lvl1pPr>
            <a:lvl2pPr marL="504200" indent="0">
              <a:buNone/>
              <a:defRPr sz="1764"/>
            </a:lvl2pPr>
            <a:lvl3pPr marL="1008400" indent="0">
              <a:buNone/>
              <a:defRPr sz="1764"/>
            </a:lvl3pPr>
            <a:lvl4pPr marL="1512600" indent="0">
              <a:buNone/>
              <a:defRPr sz="1764"/>
            </a:lvl4pPr>
            <a:lvl5pPr marL="2016801" indent="0">
              <a:buNone/>
              <a:defRPr sz="1764"/>
            </a:lvl5pPr>
            <a:lvl6pPr marL="2521001" indent="0">
              <a:buNone/>
              <a:defRPr sz="1764"/>
            </a:lvl6pPr>
            <a:lvl7pPr marL="3025201" indent="0">
              <a:buNone/>
              <a:defRPr sz="1764"/>
            </a:lvl7pPr>
            <a:lvl8pPr marL="3529401" indent="0">
              <a:buNone/>
              <a:defRPr sz="1764"/>
            </a:lvl8pPr>
            <a:lvl9pPr marL="4033601" indent="0">
              <a:buNone/>
              <a:defRPr sz="1764"/>
            </a:lvl9pPr>
          </a:lstStyle>
          <a:p>
            <a:r>
              <a:rPr lang="en-US"/>
              <a:t>Click icon to add picture</a:t>
            </a:r>
            <a:endParaRPr lang="en-US" dirty="0"/>
          </a:p>
        </p:txBody>
      </p:sp>
      <p:sp>
        <p:nvSpPr>
          <p:cNvPr id="22" name="Text Placeholder 3"/>
          <p:cNvSpPr>
            <a:spLocks noGrp="1"/>
          </p:cNvSpPr>
          <p:nvPr>
            <p:ph type="body" sz="half" idx="18"/>
          </p:nvPr>
        </p:nvSpPr>
        <p:spPr>
          <a:xfrm>
            <a:off x="572414" y="5323343"/>
            <a:ext cx="2579341" cy="726939"/>
          </a:xfrm>
        </p:spPr>
        <p:txBody>
          <a:bodyPr anchor="t">
            <a:normAutofit/>
          </a:bodyPr>
          <a:lstStyle>
            <a:lvl1pPr marL="0" indent="0">
              <a:buNone/>
              <a:defRPr sz="1544"/>
            </a:lvl1pPr>
            <a:lvl2pPr marL="504200" indent="0">
              <a:buNone/>
              <a:defRPr sz="1323"/>
            </a:lvl2pPr>
            <a:lvl3pPr marL="1008400" indent="0">
              <a:buNone/>
              <a:defRPr sz="1103"/>
            </a:lvl3pPr>
            <a:lvl4pPr marL="1512600" indent="0">
              <a:buNone/>
              <a:defRPr sz="993"/>
            </a:lvl4pPr>
            <a:lvl5pPr marL="2016801" indent="0">
              <a:buNone/>
              <a:defRPr sz="993"/>
            </a:lvl5pPr>
            <a:lvl6pPr marL="2521001" indent="0">
              <a:buNone/>
              <a:defRPr sz="993"/>
            </a:lvl6pPr>
            <a:lvl7pPr marL="3025201" indent="0">
              <a:buNone/>
              <a:defRPr sz="993"/>
            </a:lvl7pPr>
            <a:lvl8pPr marL="3529401" indent="0">
              <a:buNone/>
              <a:defRPr sz="993"/>
            </a:lvl8pPr>
            <a:lvl9pPr marL="4033601" indent="0">
              <a:buNone/>
              <a:defRPr sz="993"/>
            </a:lvl9pPr>
          </a:lstStyle>
          <a:p>
            <a:pPr lvl="0"/>
            <a:r>
              <a:rPr lang="en-US"/>
              <a:t>Click to edit Master text styles</a:t>
            </a:r>
          </a:p>
        </p:txBody>
      </p:sp>
      <p:sp>
        <p:nvSpPr>
          <p:cNvPr id="5" name="Text Placeholder 4"/>
          <p:cNvSpPr>
            <a:spLocks noGrp="1"/>
          </p:cNvSpPr>
          <p:nvPr>
            <p:ph type="body" sz="quarter" idx="3"/>
          </p:nvPr>
        </p:nvSpPr>
        <p:spPr>
          <a:xfrm>
            <a:off x="3412196" y="4687852"/>
            <a:ext cx="2570984" cy="635489"/>
          </a:xfrm>
        </p:spPr>
        <p:txBody>
          <a:bodyPr anchor="b">
            <a:noAutofit/>
          </a:bodyPr>
          <a:lstStyle>
            <a:lvl1pPr marL="0" indent="0">
              <a:buNone/>
              <a:defRPr sz="2647" b="0">
                <a:solidFill>
                  <a:schemeClr val="accent1">
                    <a:lumMod val="60000"/>
                    <a:lumOff val="40000"/>
                  </a:schemeClr>
                </a:solidFill>
              </a:defRPr>
            </a:lvl1pPr>
            <a:lvl2pPr marL="504200" indent="0">
              <a:buNone/>
              <a:defRPr sz="2206" b="1"/>
            </a:lvl2pPr>
            <a:lvl3pPr marL="1008400" indent="0">
              <a:buNone/>
              <a:defRPr sz="1985" b="1"/>
            </a:lvl3pPr>
            <a:lvl4pPr marL="1512600" indent="0">
              <a:buNone/>
              <a:defRPr sz="1764" b="1"/>
            </a:lvl4pPr>
            <a:lvl5pPr marL="2016801" indent="0">
              <a:buNone/>
              <a:defRPr sz="1764" b="1"/>
            </a:lvl5pPr>
            <a:lvl6pPr marL="2521001" indent="0">
              <a:buNone/>
              <a:defRPr sz="1764" b="1"/>
            </a:lvl6pPr>
            <a:lvl7pPr marL="3025201" indent="0">
              <a:buNone/>
              <a:defRPr sz="1764" b="1"/>
            </a:lvl7pPr>
            <a:lvl8pPr marL="3529401" indent="0">
              <a:buNone/>
              <a:defRPr sz="1764" b="1"/>
            </a:lvl8pPr>
            <a:lvl9pPr marL="4033601" indent="0">
              <a:buNone/>
              <a:defRPr sz="1764" b="1"/>
            </a:lvl9pPr>
          </a:lstStyle>
          <a:p>
            <a:pPr lvl="0"/>
            <a:r>
              <a:rPr lang="en-US"/>
              <a:t>Click to edit Master text styles</a:t>
            </a:r>
          </a:p>
        </p:txBody>
      </p:sp>
      <p:sp>
        <p:nvSpPr>
          <p:cNvPr id="30" name="Picture Placeholder 2"/>
          <p:cNvSpPr>
            <a:spLocks noGrp="1" noChangeAspect="1"/>
          </p:cNvSpPr>
          <p:nvPr>
            <p:ph type="pic" idx="22"/>
          </p:nvPr>
        </p:nvSpPr>
        <p:spPr>
          <a:xfrm>
            <a:off x="3412194" y="2436919"/>
            <a:ext cx="2570984" cy="1680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4"/>
            </a:lvl1pPr>
            <a:lvl2pPr marL="504200" indent="0">
              <a:buNone/>
              <a:defRPr sz="1764"/>
            </a:lvl2pPr>
            <a:lvl3pPr marL="1008400" indent="0">
              <a:buNone/>
              <a:defRPr sz="1764"/>
            </a:lvl3pPr>
            <a:lvl4pPr marL="1512600" indent="0">
              <a:buNone/>
              <a:defRPr sz="1764"/>
            </a:lvl4pPr>
            <a:lvl5pPr marL="2016801" indent="0">
              <a:buNone/>
              <a:defRPr sz="1764"/>
            </a:lvl5pPr>
            <a:lvl6pPr marL="2521001" indent="0">
              <a:buNone/>
              <a:defRPr sz="1764"/>
            </a:lvl6pPr>
            <a:lvl7pPr marL="3025201" indent="0">
              <a:buNone/>
              <a:defRPr sz="1764"/>
            </a:lvl7pPr>
            <a:lvl8pPr marL="3529401" indent="0">
              <a:buNone/>
              <a:defRPr sz="1764"/>
            </a:lvl8pPr>
            <a:lvl9pPr marL="4033601" indent="0">
              <a:buNone/>
              <a:defRPr sz="1764"/>
            </a:lvl9pPr>
          </a:lstStyle>
          <a:p>
            <a:r>
              <a:rPr lang="en-US"/>
              <a:t>Click icon to add picture</a:t>
            </a:r>
            <a:endParaRPr lang="en-US" dirty="0"/>
          </a:p>
        </p:txBody>
      </p:sp>
      <p:sp>
        <p:nvSpPr>
          <p:cNvPr id="23" name="Text Placeholder 3"/>
          <p:cNvSpPr>
            <a:spLocks noGrp="1"/>
          </p:cNvSpPr>
          <p:nvPr>
            <p:ph type="body" sz="half" idx="19"/>
          </p:nvPr>
        </p:nvSpPr>
        <p:spPr>
          <a:xfrm>
            <a:off x="3411008" y="5323342"/>
            <a:ext cx="2574389" cy="726939"/>
          </a:xfrm>
        </p:spPr>
        <p:txBody>
          <a:bodyPr anchor="t">
            <a:normAutofit/>
          </a:bodyPr>
          <a:lstStyle>
            <a:lvl1pPr marL="0" indent="0">
              <a:buNone/>
              <a:defRPr sz="1544"/>
            </a:lvl1pPr>
            <a:lvl2pPr marL="504200" indent="0">
              <a:buNone/>
              <a:defRPr sz="1323"/>
            </a:lvl2pPr>
            <a:lvl3pPr marL="1008400" indent="0">
              <a:buNone/>
              <a:defRPr sz="1103"/>
            </a:lvl3pPr>
            <a:lvl4pPr marL="1512600" indent="0">
              <a:buNone/>
              <a:defRPr sz="993"/>
            </a:lvl4pPr>
            <a:lvl5pPr marL="2016801" indent="0">
              <a:buNone/>
              <a:defRPr sz="993"/>
            </a:lvl5pPr>
            <a:lvl6pPr marL="2521001" indent="0">
              <a:buNone/>
              <a:defRPr sz="993"/>
            </a:lvl6pPr>
            <a:lvl7pPr marL="3025201" indent="0">
              <a:buNone/>
              <a:defRPr sz="993"/>
            </a:lvl7pPr>
            <a:lvl8pPr marL="3529401" indent="0">
              <a:buNone/>
              <a:defRPr sz="993"/>
            </a:lvl8pPr>
            <a:lvl9pPr marL="4033601" indent="0">
              <a:buNone/>
              <a:defRPr sz="993"/>
            </a:lvl9pPr>
          </a:lstStyle>
          <a:p>
            <a:pPr lvl="0"/>
            <a:r>
              <a:rPr lang="en-US"/>
              <a:t>Click to edit Master text styles</a:t>
            </a:r>
          </a:p>
        </p:txBody>
      </p:sp>
      <p:sp>
        <p:nvSpPr>
          <p:cNvPr id="14" name="Text Placeholder 4"/>
          <p:cNvSpPr>
            <a:spLocks noGrp="1"/>
          </p:cNvSpPr>
          <p:nvPr>
            <p:ph type="body" sz="quarter" idx="13"/>
          </p:nvPr>
        </p:nvSpPr>
        <p:spPr>
          <a:xfrm>
            <a:off x="6250583" y="4687852"/>
            <a:ext cx="2572378" cy="635489"/>
          </a:xfrm>
        </p:spPr>
        <p:txBody>
          <a:bodyPr anchor="b">
            <a:noAutofit/>
          </a:bodyPr>
          <a:lstStyle>
            <a:lvl1pPr marL="0" indent="0">
              <a:buNone/>
              <a:defRPr sz="2647" b="0">
                <a:solidFill>
                  <a:schemeClr val="accent1">
                    <a:lumMod val="60000"/>
                    <a:lumOff val="40000"/>
                  </a:schemeClr>
                </a:solidFill>
              </a:defRPr>
            </a:lvl1pPr>
            <a:lvl2pPr marL="504200" indent="0">
              <a:buNone/>
              <a:defRPr sz="2206" b="1"/>
            </a:lvl2pPr>
            <a:lvl3pPr marL="1008400" indent="0">
              <a:buNone/>
              <a:defRPr sz="1985" b="1"/>
            </a:lvl3pPr>
            <a:lvl4pPr marL="1512600" indent="0">
              <a:buNone/>
              <a:defRPr sz="1764" b="1"/>
            </a:lvl4pPr>
            <a:lvl5pPr marL="2016801" indent="0">
              <a:buNone/>
              <a:defRPr sz="1764" b="1"/>
            </a:lvl5pPr>
            <a:lvl6pPr marL="2521001" indent="0">
              <a:buNone/>
              <a:defRPr sz="1764" b="1"/>
            </a:lvl6pPr>
            <a:lvl7pPr marL="3025201" indent="0">
              <a:buNone/>
              <a:defRPr sz="1764" b="1"/>
            </a:lvl7pPr>
            <a:lvl8pPr marL="3529401" indent="0">
              <a:buNone/>
              <a:defRPr sz="1764" b="1"/>
            </a:lvl8pPr>
            <a:lvl9pPr marL="4033601" indent="0">
              <a:buNone/>
              <a:defRPr sz="1764" b="1"/>
            </a:lvl9pPr>
          </a:lstStyle>
          <a:p>
            <a:pPr lvl="0"/>
            <a:r>
              <a:rPr lang="en-US"/>
              <a:t>Click to edit Master text styles</a:t>
            </a:r>
          </a:p>
        </p:txBody>
      </p:sp>
      <p:sp>
        <p:nvSpPr>
          <p:cNvPr id="31" name="Picture Placeholder 2"/>
          <p:cNvSpPr>
            <a:spLocks noGrp="1" noChangeAspect="1"/>
          </p:cNvSpPr>
          <p:nvPr>
            <p:ph type="pic" idx="22"/>
          </p:nvPr>
        </p:nvSpPr>
        <p:spPr>
          <a:xfrm>
            <a:off x="6250582" y="2436919"/>
            <a:ext cx="2572378" cy="168063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4"/>
            </a:lvl1pPr>
            <a:lvl2pPr marL="504200" indent="0">
              <a:buNone/>
              <a:defRPr sz="1764"/>
            </a:lvl2pPr>
            <a:lvl3pPr marL="1008400" indent="0">
              <a:buNone/>
              <a:defRPr sz="1764"/>
            </a:lvl3pPr>
            <a:lvl4pPr marL="1512600" indent="0">
              <a:buNone/>
              <a:defRPr sz="1764"/>
            </a:lvl4pPr>
            <a:lvl5pPr marL="2016801" indent="0">
              <a:buNone/>
              <a:defRPr sz="1764"/>
            </a:lvl5pPr>
            <a:lvl6pPr marL="2521001" indent="0">
              <a:buNone/>
              <a:defRPr sz="1764"/>
            </a:lvl6pPr>
            <a:lvl7pPr marL="3025201" indent="0">
              <a:buNone/>
              <a:defRPr sz="1764"/>
            </a:lvl7pPr>
            <a:lvl8pPr marL="3529401" indent="0">
              <a:buNone/>
              <a:defRPr sz="1764"/>
            </a:lvl8pPr>
            <a:lvl9pPr marL="4033601" indent="0">
              <a:buNone/>
              <a:defRPr sz="1764"/>
            </a:lvl9pPr>
          </a:lstStyle>
          <a:p>
            <a:r>
              <a:rPr lang="en-US"/>
              <a:t>Click icon to add picture</a:t>
            </a:r>
            <a:endParaRPr lang="en-US" dirty="0"/>
          </a:p>
        </p:txBody>
      </p:sp>
      <p:sp>
        <p:nvSpPr>
          <p:cNvPr id="24" name="Text Placeholder 3"/>
          <p:cNvSpPr>
            <a:spLocks noGrp="1"/>
          </p:cNvSpPr>
          <p:nvPr>
            <p:ph type="body" sz="half" idx="20"/>
          </p:nvPr>
        </p:nvSpPr>
        <p:spPr>
          <a:xfrm>
            <a:off x="6250476" y="5323339"/>
            <a:ext cx="2575784" cy="726939"/>
          </a:xfrm>
        </p:spPr>
        <p:txBody>
          <a:bodyPr anchor="t">
            <a:normAutofit/>
          </a:bodyPr>
          <a:lstStyle>
            <a:lvl1pPr marL="0" indent="0">
              <a:buNone/>
              <a:defRPr sz="1544"/>
            </a:lvl1pPr>
            <a:lvl2pPr marL="504200" indent="0">
              <a:buNone/>
              <a:defRPr sz="1323"/>
            </a:lvl2pPr>
            <a:lvl3pPr marL="1008400" indent="0">
              <a:buNone/>
              <a:defRPr sz="1103"/>
            </a:lvl3pPr>
            <a:lvl4pPr marL="1512600" indent="0">
              <a:buNone/>
              <a:defRPr sz="993"/>
            </a:lvl4pPr>
            <a:lvl5pPr marL="2016801" indent="0">
              <a:buNone/>
              <a:defRPr sz="993"/>
            </a:lvl5pPr>
            <a:lvl6pPr marL="2521001" indent="0">
              <a:buNone/>
              <a:defRPr sz="993"/>
            </a:lvl6pPr>
            <a:lvl7pPr marL="3025201" indent="0">
              <a:buNone/>
              <a:defRPr sz="993"/>
            </a:lvl7pPr>
            <a:lvl8pPr marL="3529401" indent="0">
              <a:buNone/>
              <a:defRPr sz="993"/>
            </a:lvl8pPr>
            <a:lvl9pPr marL="4033601" indent="0">
              <a:buNone/>
              <a:defRPr sz="993"/>
            </a:lvl9pPr>
          </a:lstStyle>
          <a:p>
            <a:pPr lvl="0"/>
            <a:r>
              <a:rPr lang="en-US"/>
              <a:t>Click to edit Master text styles</a:t>
            </a:r>
          </a:p>
        </p:txBody>
      </p:sp>
      <p:cxnSp>
        <p:nvCxnSpPr>
          <p:cNvPr id="17" name="Straight Connector 16"/>
          <p:cNvCxnSpPr/>
          <p:nvPr/>
        </p:nvCxnSpPr>
        <p:spPr>
          <a:xfrm>
            <a:off x="3268988" y="2352887"/>
            <a:ext cx="0" cy="4369647"/>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108043" y="2352887"/>
            <a:ext cx="0" cy="437458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2/8/2025</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14309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394045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85385" y="474431"/>
            <a:ext cx="1537577" cy="6424921"/>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572414" y="852673"/>
            <a:ext cx="6512416" cy="604667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45000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92514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3258" y="3155857"/>
            <a:ext cx="7742853" cy="2112533"/>
          </a:xfrm>
        </p:spPr>
        <p:txBody>
          <a:bodyPr anchor="b"/>
          <a:lstStyle>
            <a:lvl1pPr algn="l">
              <a:defRPr sz="4411" b="0" cap="none"/>
            </a:lvl1pPr>
          </a:lstStyle>
          <a:p>
            <a:r>
              <a:rPr lang="en-US"/>
              <a:t>Click to edit Master title style</a:t>
            </a:r>
            <a:endParaRPr lang="en-US" dirty="0"/>
          </a:p>
        </p:txBody>
      </p:sp>
      <p:sp>
        <p:nvSpPr>
          <p:cNvPr id="3" name="Text Placeholder 2"/>
          <p:cNvSpPr>
            <a:spLocks noGrp="1"/>
          </p:cNvSpPr>
          <p:nvPr>
            <p:ph type="body" idx="1"/>
          </p:nvPr>
        </p:nvSpPr>
        <p:spPr>
          <a:xfrm>
            <a:off x="1013256" y="5268390"/>
            <a:ext cx="7742854" cy="948830"/>
          </a:xfrm>
        </p:spPr>
        <p:txBody>
          <a:bodyPr anchor="t"/>
          <a:lstStyle>
            <a:lvl1pPr marL="0" indent="0" algn="l">
              <a:buNone/>
              <a:defRPr sz="2206" cap="all">
                <a:solidFill>
                  <a:schemeClr val="accent1">
                    <a:lumMod val="60000"/>
                    <a:lumOff val="40000"/>
                  </a:schemeClr>
                </a:solidFill>
              </a:defRPr>
            </a:lvl1pPr>
            <a:lvl2pPr marL="504200" indent="0">
              <a:buNone/>
              <a:defRPr sz="1985">
                <a:solidFill>
                  <a:schemeClr val="tx1">
                    <a:tint val="75000"/>
                  </a:schemeClr>
                </a:solidFill>
              </a:defRPr>
            </a:lvl2pPr>
            <a:lvl3pPr marL="1008400" indent="0">
              <a:buNone/>
              <a:defRPr sz="1764">
                <a:solidFill>
                  <a:schemeClr val="tx1">
                    <a:tint val="75000"/>
                  </a:schemeClr>
                </a:solidFill>
              </a:defRPr>
            </a:lvl3pPr>
            <a:lvl4pPr marL="1512600" indent="0">
              <a:buNone/>
              <a:defRPr sz="1544">
                <a:solidFill>
                  <a:schemeClr val="tx1">
                    <a:tint val="75000"/>
                  </a:schemeClr>
                </a:solidFill>
              </a:defRPr>
            </a:lvl4pPr>
            <a:lvl5pPr marL="2016801" indent="0">
              <a:buNone/>
              <a:defRPr sz="1544">
                <a:solidFill>
                  <a:schemeClr val="tx1">
                    <a:tint val="75000"/>
                  </a:schemeClr>
                </a:solidFill>
              </a:defRPr>
            </a:lvl5pPr>
            <a:lvl6pPr marL="2521001" indent="0">
              <a:buNone/>
              <a:defRPr sz="1544">
                <a:solidFill>
                  <a:schemeClr val="tx1">
                    <a:tint val="75000"/>
                  </a:schemeClr>
                </a:solidFill>
              </a:defRPr>
            </a:lvl6pPr>
            <a:lvl7pPr marL="3025201" indent="0">
              <a:buNone/>
              <a:defRPr sz="1544">
                <a:solidFill>
                  <a:schemeClr val="tx1">
                    <a:tint val="75000"/>
                  </a:schemeClr>
                </a:solidFill>
              </a:defRPr>
            </a:lvl7pPr>
            <a:lvl8pPr marL="3529401" indent="0">
              <a:buNone/>
              <a:defRPr sz="1544">
                <a:solidFill>
                  <a:schemeClr val="tx1">
                    <a:tint val="75000"/>
                  </a:schemeClr>
                </a:solidFill>
              </a:defRPr>
            </a:lvl8pPr>
            <a:lvl9pPr marL="4033601" indent="0">
              <a:buNone/>
              <a:defRPr sz="154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010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67950" y="2272358"/>
            <a:ext cx="3856960" cy="4626994"/>
          </a:xfrm>
        </p:spPr>
        <p:txBody>
          <a:bodyPr>
            <a:normAutofit/>
          </a:bodyPr>
          <a:lstStyle>
            <a:lvl1pPr>
              <a:defRPr sz="1985"/>
            </a:lvl1pPr>
            <a:lvl2pPr>
              <a:defRPr sz="1764"/>
            </a:lvl2pPr>
            <a:lvl3pPr>
              <a:defRPr sz="1544"/>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60755" y="2267414"/>
            <a:ext cx="3856962" cy="4631937"/>
          </a:xfrm>
        </p:spPr>
        <p:txBody>
          <a:bodyPr>
            <a:normAutofit/>
          </a:bodyPr>
          <a:lstStyle>
            <a:lvl1pPr>
              <a:defRPr sz="1985"/>
            </a:lvl1pPr>
            <a:lvl2pPr>
              <a:defRPr sz="1764"/>
            </a:lvl2pPr>
            <a:lvl3pPr>
              <a:defRPr sz="1544"/>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2/8/2025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96352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67949" y="2100792"/>
            <a:ext cx="3856959" cy="635489"/>
          </a:xfrm>
        </p:spPr>
        <p:txBody>
          <a:bodyPr anchor="b">
            <a:noAutofit/>
          </a:bodyPr>
          <a:lstStyle>
            <a:lvl1pPr marL="0" indent="0">
              <a:buNone/>
              <a:defRPr sz="2647" b="0">
                <a:solidFill>
                  <a:schemeClr val="accent1">
                    <a:lumMod val="60000"/>
                    <a:lumOff val="40000"/>
                  </a:schemeClr>
                </a:solidFill>
              </a:defRPr>
            </a:lvl1pPr>
            <a:lvl2pPr marL="504200" indent="0">
              <a:buNone/>
              <a:defRPr sz="2206" b="1"/>
            </a:lvl2pPr>
            <a:lvl3pPr marL="1008400" indent="0">
              <a:buNone/>
              <a:defRPr sz="1985" b="1"/>
            </a:lvl3pPr>
            <a:lvl4pPr marL="1512600" indent="0">
              <a:buNone/>
              <a:defRPr sz="1764" b="1"/>
            </a:lvl4pPr>
            <a:lvl5pPr marL="2016801" indent="0">
              <a:buNone/>
              <a:defRPr sz="1764" b="1"/>
            </a:lvl5pPr>
            <a:lvl6pPr marL="2521001" indent="0">
              <a:buNone/>
              <a:defRPr sz="1764" b="1"/>
            </a:lvl6pPr>
            <a:lvl7pPr marL="3025201" indent="0">
              <a:buNone/>
              <a:defRPr sz="1764" b="1"/>
            </a:lvl7pPr>
            <a:lvl8pPr marL="3529401" indent="0">
              <a:buNone/>
              <a:defRPr sz="1764" b="1"/>
            </a:lvl8pPr>
            <a:lvl9pPr marL="4033601" indent="0">
              <a:buNone/>
              <a:defRPr sz="1764" b="1"/>
            </a:lvl9pPr>
          </a:lstStyle>
          <a:p>
            <a:pPr lvl="0"/>
            <a:r>
              <a:rPr lang="en-US"/>
              <a:t>Click to edit Master text styles</a:t>
            </a:r>
          </a:p>
        </p:txBody>
      </p:sp>
      <p:sp>
        <p:nvSpPr>
          <p:cNvPr id="4" name="Content Placeholder 3"/>
          <p:cNvSpPr>
            <a:spLocks noGrp="1"/>
          </p:cNvSpPr>
          <p:nvPr>
            <p:ph sz="half" idx="2"/>
          </p:nvPr>
        </p:nvSpPr>
        <p:spPr>
          <a:xfrm>
            <a:off x="967950" y="2773045"/>
            <a:ext cx="3856960" cy="4126306"/>
          </a:xfrm>
        </p:spPr>
        <p:txBody>
          <a:bodyPr>
            <a:normAutofit/>
          </a:bodyPr>
          <a:lstStyle>
            <a:lvl1pPr>
              <a:defRPr sz="1985"/>
            </a:lvl1pPr>
            <a:lvl2pPr>
              <a:defRPr sz="1764"/>
            </a:lvl2pPr>
            <a:lvl3pPr>
              <a:defRPr sz="1544"/>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0756" y="2100792"/>
            <a:ext cx="3856960" cy="635489"/>
          </a:xfrm>
        </p:spPr>
        <p:txBody>
          <a:bodyPr anchor="b">
            <a:noAutofit/>
          </a:bodyPr>
          <a:lstStyle>
            <a:lvl1pPr marL="0" indent="0">
              <a:buNone/>
              <a:defRPr sz="2647" b="0">
                <a:solidFill>
                  <a:schemeClr val="accent1">
                    <a:lumMod val="60000"/>
                    <a:lumOff val="40000"/>
                  </a:schemeClr>
                </a:solidFill>
              </a:defRPr>
            </a:lvl1pPr>
            <a:lvl2pPr marL="504200" indent="0">
              <a:buNone/>
              <a:defRPr sz="2206" b="1"/>
            </a:lvl2pPr>
            <a:lvl3pPr marL="1008400" indent="0">
              <a:buNone/>
              <a:defRPr sz="1985" b="1"/>
            </a:lvl3pPr>
            <a:lvl4pPr marL="1512600" indent="0">
              <a:buNone/>
              <a:defRPr sz="1764" b="1"/>
            </a:lvl4pPr>
            <a:lvl5pPr marL="2016801" indent="0">
              <a:buNone/>
              <a:defRPr sz="1764" b="1"/>
            </a:lvl5pPr>
            <a:lvl6pPr marL="2521001" indent="0">
              <a:buNone/>
              <a:defRPr sz="1764" b="1"/>
            </a:lvl6pPr>
            <a:lvl7pPr marL="3025201" indent="0">
              <a:buNone/>
              <a:defRPr sz="1764" b="1"/>
            </a:lvl7pPr>
            <a:lvl8pPr marL="3529401" indent="0">
              <a:buNone/>
              <a:defRPr sz="1764" b="1"/>
            </a:lvl8pPr>
            <a:lvl9pPr marL="4033601" indent="0">
              <a:buNone/>
              <a:defRPr sz="1764" b="1"/>
            </a:lvl9pPr>
          </a:lstStyle>
          <a:p>
            <a:pPr lvl="0"/>
            <a:r>
              <a:rPr lang="en-US"/>
              <a:t>Click to edit Master text styles</a:t>
            </a:r>
          </a:p>
        </p:txBody>
      </p:sp>
      <p:sp>
        <p:nvSpPr>
          <p:cNvPr id="6" name="Content Placeholder 5"/>
          <p:cNvSpPr>
            <a:spLocks noGrp="1"/>
          </p:cNvSpPr>
          <p:nvPr>
            <p:ph sz="quarter" idx="4"/>
          </p:nvPr>
        </p:nvSpPr>
        <p:spPr>
          <a:xfrm>
            <a:off x="4960756" y="2773045"/>
            <a:ext cx="3856960" cy="4126306"/>
          </a:xfrm>
        </p:spPr>
        <p:txBody>
          <a:bodyPr>
            <a:normAutofit/>
          </a:bodyPr>
          <a:lstStyle>
            <a:lvl1pPr>
              <a:defRPr sz="1985"/>
            </a:lvl1pPr>
            <a:lvl2pPr>
              <a:defRPr sz="1764"/>
            </a:lvl2pPr>
            <a:lvl3pPr>
              <a:defRPr sz="1544"/>
            </a:lvl3pPr>
            <a:lvl4pPr>
              <a:defRPr sz="1323"/>
            </a:lvl4pPr>
            <a:lvl5pPr>
              <a:defRPr sz="1323"/>
            </a:lvl5pPr>
            <a:lvl6pPr>
              <a:defRPr sz="1323"/>
            </a:lvl6pPr>
            <a:lvl7pPr>
              <a:defRPr sz="1323"/>
            </a:lvl7pPr>
            <a:lvl8pPr>
              <a:defRPr sz="1323"/>
            </a:lvl8pPr>
            <a:lvl9pPr>
              <a:defRPr sz="132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2/8/2025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930428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2/8/2025</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51507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2/8/2025</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14058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3255" y="1596602"/>
            <a:ext cx="2983793" cy="1596602"/>
          </a:xfrm>
        </p:spPr>
        <p:txBody>
          <a:bodyPr anchor="b"/>
          <a:lstStyle>
            <a:lvl1pPr algn="l">
              <a:defRPr sz="2647" b="0"/>
            </a:lvl1pPr>
          </a:lstStyle>
          <a:p>
            <a:r>
              <a:rPr lang="en-US"/>
              <a:t>Click to edit Master title style</a:t>
            </a:r>
            <a:endParaRPr lang="en-US" dirty="0"/>
          </a:p>
        </p:txBody>
      </p:sp>
      <p:sp>
        <p:nvSpPr>
          <p:cNvPr id="3" name="Content Placeholder 2"/>
          <p:cNvSpPr>
            <a:spLocks noGrp="1"/>
          </p:cNvSpPr>
          <p:nvPr>
            <p:ph idx="1"/>
          </p:nvPr>
        </p:nvSpPr>
        <p:spPr>
          <a:xfrm>
            <a:off x="4197601" y="1596602"/>
            <a:ext cx="4558510" cy="5041900"/>
          </a:xfrm>
        </p:spPr>
        <p:txBody>
          <a:bodyPr anchor="ctr">
            <a:normAutofit/>
          </a:bodyPr>
          <a:lstStyle>
            <a:lvl1pPr>
              <a:defRPr sz="2206"/>
            </a:lvl1pPr>
            <a:lvl2pPr>
              <a:defRPr sz="1985"/>
            </a:lvl2pPr>
            <a:lvl3pPr>
              <a:defRPr sz="1764"/>
            </a:lvl3pPr>
            <a:lvl4pPr>
              <a:defRPr sz="1544"/>
            </a:lvl4pPr>
            <a:lvl5pPr>
              <a:defRPr sz="1544"/>
            </a:lvl5pPr>
            <a:lvl6pPr>
              <a:defRPr sz="1544"/>
            </a:lvl6pPr>
            <a:lvl7pPr>
              <a:defRPr sz="1544"/>
            </a:lvl7pPr>
            <a:lvl8pPr>
              <a:defRPr sz="1544"/>
            </a:lvl8pPr>
            <a:lvl9pPr>
              <a:defRPr sz="154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13256" y="3450902"/>
            <a:ext cx="2983792" cy="3193202"/>
          </a:xfrm>
        </p:spPr>
        <p:txBody>
          <a:bodyPr/>
          <a:lstStyle>
            <a:lvl1pPr marL="0" indent="0">
              <a:buNone/>
              <a:defRPr sz="1544"/>
            </a:lvl1pPr>
            <a:lvl2pPr marL="504200" indent="0">
              <a:buNone/>
              <a:defRPr sz="1323"/>
            </a:lvl2pPr>
            <a:lvl3pPr marL="1008400" indent="0">
              <a:buNone/>
              <a:defRPr sz="1103"/>
            </a:lvl3pPr>
            <a:lvl4pPr marL="1512600" indent="0">
              <a:buNone/>
              <a:defRPr sz="993"/>
            </a:lvl4pPr>
            <a:lvl5pPr marL="2016801" indent="0">
              <a:buNone/>
              <a:defRPr sz="993"/>
            </a:lvl5pPr>
            <a:lvl6pPr marL="2521001" indent="0">
              <a:buNone/>
              <a:defRPr sz="993"/>
            </a:lvl6pPr>
            <a:lvl7pPr marL="3025201" indent="0">
              <a:buNone/>
              <a:defRPr sz="993"/>
            </a:lvl7pPr>
            <a:lvl8pPr marL="3529401" indent="0">
              <a:buNone/>
              <a:defRPr sz="993"/>
            </a:lvl8pPr>
            <a:lvl9pPr marL="4033601" indent="0">
              <a:buNone/>
              <a:defRPr sz="993"/>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2/8/2025</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412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12337" y="2044762"/>
            <a:ext cx="4468066" cy="1736663"/>
          </a:xfrm>
        </p:spPr>
        <p:txBody>
          <a:bodyPr anchor="b">
            <a:normAutofit/>
          </a:bodyPr>
          <a:lstStyle>
            <a:lvl1pPr algn="l">
              <a:defRPr sz="397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6919" y="1260475"/>
            <a:ext cx="2807748" cy="50419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764"/>
            </a:lvl1pPr>
            <a:lvl2pPr marL="504200" indent="0">
              <a:buNone/>
              <a:defRPr sz="1764"/>
            </a:lvl2pPr>
            <a:lvl3pPr marL="1008400" indent="0">
              <a:buNone/>
              <a:defRPr sz="1764"/>
            </a:lvl3pPr>
            <a:lvl4pPr marL="1512600" indent="0">
              <a:buNone/>
              <a:defRPr sz="1764"/>
            </a:lvl4pPr>
            <a:lvl5pPr marL="2016801" indent="0">
              <a:buNone/>
              <a:defRPr sz="1764"/>
            </a:lvl5pPr>
            <a:lvl6pPr marL="2521001" indent="0">
              <a:buNone/>
              <a:defRPr sz="1764"/>
            </a:lvl6pPr>
            <a:lvl7pPr marL="3025201" indent="0">
              <a:buNone/>
              <a:defRPr sz="1764"/>
            </a:lvl7pPr>
            <a:lvl8pPr marL="3529401" indent="0">
              <a:buNone/>
              <a:defRPr sz="1764"/>
            </a:lvl8pPr>
            <a:lvl9pPr marL="4033601" indent="0">
              <a:buNone/>
              <a:defRPr sz="1764"/>
            </a:lvl9pPr>
          </a:lstStyle>
          <a:p>
            <a:r>
              <a:rPr lang="en-US"/>
              <a:t>Click icon to add picture</a:t>
            </a:r>
            <a:endParaRPr lang="en-US" dirty="0"/>
          </a:p>
        </p:txBody>
      </p:sp>
      <p:sp>
        <p:nvSpPr>
          <p:cNvPr id="4" name="Text Placeholder 3"/>
          <p:cNvSpPr>
            <a:spLocks noGrp="1"/>
          </p:cNvSpPr>
          <p:nvPr>
            <p:ph type="body" sz="half" idx="2"/>
          </p:nvPr>
        </p:nvSpPr>
        <p:spPr>
          <a:xfrm>
            <a:off x="1013255" y="4033520"/>
            <a:ext cx="4461112" cy="1512570"/>
          </a:xfrm>
        </p:spPr>
        <p:txBody>
          <a:bodyPr>
            <a:normAutofit/>
          </a:bodyPr>
          <a:lstStyle>
            <a:lvl1pPr marL="0" indent="0">
              <a:buNone/>
              <a:defRPr sz="1544"/>
            </a:lvl1pPr>
            <a:lvl2pPr marL="504200" indent="0">
              <a:buNone/>
              <a:defRPr sz="1323"/>
            </a:lvl2pPr>
            <a:lvl3pPr marL="1008400" indent="0">
              <a:buNone/>
              <a:defRPr sz="1103"/>
            </a:lvl3pPr>
            <a:lvl4pPr marL="1512600" indent="0">
              <a:buNone/>
              <a:defRPr sz="993"/>
            </a:lvl4pPr>
            <a:lvl5pPr marL="2016801" indent="0">
              <a:buNone/>
              <a:defRPr sz="993"/>
            </a:lvl5pPr>
            <a:lvl6pPr marL="2521001" indent="0">
              <a:buNone/>
              <a:defRPr sz="993"/>
            </a:lvl6pPr>
            <a:lvl7pPr marL="3025201" indent="0">
              <a:buNone/>
              <a:defRPr sz="993"/>
            </a:lvl7pPr>
            <a:lvl8pPr marL="3529401" indent="0">
              <a:buNone/>
              <a:defRPr sz="993"/>
            </a:lvl8pPr>
            <a:lvl9pPr marL="4033601" indent="0">
              <a:buNone/>
              <a:defRPr sz="993"/>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2/8/2025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480841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7366836" y="1848697"/>
            <a:ext cx="3297132" cy="3109172"/>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6653942" y="-504190"/>
            <a:ext cx="1871345" cy="1764665"/>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7366836" y="6722533"/>
            <a:ext cx="1158452" cy="1092412"/>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80081" y="2941108"/>
            <a:ext cx="4901142" cy="4621742"/>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982086" y="3193203"/>
            <a:ext cx="2762462" cy="2604982"/>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9058100" y="0"/>
            <a:ext cx="802005" cy="1212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566841" y="499248"/>
            <a:ext cx="8250875" cy="1544473"/>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967949" y="2263921"/>
            <a:ext cx="7848906" cy="4626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797994" y="2009107"/>
            <a:ext cx="1092411" cy="267404"/>
          </a:xfrm>
          <a:prstGeom prst="rect">
            <a:avLst/>
          </a:prstGeom>
        </p:spPr>
        <p:txBody>
          <a:bodyPr vert="horz" lIns="91440" tIns="45720" rIns="91440" bIns="45720" rtlCol="0" anchor="t"/>
          <a:lstStyle>
            <a:lvl1pPr algn="l">
              <a:defRPr sz="1213" b="0" i="0">
                <a:solidFill>
                  <a:schemeClr val="tx1">
                    <a:tint val="75000"/>
                    <a:alpha val="60000"/>
                  </a:schemeClr>
                </a:solidFill>
              </a:defRPr>
            </a:lvl1pPr>
          </a:lstStyle>
          <a:p>
            <a:fld id="{1D8BD707-D9CF-40AE-B4C6-C98DA3205C09}" type="datetimeFigureOut">
              <a:rPr lang="en-US" smtClean="0"/>
              <a:t>2/8/2025</a:t>
            </a:fld>
            <a:endParaRPr lang="en-US"/>
          </a:p>
        </p:txBody>
      </p:sp>
      <p:sp>
        <p:nvSpPr>
          <p:cNvPr id="5" name="Footer Placeholder 4"/>
          <p:cNvSpPr>
            <a:spLocks noGrp="1"/>
          </p:cNvSpPr>
          <p:nvPr>
            <p:ph type="ftr" sz="quarter" idx="3"/>
          </p:nvPr>
        </p:nvSpPr>
        <p:spPr>
          <a:xfrm rot="5400000">
            <a:off x="7418199" y="3591151"/>
            <a:ext cx="4256496" cy="267405"/>
          </a:xfrm>
          <a:prstGeom prst="rect">
            <a:avLst/>
          </a:prstGeom>
        </p:spPr>
        <p:txBody>
          <a:bodyPr vert="horz" lIns="91440" tIns="45720" rIns="91440" bIns="45720" rtlCol="0" anchor="b"/>
          <a:lstStyle>
            <a:lvl1pPr algn="l">
              <a:defRPr sz="1213"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9082410" y="326132"/>
            <a:ext cx="735362" cy="846588"/>
          </a:xfrm>
          <a:prstGeom prst="rect">
            <a:avLst/>
          </a:prstGeom>
        </p:spPr>
        <p:txBody>
          <a:bodyPr vert="horz" lIns="91440" tIns="45720" rIns="91440" bIns="45720" rtlCol="0" anchor="b"/>
          <a:lstStyle>
            <a:lvl1pPr algn="ctr">
              <a:defRPr sz="3089" b="0" i="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838640880"/>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Lst>
  <p:txStyles>
    <p:titleStyle>
      <a:lvl1pPr algn="l" defTabSz="504200" rtl="0" eaLnBrk="1" latinLnBrk="0" hangingPunct="1">
        <a:spcBef>
          <a:spcPct val="0"/>
        </a:spcBef>
        <a:buNone/>
        <a:defRPr sz="4632"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8150" indent="-378150" algn="l" defTabSz="504200" rtl="0" eaLnBrk="1" latinLnBrk="0" hangingPunct="1">
        <a:spcBef>
          <a:spcPts val="1103"/>
        </a:spcBef>
        <a:spcAft>
          <a:spcPts val="0"/>
        </a:spcAft>
        <a:buClr>
          <a:schemeClr val="accent1">
            <a:lumMod val="60000"/>
            <a:lumOff val="40000"/>
          </a:schemeClr>
        </a:buClr>
        <a:buSzPct val="80000"/>
        <a:buFont typeface="Wingdings 3" charset="2"/>
        <a:buChar char=""/>
        <a:defRPr sz="2206" b="0" i="0" kern="1200">
          <a:solidFill>
            <a:schemeClr val="tx1"/>
          </a:solidFill>
          <a:latin typeface="+mj-lt"/>
          <a:ea typeface="+mj-ea"/>
          <a:cs typeface="+mj-cs"/>
        </a:defRPr>
      </a:lvl1pPr>
      <a:lvl2pPr marL="819325" indent="-315125" algn="l" defTabSz="504200" rtl="0" eaLnBrk="1" latinLnBrk="0" hangingPunct="1">
        <a:spcBef>
          <a:spcPts val="1103"/>
        </a:spcBef>
        <a:spcAft>
          <a:spcPts val="0"/>
        </a:spcAft>
        <a:buClr>
          <a:schemeClr val="accent1">
            <a:lumMod val="60000"/>
            <a:lumOff val="40000"/>
          </a:schemeClr>
        </a:buClr>
        <a:buSzPct val="80000"/>
        <a:buFont typeface="Wingdings 3" charset="2"/>
        <a:buChar char=""/>
        <a:defRPr sz="1985" b="0" i="0" kern="1200">
          <a:solidFill>
            <a:schemeClr val="tx1"/>
          </a:solidFill>
          <a:latin typeface="+mj-lt"/>
          <a:ea typeface="+mj-ea"/>
          <a:cs typeface="+mj-cs"/>
        </a:defRPr>
      </a:lvl2pPr>
      <a:lvl3pPr marL="1260500" indent="-252100" algn="l" defTabSz="504200" rtl="0" eaLnBrk="1" latinLnBrk="0" hangingPunct="1">
        <a:spcBef>
          <a:spcPts val="1103"/>
        </a:spcBef>
        <a:spcAft>
          <a:spcPts val="0"/>
        </a:spcAft>
        <a:buClr>
          <a:schemeClr val="accent1">
            <a:lumMod val="60000"/>
            <a:lumOff val="40000"/>
          </a:schemeClr>
        </a:buClr>
        <a:buSzPct val="80000"/>
        <a:buFont typeface="Wingdings 3" charset="2"/>
        <a:buChar char=""/>
        <a:defRPr sz="1764" b="0" i="0" kern="1200">
          <a:solidFill>
            <a:schemeClr val="tx1"/>
          </a:solidFill>
          <a:latin typeface="+mj-lt"/>
          <a:ea typeface="+mj-ea"/>
          <a:cs typeface="+mj-cs"/>
        </a:defRPr>
      </a:lvl3pPr>
      <a:lvl4pPr marL="1764701" indent="-252100" algn="l" defTabSz="504200" rtl="0" eaLnBrk="1" latinLnBrk="0" hangingPunct="1">
        <a:spcBef>
          <a:spcPts val="1103"/>
        </a:spcBef>
        <a:spcAft>
          <a:spcPts val="0"/>
        </a:spcAft>
        <a:buClr>
          <a:schemeClr val="accent1">
            <a:lumMod val="60000"/>
            <a:lumOff val="40000"/>
          </a:schemeClr>
        </a:buClr>
        <a:buSzPct val="80000"/>
        <a:buFont typeface="Wingdings 3" charset="2"/>
        <a:buChar char=""/>
        <a:defRPr sz="1544" b="0" i="0" kern="1200">
          <a:solidFill>
            <a:schemeClr val="tx1"/>
          </a:solidFill>
          <a:latin typeface="+mj-lt"/>
          <a:ea typeface="+mj-ea"/>
          <a:cs typeface="+mj-cs"/>
        </a:defRPr>
      </a:lvl4pPr>
      <a:lvl5pPr marL="2268901" indent="-252100" algn="l" defTabSz="504200" rtl="0" eaLnBrk="1" latinLnBrk="0" hangingPunct="1">
        <a:spcBef>
          <a:spcPts val="1103"/>
        </a:spcBef>
        <a:spcAft>
          <a:spcPts val="0"/>
        </a:spcAft>
        <a:buClr>
          <a:schemeClr val="accent1">
            <a:lumMod val="60000"/>
            <a:lumOff val="40000"/>
          </a:schemeClr>
        </a:buClr>
        <a:buSzPct val="80000"/>
        <a:buFont typeface="Wingdings 3" charset="2"/>
        <a:buChar char=""/>
        <a:defRPr sz="1544" b="0" i="0" kern="1200">
          <a:solidFill>
            <a:schemeClr val="tx1"/>
          </a:solidFill>
          <a:latin typeface="+mj-lt"/>
          <a:ea typeface="+mj-ea"/>
          <a:cs typeface="+mj-cs"/>
        </a:defRPr>
      </a:lvl5pPr>
      <a:lvl6pPr marL="2773101" indent="-252100" algn="l" defTabSz="504200" rtl="0" eaLnBrk="1" latinLnBrk="0" hangingPunct="1">
        <a:spcBef>
          <a:spcPts val="1103"/>
        </a:spcBef>
        <a:spcAft>
          <a:spcPts val="0"/>
        </a:spcAft>
        <a:buClr>
          <a:schemeClr val="accent1">
            <a:lumMod val="60000"/>
            <a:lumOff val="40000"/>
          </a:schemeClr>
        </a:buClr>
        <a:buSzPct val="80000"/>
        <a:buFont typeface="Wingdings 3" charset="2"/>
        <a:buChar char=""/>
        <a:defRPr sz="1544" b="0" i="0" kern="1200">
          <a:solidFill>
            <a:schemeClr val="tx1"/>
          </a:solidFill>
          <a:latin typeface="+mj-lt"/>
          <a:ea typeface="+mj-ea"/>
          <a:cs typeface="+mj-cs"/>
        </a:defRPr>
      </a:lvl6pPr>
      <a:lvl7pPr marL="3277301" indent="-252100" algn="l" defTabSz="504200" rtl="0" eaLnBrk="1" latinLnBrk="0" hangingPunct="1">
        <a:spcBef>
          <a:spcPts val="1103"/>
        </a:spcBef>
        <a:spcAft>
          <a:spcPts val="0"/>
        </a:spcAft>
        <a:buClr>
          <a:schemeClr val="accent1">
            <a:lumMod val="60000"/>
            <a:lumOff val="40000"/>
          </a:schemeClr>
        </a:buClr>
        <a:buSzPct val="80000"/>
        <a:buFont typeface="Wingdings 3" charset="2"/>
        <a:buChar char=""/>
        <a:defRPr sz="1544" b="0" i="0" kern="1200">
          <a:solidFill>
            <a:schemeClr val="tx1"/>
          </a:solidFill>
          <a:latin typeface="+mj-lt"/>
          <a:ea typeface="+mj-ea"/>
          <a:cs typeface="+mj-cs"/>
        </a:defRPr>
      </a:lvl7pPr>
      <a:lvl8pPr marL="3781501" indent="-252100" algn="l" defTabSz="504200" rtl="0" eaLnBrk="1" latinLnBrk="0" hangingPunct="1">
        <a:spcBef>
          <a:spcPts val="1103"/>
        </a:spcBef>
        <a:spcAft>
          <a:spcPts val="0"/>
        </a:spcAft>
        <a:buClr>
          <a:schemeClr val="accent1">
            <a:lumMod val="60000"/>
            <a:lumOff val="40000"/>
          </a:schemeClr>
        </a:buClr>
        <a:buSzPct val="80000"/>
        <a:buFont typeface="Wingdings 3" charset="2"/>
        <a:buChar char=""/>
        <a:defRPr sz="1544" b="0" i="0" kern="1200">
          <a:solidFill>
            <a:schemeClr val="tx1"/>
          </a:solidFill>
          <a:latin typeface="+mj-lt"/>
          <a:ea typeface="+mj-ea"/>
          <a:cs typeface="+mj-cs"/>
        </a:defRPr>
      </a:lvl8pPr>
      <a:lvl9pPr marL="4285701" indent="-252100" algn="l" defTabSz="504200" rtl="0" eaLnBrk="1" latinLnBrk="0" hangingPunct="1">
        <a:spcBef>
          <a:spcPts val="1103"/>
        </a:spcBef>
        <a:spcAft>
          <a:spcPts val="0"/>
        </a:spcAft>
        <a:buClr>
          <a:schemeClr val="accent1">
            <a:lumMod val="60000"/>
            <a:lumOff val="40000"/>
          </a:schemeClr>
        </a:buClr>
        <a:buSzPct val="80000"/>
        <a:buFont typeface="Wingdings 3" charset="2"/>
        <a:buChar char=""/>
        <a:defRPr sz="1544" b="0" i="0" kern="1200">
          <a:solidFill>
            <a:schemeClr val="tx1"/>
          </a:solidFill>
          <a:latin typeface="+mj-lt"/>
          <a:ea typeface="+mj-ea"/>
          <a:cs typeface="+mj-cs"/>
        </a:defRPr>
      </a:lvl9pPr>
    </p:bodyStyle>
    <p:otherStyle>
      <a:defPPr>
        <a:defRPr lang="en-US"/>
      </a:defPPr>
      <a:lvl1pPr marL="0" algn="l" defTabSz="504200" rtl="0" eaLnBrk="1" latinLnBrk="0" hangingPunct="1">
        <a:defRPr sz="1985" kern="1200">
          <a:solidFill>
            <a:schemeClr val="tx1"/>
          </a:solidFill>
          <a:latin typeface="+mn-lt"/>
          <a:ea typeface="+mn-ea"/>
          <a:cs typeface="+mn-cs"/>
        </a:defRPr>
      </a:lvl1pPr>
      <a:lvl2pPr marL="504200" algn="l" defTabSz="504200" rtl="0" eaLnBrk="1" latinLnBrk="0" hangingPunct="1">
        <a:defRPr sz="1985" kern="1200">
          <a:solidFill>
            <a:schemeClr val="tx1"/>
          </a:solidFill>
          <a:latin typeface="+mn-lt"/>
          <a:ea typeface="+mn-ea"/>
          <a:cs typeface="+mn-cs"/>
        </a:defRPr>
      </a:lvl2pPr>
      <a:lvl3pPr marL="1008400" algn="l" defTabSz="504200" rtl="0" eaLnBrk="1" latinLnBrk="0" hangingPunct="1">
        <a:defRPr sz="1985" kern="1200">
          <a:solidFill>
            <a:schemeClr val="tx1"/>
          </a:solidFill>
          <a:latin typeface="+mn-lt"/>
          <a:ea typeface="+mn-ea"/>
          <a:cs typeface="+mn-cs"/>
        </a:defRPr>
      </a:lvl3pPr>
      <a:lvl4pPr marL="1512600" algn="l" defTabSz="504200" rtl="0" eaLnBrk="1" latinLnBrk="0" hangingPunct="1">
        <a:defRPr sz="1985" kern="1200">
          <a:solidFill>
            <a:schemeClr val="tx1"/>
          </a:solidFill>
          <a:latin typeface="+mn-lt"/>
          <a:ea typeface="+mn-ea"/>
          <a:cs typeface="+mn-cs"/>
        </a:defRPr>
      </a:lvl4pPr>
      <a:lvl5pPr marL="2016801" algn="l" defTabSz="504200" rtl="0" eaLnBrk="1" latinLnBrk="0" hangingPunct="1">
        <a:defRPr sz="1985" kern="1200">
          <a:solidFill>
            <a:schemeClr val="tx1"/>
          </a:solidFill>
          <a:latin typeface="+mn-lt"/>
          <a:ea typeface="+mn-ea"/>
          <a:cs typeface="+mn-cs"/>
        </a:defRPr>
      </a:lvl5pPr>
      <a:lvl6pPr marL="2521001" algn="l" defTabSz="504200" rtl="0" eaLnBrk="1" latinLnBrk="0" hangingPunct="1">
        <a:defRPr sz="1985" kern="1200">
          <a:solidFill>
            <a:schemeClr val="tx1"/>
          </a:solidFill>
          <a:latin typeface="+mn-lt"/>
          <a:ea typeface="+mn-ea"/>
          <a:cs typeface="+mn-cs"/>
        </a:defRPr>
      </a:lvl6pPr>
      <a:lvl7pPr marL="3025201" algn="l" defTabSz="504200" rtl="0" eaLnBrk="1" latinLnBrk="0" hangingPunct="1">
        <a:defRPr sz="1985" kern="1200">
          <a:solidFill>
            <a:schemeClr val="tx1"/>
          </a:solidFill>
          <a:latin typeface="+mn-lt"/>
          <a:ea typeface="+mn-ea"/>
          <a:cs typeface="+mn-cs"/>
        </a:defRPr>
      </a:lvl7pPr>
      <a:lvl8pPr marL="3529401" algn="l" defTabSz="504200" rtl="0" eaLnBrk="1" latinLnBrk="0" hangingPunct="1">
        <a:defRPr sz="1985" kern="1200">
          <a:solidFill>
            <a:schemeClr val="tx1"/>
          </a:solidFill>
          <a:latin typeface="+mn-lt"/>
          <a:ea typeface="+mn-ea"/>
          <a:cs typeface="+mn-cs"/>
        </a:defRPr>
      </a:lvl8pPr>
      <a:lvl9pPr marL="4033601" algn="l" defTabSz="504200"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object 3">
            <a:extLst>
              <a:ext uri="{FF2B5EF4-FFF2-40B4-BE49-F238E27FC236}">
                <a16:creationId xmlns:a16="http://schemas.microsoft.com/office/drawing/2014/main" id="{FF114BB4-CB0A-7A78-F145-745EDAD3DEBC}"/>
              </a:ext>
            </a:extLst>
          </p:cNvPr>
          <p:cNvGrpSpPr/>
          <p:nvPr/>
        </p:nvGrpSpPr>
        <p:grpSpPr>
          <a:xfrm>
            <a:off x="3766820" y="2216912"/>
            <a:ext cx="3147060" cy="641985"/>
            <a:chOff x="3766820" y="2216912"/>
            <a:chExt cx="3147060" cy="641985"/>
          </a:xfrm>
        </p:grpSpPr>
        <p:sp>
          <p:nvSpPr>
            <p:cNvPr id="6" name="object 4">
              <a:extLst>
                <a:ext uri="{FF2B5EF4-FFF2-40B4-BE49-F238E27FC236}">
                  <a16:creationId xmlns:a16="http://schemas.microsoft.com/office/drawing/2014/main" id="{36C0F080-2BB3-C85F-4DFE-B4FE92832BC4}"/>
                </a:ext>
              </a:extLst>
            </p:cNvPr>
            <p:cNvSpPr/>
            <p:nvPr/>
          </p:nvSpPr>
          <p:spPr>
            <a:xfrm>
              <a:off x="3779202" y="2229295"/>
              <a:ext cx="3122295" cy="617220"/>
            </a:xfrm>
            <a:custGeom>
              <a:avLst/>
              <a:gdLst/>
              <a:ahLst/>
              <a:cxnLst/>
              <a:rect l="l" t="t" r="r" b="b"/>
              <a:pathLst>
                <a:path w="3122295" h="617219">
                  <a:moveTo>
                    <a:pt x="3019454" y="0"/>
                  </a:moveTo>
                  <a:lnTo>
                    <a:pt x="102839" y="0"/>
                  </a:lnTo>
                  <a:lnTo>
                    <a:pt x="62809" y="8080"/>
                  </a:lnTo>
                  <a:lnTo>
                    <a:pt x="30120" y="30117"/>
                  </a:lnTo>
                  <a:lnTo>
                    <a:pt x="8081" y="62802"/>
                  </a:lnTo>
                  <a:lnTo>
                    <a:pt x="0" y="102826"/>
                  </a:lnTo>
                  <a:lnTo>
                    <a:pt x="0" y="514120"/>
                  </a:lnTo>
                  <a:lnTo>
                    <a:pt x="8081" y="554144"/>
                  </a:lnTo>
                  <a:lnTo>
                    <a:pt x="30120" y="586829"/>
                  </a:lnTo>
                  <a:lnTo>
                    <a:pt x="62809" y="608866"/>
                  </a:lnTo>
                  <a:lnTo>
                    <a:pt x="102839" y="616946"/>
                  </a:lnTo>
                  <a:lnTo>
                    <a:pt x="3019454" y="616946"/>
                  </a:lnTo>
                  <a:lnTo>
                    <a:pt x="3059484" y="608866"/>
                  </a:lnTo>
                  <a:lnTo>
                    <a:pt x="3092173" y="586829"/>
                  </a:lnTo>
                  <a:lnTo>
                    <a:pt x="3114213" y="554144"/>
                  </a:lnTo>
                  <a:lnTo>
                    <a:pt x="3122294" y="514120"/>
                  </a:lnTo>
                  <a:lnTo>
                    <a:pt x="3122294" y="102826"/>
                  </a:lnTo>
                  <a:lnTo>
                    <a:pt x="3114213" y="62802"/>
                  </a:lnTo>
                  <a:lnTo>
                    <a:pt x="3092173" y="30117"/>
                  </a:lnTo>
                  <a:lnTo>
                    <a:pt x="3059484" y="8080"/>
                  </a:lnTo>
                  <a:lnTo>
                    <a:pt x="3019454" y="0"/>
                  </a:lnTo>
                  <a:close/>
                </a:path>
              </a:pathLst>
            </a:custGeom>
            <a:solidFill>
              <a:srgbClr val="521751"/>
            </a:solidFill>
          </p:spPr>
          <p:txBody>
            <a:bodyPr wrap="square" lIns="0" tIns="0" rIns="0" bIns="0" rtlCol="0"/>
            <a:lstStyle/>
            <a:p>
              <a:endParaRPr/>
            </a:p>
          </p:txBody>
        </p:sp>
        <p:sp>
          <p:nvSpPr>
            <p:cNvPr id="7" name="object 5">
              <a:extLst>
                <a:ext uri="{FF2B5EF4-FFF2-40B4-BE49-F238E27FC236}">
                  <a16:creationId xmlns:a16="http://schemas.microsoft.com/office/drawing/2014/main" id="{B1D47534-084A-EF91-3760-1ED3578F193B}"/>
                </a:ext>
              </a:extLst>
            </p:cNvPr>
            <p:cNvSpPr/>
            <p:nvPr/>
          </p:nvSpPr>
          <p:spPr>
            <a:xfrm>
              <a:off x="3779202" y="2229295"/>
              <a:ext cx="3122295" cy="617220"/>
            </a:xfrm>
            <a:custGeom>
              <a:avLst/>
              <a:gdLst/>
              <a:ahLst/>
              <a:cxnLst/>
              <a:rect l="l" t="t" r="r" b="b"/>
              <a:pathLst>
                <a:path w="3122295" h="617219">
                  <a:moveTo>
                    <a:pt x="0" y="102826"/>
                  </a:moveTo>
                  <a:lnTo>
                    <a:pt x="8081" y="62801"/>
                  </a:lnTo>
                  <a:lnTo>
                    <a:pt x="30121" y="30117"/>
                  </a:lnTo>
                  <a:lnTo>
                    <a:pt x="62810" y="8080"/>
                  </a:lnTo>
                  <a:lnTo>
                    <a:pt x="102840" y="0"/>
                  </a:lnTo>
                  <a:lnTo>
                    <a:pt x="3019454" y="0"/>
                  </a:lnTo>
                  <a:lnTo>
                    <a:pt x="3059484" y="8080"/>
                  </a:lnTo>
                  <a:lnTo>
                    <a:pt x="3092173" y="30117"/>
                  </a:lnTo>
                  <a:lnTo>
                    <a:pt x="3114213" y="62801"/>
                  </a:lnTo>
                  <a:lnTo>
                    <a:pt x="3122294" y="102826"/>
                  </a:lnTo>
                  <a:lnTo>
                    <a:pt x="3122294" y="514119"/>
                  </a:lnTo>
                  <a:lnTo>
                    <a:pt x="3114213" y="554144"/>
                  </a:lnTo>
                  <a:lnTo>
                    <a:pt x="3092173" y="586829"/>
                  </a:lnTo>
                  <a:lnTo>
                    <a:pt x="3059484" y="608865"/>
                  </a:lnTo>
                  <a:lnTo>
                    <a:pt x="3019454" y="616946"/>
                  </a:lnTo>
                  <a:lnTo>
                    <a:pt x="102840" y="616946"/>
                  </a:lnTo>
                  <a:lnTo>
                    <a:pt x="62810" y="608865"/>
                  </a:lnTo>
                  <a:lnTo>
                    <a:pt x="30121" y="586829"/>
                  </a:lnTo>
                  <a:lnTo>
                    <a:pt x="8081" y="554144"/>
                  </a:lnTo>
                  <a:lnTo>
                    <a:pt x="0" y="514119"/>
                  </a:lnTo>
                  <a:lnTo>
                    <a:pt x="0" y="102826"/>
                  </a:lnTo>
                  <a:close/>
                </a:path>
              </a:pathLst>
            </a:custGeom>
            <a:ln w="24553">
              <a:solidFill>
                <a:srgbClr val="FFFFFF"/>
              </a:solidFill>
            </a:ln>
          </p:spPr>
          <p:txBody>
            <a:bodyPr wrap="square" lIns="0" tIns="0" rIns="0" bIns="0" rtlCol="0"/>
            <a:lstStyle/>
            <a:p>
              <a:endParaRPr/>
            </a:p>
          </p:txBody>
        </p:sp>
      </p:grpSp>
      <p:sp>
        <p:nvSpPr>
          <p:cNvPr id="8" name="object 6">
            <a:extLst>
              <a:ext uri="{FF2B5EF4-FFF2-40B4-BE49-F238E27FC236}">
                <a16:creationId xmlns:a16="http://schemas.microsoft.com/office/drawing/2014/main" id="{B9C2BCC1-099C-D7D2-A968-EE7992F1F593}"/>
              </a:ext>
            </a:extLst>
          </p:cNvPr>
          <p:cNvSpPr txBox="1"/>
          <p:nvPr/>
        </p:nvSpPr>
        <p:spPr>
          <a:xfrm>
            <a:off x="4998863" y="2405403"/>
            <a:ext cx="681355" cy="254000"/>
          </a:xfrm>
          <a:prstGeom prst="rect">
            <a:avLst/>
          </a:prstGeom>
        </p:spPr>
        <p:txBody>
          <a:bodyPr vert="horz" wrap="square" lIns="0" tIns="12700" rIns="0" bIns="0" rtlCol="0">
            <a:spAutoFit/>
          </a:bodyPr>
          <a:lstStyle/>
          <a:p>
            <a:pPr marL="12700">
              <a:lnSpc>
                <a:spcPct val="100000"/>
              </a:lnSpc>
              <a:spcBef>
                <a:spcPts val="100"/>
              </a:spcBef>
            </a:pPr>
            <a:r>
              <a:rPr sz="1500" b="1" spc="-20" dirty="0">
                <a:solidFill>
                  <a:srgbClr val="FFFFFF"/>
                </a:solidFill>
                <a:latin typeface="Tahoma"/>
                <a:cs typeface="Tahoma"/>
              </a:rPr>
              <a:t>Docker</a:t>
            </a:r>
            <a:endParaRPr sz="1500">
              <a:latin typeface="Tahoma"/>
              <a:cs typeface="Tahoma"/>
            </a:endParaRPr>
          </a:p>
        </p:txBody>
      </p:sp>
      <p:grpSp>
        <p:nvGrpSpPr>
          <p:cNvPr id="9" name="object 7">
            <a:extLst>
              <a:ext uri="{FF2B5EF4-FFF2-40B4-BE49-F238E27FC236}">
                <a16:creationId xmlns:a16="http://schemas.microsoft.com/office/drawing/2014/main" id="{CA43CD8F-4D81-C2D9-0159-D74735781C40}"/>
              </a:ext>
            </a:extLst>
          </p:cNvPr>
          <p:cNvGrpSpPr/>
          <p:nvPr/>
        </p:nvGrpSpPr>
        <p:grpSpPr>
          <a:xfrm>
            <a:off x="948372" y="3356390"/>
            <a:ext cx="3147060" cy="641985"/>
            <a:chOff x="948372" y="3356390"/>
            <a:chExt cx="3147060" cy="641985"/>
          </a:xfrm>
        </p:grpSpPr>
        <p:sp>
          <p:nvSpPr>
            <p:cNvPr id="10" name="object 8">
              <a:extLst>
                <a:ext uri="{FF2B5EF4-FFF2-40B4-BE49-F238E27FC236}">
                  <a16:creationId xmlns:a16="http://schemas.microsoft.com/office/drawing/2014/main" id="{A339A378-7540-A672-27A8-3C2748E21DDC}"/>
                </a:ext>
              </a:extLst>
            </p:cNvPr>
            <p:cNvSpPr/>
            <p:nvPr/>
          </p:nvSpPr>
          <p:spPr>
            <a:xfrm>
              <a:off x="960754" y="3368772"/>
              <a:ext cx="3122295" cy="617220"/>
            </a:xfrm>
            <a:custGeom>
              <a:avLst/>
              <a:gdLst/>
              <a:ahLst/>
              <a:cxnLst/>
              <a:rect l="l" t="t" r="r" b="b"/>
              <a:pathLst>
                <a:path w="3122295" h="617220">
                  <a:moveTo>
                    <a:pt x="3019454" y="0"/>
                  </a:moveTo>
                  <a:lnTo>
                    <a:pt x="102840" y="0"/>
                  </a:lnTo>
                  <a:lnTo>
                    <a:pt x="62810" y="8080"/>
                  </a:lnTo>
                  <a:lnTo>
                    <a:pt x="30121" y="30116"/>
                  </a:lnTo>
                  <a:lnTo>
                    <a:pt x="8081" y="62801"/>
                  </a:lnTo>
                  <a:lnTo>
                    <a:pt x="0" y="102826"/>
                  </a:lnTo>
                  <a:lnTo>
                    <a:pt x="0" y="514120"/>
                  </a:lnTo>
                  <a:lnTo>
                    <a:pt x="8081" y="554144"/>
                  </a:lnTo>
                  <a:lnTo>
                    <a:pt x="30121" y="586828"/>
                  </a:lnTo>
                  <a:lnTo>
                    <a:pt x="62810" y="608865"/>
                  </a:lnTo>
                  <a:lnTo>
                    <a:pt x="102840" y="616945"/>
                  </a:lnTo>
                  <a:lnTo>
                    <a:pt x="3019454" y="616945"/>
                  </a:lnTo>
                  <a:lnTo>
                    <a:pt x="3059484" y="608865"/>
                  </a:lnTo>
                  <a:lnTo>
                    <a:pt x="3092173" y="586828"/>
                  </a:lnTo>
                  <a:lnTo>
                    <a:pt x="3114213" y="554144"/>
                  </a:lnTo>
                  <a:lnTo>
                    <a:pt x="3122295" y="514120"/>
                  </a:lnTo>
                  <a:lnTo>
                    <a:pt x="3122295" y="102826"/>
                  </a:lnTo>
                  <a:lnTo>
                    <a:pt x="3114213" y="62801"/>
                  </a:lnTo>
                  <a:lnTo>
                    <a:pt x="3092173" y="30116"/>
                  </a:lnTo>
                  <a:lnTo>
                    <a:pt x="3059484" y="8080"/>
                  </a:lnTo>
                  <a:lnTo>
                    <a:pt x="3019454" y="0"/>
                  </a:lnTo>
                  <a:close/>
                </a:path>
              </a:pathLst>
            </a:custGeom>
            <a:solidFill>
              <a:srgbClr val="FA923F"/>
            </a:solidFill>
          </p:spPr>
          <p:txBody>
            <a:bodyPr wrap="square" lIns="0" tIns="0" rIns="0" bIns="0" rtlCol="0"/>
            <a:lstStyle/>
            <a:p>
              <a:endParaRPr/>
            </a:p>
          </p:txBody>
        </p:sp>
        <p:sp>
          <p:nvSpPr>
            <p:cNvPr id="11" name="object 9">
              <a:extLst>
                <a:ext uri="{FF2B5EF4-FFF2-40B4-BE49-F238E27FC236}">
                  <a16:creationId xmlns:a16="http://schemas.microsoft.com/office/drawing/2014/main" id="{84682166-EBB6-AE1E-48F6-EAFBB79267F0}"/>
                </a:ext>
              </a:extLst>
            </p:cNvPr>
            <p:cNvSpPr/>
            <p:nvPr/>
          </p:nvSpPr>
          <p:spPr>
            <a:xfrm>
              <a:off x="960754" y="3368772"/>
              <a:ext cx="3122295" cy="617220"/>
            </a:xfrm>
            <a:custGeom>
              <a:avLst/>
              <a:gdLst/>
              <a:ahLst/>
              <a:cxnLst/>
              <a:rect l="l" t="t" r="r" b="b"/>
              <a:pathLst>
                <a:path w="3122295" h="617220">
                  <a:moveTo>
                    <a:pt x="0" y="102826"/>
                  </a:moveTo>
                  <a:lnTo>
                    <a:pt x="8081" y="62801"/>
                  </a:lnTo>
                  <a:lnTo>
                    <a:pt x="30121" y="30117"/>
                  </a:lnTo>
                  <a:lnTo>
                    <a:pt x="62810" y="8080"/>
                  </a:lnTo>
                  <a:lnTo>
                    <a:pt x="102840" y="0"/>
                  </a:lnTo>
                  <a:lnTo>
                    <a:pt x="3019454" y="0"/>
                  </a:lnTo>
                  <a:lnTo>
                    <a:pt x="3059484" y="8080"/>
                  </a:lnTo>
                  <a:lnTo>
                    <a:pt x="3092173" y="30117"/>
                  </a:lnTo>
                  <a:lnTo>
                    <a:pt x="3114213" y="62801"/>
                  </a:lnTo>
                  <a:lnTo>
                    <a:pt x="3122294" y="102826"/>
                  </a:lnTo>
                  <a:lnTo>
                    <a:pt x="3122294" y="514119"/>
                  </a:lnTo>
                  <a:lnTo>
                    <a:pt x="3114213" y="554144"/>
                  </a:lnTo>
                  <a:lnTo>
                    <a:pt x="3092173" y="586829"/>
                  </a:lnTo>
                  <a:lnTo>
                    <a:pt x="3059484" y="608865"/>
                  </a:lnTo>
                  <a:lnTo>
                    <a:pt x="3019454" y="616946"/>
                  </a:lnTo>
                  <a:lnTo>
                    <a:pt x="102840" y="616946"/>
                  </a:lnTo>
                  <a:lnTo>
                    <a:pt x="62810" y="608865"/>
                  </a:lnTo>
                  <a:lnTo>
                    <a:pt x="30121" y="586829"/>
                  </a:lnTo>
                  <a:lnTo>
                    <a:pt x="8081" y="554144"/>
                  </a:lnTo>
                  <a:lnTo>
                    <a:pt x="0" y="514119"/>
                  </a:lnTo>
                  <a:lnTo>
                    <a:pt x="0" y="102826"/>
                  </a:lnTo>
                  <a:close/>
                </a:path>
              </a:pathLst>
            </a:custGeom>
            <a:ln w="24553">
              <a:solidFill>
                <a:srgbClr val="FFFFFF"/>
              </a:solidFill>
            </a:ln>
          </p:spPr>
          <p:txBody>
            <a:bodyPr wrap="square" lIns="0" tIns="0" rIns="0" bIns="0" rtlCol="0"/>
            <a:lstStyle/>
            <a:p>
              <a:endParaRPr/>
            </a:p>
          </p:txBody>
        </p:sp>
      </p:grpSp>
      <p:sp>
        <p:nvSpPr>
          <p:cNvPr id="12" name="object 10">
            <a:extLst>
              <a:ext uri="{FF2B5EF4-FFF2-40B4-BE49-F238E27FC236}">
                <a16:creationId xmlns:a16="http://schemas.microsoft.com/office/drawing/2014/main" id="{A4D96789-4650-3E98-5616-08AFB85B3D5E}"/>
              </a:ext>
            </a:extLst>
          </p:cNvPr>
          <p:cNvSpPr txBox="1"/>
          <p:nvPr/>
        </p:nvSpPr>
        <p:spPr>
          <a:xfrm>
            <a:off x="2168137" y="3545356"/>
            <a:ext cx="704850" cy="254000"/>
          </a:xfrm>
          <a:prstGeom prst="rect">
            <a:avLst/>
          </a:prstGeom>
        </p:spPr>
        <p:txBody>
          <a:bodyPr vert="horz" wrap="square" lIns="0" tIns="12700" rIns="0" bIns="0" rtlCol="0">
            <a:spAutoFit/>
          </a:bodyPr>
          <a:lstStyle/>
          <a:p>
            <a:pPr marL="12700">
              <a:lnSpc>
                <a:spcPct val="100000"/>
              </a:lnSpc>
              <a:spcBef>
                <a:spcPts val="100"/>
              </a:spcBef>
            </a:pPr>
            <a:r>
              <a:rPr sz="1500" b="1" spc="-50" dirty="0">
                <a:solidFill>
                  <a:srgbClr val="FFFFFF"/>
                </a:solidFill>
                <a:latin typeface="Tahoma"/>
                <a:cs typeface="Tahoma"/>
              </a:rPr>
              <a:t>Images</a:t>
            </a:r>
            <a:endParaRPr sz="1500">
              <a:latin typeface="Tahoma"/>
              <a:cs typeface="Tahoma"/>
            </a:endParaRPr>
          </a:p>
        </p:txBody>
      </p:sp>
      <p:grpSp>
        <p:nvGrpSpPr>
          <p:cNvPr id="13" name="object 11">
            <a:extLst>
              <a:ext uri="{FF2B5EF4-FFF2-40B4-BE49-F238E27FC236}">
                <a16:creationId xmlns:a16="http://schemas.microsoft.com/office/drawing/2014/main" id="{B62C03AF-4071-56FF-6E45-6B604F3C01D7}"/>
              </a:ext>
            </a:extLst>
          </p:cNvPr>
          <p:cNvGrpSpPr/>
          <p:nvPr/>
        </p:nvGrpSpPr>
        <p:grpSpPr>
          <a:xfrm>
            <a:off x="6585268" y="3356390"/>
            <a:ext cx="3147060" cy="641985"/>
            <a:chOff x="6585268" y="3356390"/>
            <a:chExt cx="3147060" cy="641985"/>
          </a:xfrm>
        </p:grpSpPr>
        <p:sp>
          <p:nvSpPr>
            <p:cNvPr id="14" name="object 12">
              <a:extLst>
                <a:ext uri="{FF2B5EF4-FFF2-40B4-BE49-F238E27FC236}">
                  <a16:creationId xmlns:a16="http://schemas.microsoft.com/office/drawing/2014/main" id="{E3607505-2693-F550-EF45-6147AA29F94C}"/>
                </a:ext>
              </a:extLst>
            </p:cNvPr>
            <p:cNvSpPr/>
            <p:nvPr/>
          </p:nvSpPr>
          <p:spPr>
            <a:xfrm>
              <a:off x="6597651" y="3368772"/>
              <a:ext cx="3122295" cy="617220"/>
            </a:xfrm>
            <a:custGeom>
              <a:avLst/>
              <a:gdLst/>
              <a:ahLst/>
              <a:cxnLst/>
              <a:rect l="l" t="t" r="r" b="b"/>
              <a:pathLst>
                <a:path w="3122295" h="617220">
                  <a:moveTo>
                    <a:pt x="3019454" y="0"/>
                  </a:moveTo>
                  <a:lnTo>
                    <a:pt x="102839" y="0"/>
                  </a:lnTo>
                  <a:lnTo>
                    <a:pt x="62809" y="8080"/>
                  </a:lnTo>
                  <a:lnTo>
                    <a:pt x="30120" y="30116"/>
                  </a:lnTo>
                  <a:lnTo>
                    <a:pt x="8081" y="62801"/>
                  </a:lnTo>
                  <a:lnTo>
                    <a:pt x="0" y="102826"/>
                  </a:lnTo>
                  <a:lnTo>
                    <a:pt x="0" y="514120"/>
                  </a:lnTo>
                  <a:lnTo>
                    <a:pt x="8081" y="554144"/>
                  </a:lnTo>
                  <a:lnTo>
                    <a:pt x="30120" y="586828"/>
                  </a:lnTo>
                  <a:lnTo>
                    <a:pt x="62809" y="608865"/>
                  </a:lnTo>
                  <a:lnTo>
                    <a:pt x="102839" y="616945"/>
                  </a:lnTo>
                  <a:lnTo>
                    <a:pt x="3019454" y="616945"/>
                  </a:lnTo>
                  <a:lnTo>
                    <a:pt x="3059484" y="608865"/>
                  </a:lnTo>
                  <a:lnTo>
                    <a:pt x="3092173" y="586828"/>
                  </a:lnTo>
                  <a:lnTo>
                    <a:pt x="3114213" y="554144"/>
                  </a:lnTo>
                  <a:lnTo>
                    <a:pt x="3122295" y="514120"/>
                  </a:lnTo>
                  <a:lnTo>
                    <a:pt x="3122295" y="102826"/>
                  </a:lnTo>
                  <a:lnTo>
                    <a:pt x="3114213" y="62801"/>
                  </a:lnTo>
                  <a:lnTo>
                    <a:pt x="3092173" y="30116"/>
                  </a:lnTo>
                  <a:lnTo>
                    <a:pt x="3059484" y="8080"/>
                  </a:lnTo>
                  <a:lnTo>
                    <a:pt x="3019454" y="0"/>
                  </a:lnTo>
                  <a:close/>
                </a:path>
              </a:pathLst>
            </a:custGeom>
            <a:solidFill>
              <a:srgbClr val="CA41C7"/>
            </a:solidFill>
          </p:spPr>
          <p:txBody>
            <a:bodyPr wrap="square" lIns="0" tIns="0" rIns="0" bIns="0" rtlCol="0"/>
            <a:lstStyle/>
            <a:p>
              <a:endParaRPr/>
            </a:p>
          </p:txBody>
        </p:sp>
        <p:sp>
          <p:nvSpPr>
            <p:cNvPr id="15" name="object 13">
              <a:extLst>
                <a:ext uri="{FF2B5EF4-FFF2-40B4-BE49-F238E27FC236}">
                  <a16:creationId xmlns:a16="http://schemas.microsoft.com/office/drawing/2014/main" id="{6705ECBC-5A8C-D48E-4957-59C4A9818583}"/>
                </a:ext>
              </a:extLst>
            </p:cNvPr>
            <p:cNvSpPr/>
            <p:nvPr/>
          </p:nvSpPr>
          <p:spPr>
            <a:xfrm>
              <a:off x="6597651" y="3368772"/>
              <a:ext cx="3122295" cy="617220"/>
            </a:xfrm>
            <a:custGeom>
              <a:avLst/>
              <a:gdLst/>
              <a:ahLst/>
              <a:cxnLst/>
              <a:rect l="l" t="t" r="r" b="b"/>
              <a:pathLst>
                <a:path w="3122295" h="617220">
                  <a:moveTo>
                    <a:pt x="0" y="102826"/>
                  </a:moveTo>
                  <a:lnTo>
                    <a:pt x="8081" y="62801"/>
                  </a:lnTo>
                  <a:lnTo>
                    <a:pt x="30121" y="30117"/>
                  </a:lnTo>
                  <a:lnTo>
                    <a:pt x="62810" y="8080"/>
                  </a:lnTo>
                  <a:lnTo>
                    <a:pt x="102840" y="0"/>
                  </a:lnTo>
                  <a:lnTo>
                    <a:pt x="3019454" y="0"/>
                  </a:lnTo>
                  <a:lnTo>
                    <a:pt x="3059484" y="8080"/>
                  </a:lnTo>
                  <a:lnTo>
                    <a:pt x="3092173" y="30117"/>
                  </a:lnTo>
                  <a:lnTo>
                    <a:pt x="3114213" y="62801"/>
                  </a:lnTo>
                  <a:lnTo>
                    <a:pt x="3122294" y="102826"/>
                  </a:lnTo>
                  <a:lnTo>
                    <a:pt x="3122294" y="514119"/>
                  </a:lnTo>
                  <a:lnTo>
                    <a:pt x="3114213" y="554144"/>
                  </a:lnTo>
                  <a:lnTo>
                    <a:pt x="3092173" y="586829"/>
                  </a:lnTo>
                  <a:lnTo>
                    <a:pt x="3059484" y="608865"/>
                  </a:lnTo>
                  <a:lnTo>
                    <a:pt x="3019454" y="616946"/>
                  </a:lnTo>
                  <a:lnTo>
                    <a:pt x="102840" y="616946"/>
                  </a:lnTo>
                  <a:lnTo>
                    <a:pt x="62810" y="608865"/>
                  </a:lnTo>
                  <a:lnTo>
                    <a:pt x="30121" y="586829"/>
                  </a:lnTo>
                  <a:lnTo>
                    <a:pt x="8081" y="554144"/>
                  </a:lnTo>
                  <a:lnTo>
                    <a:pt x="0" y="514119"/>
                  </a:lnTo>
                  <a:lnTo>
                    <a:pt x="0" y="102826"/>
                  </a:lnTo>
                  <a:close/>
                </a:path>
              </a:pathLst>
            </a:custGeom>
            <a:ln w="24553">
              <a:solidFill>
                <a:srgbClr val="FFFFFF"/>
              </a:solidFill>
            </a:ln>
          </p:spPr>
          <p:txBody>
            <a:bodyPr wrap="square" lIns="0" tIns="0" rIns="0" bIns="0" rtlCol="0"/>
            <a:lstStyle/>
            <a:p>
              <a:endParaRPr/>
            </a:p>
          </p:txBody>
        </p:sp>
      </p:grpSp>
      <p:sp>
        <p:nvSpPr>
          <p:cNvPr id="16" name="object 14">
            <a:extLst>
              <a:ext uri="{FF2B5EF4-FFF2-40B4-BE49-F238E27FC236}">
                <a16:creationId xmlns:a16="http://schemas.microsoft.com/office/drawing/2014/main" id="{AE7A6761-9C8B-D360-C880-D9E1C2686EA1}"/>
              </a:ext>
            </a:extLst>
          </p:cNvPr>
          <p:cNvSpPr txBox="1"/>
          <p:nvPr/>
        </p:nvSpPr>
        <p:spPr>
          <a:xfrm>
            <a:off x="7637913" y="3545356"/>
            <a:ext cx="1039494" cy="254000"/>
          </a:xfrm>
          <a:prstGeom prst="rect">
            <a:avLst/>
          </a:prstGeom>
        </p:spPr>
        <p:txBody>
          <a:bodyPr vert="horz" wrap="square" lIns="0" tIns="12700" rIns="0" bIns="0" rtlCol="0">
            <a:spAutoFit/>
          </a:bodyPr>
          <a:lstStyle/>
          <a:p>
            <a:pPr marL="12700">
              <a:lnSpc>
                <a:spcPct val="100000"/>
              </a:lnSpc>
              <a:spcBef>
                <a:spcPts val="100"/>
              </a:spcBef>
            </a:pPr>
            <a:r>
              <a:rPr sz="1500" b="1" spc="-20" dirty="0">
                <a:solidFill>
                  <a:srgbClr val="FFFFFF"/>
                </a:solidFill>
                <a:latin typeface="Tahoma"/>
                <a:cs typeface="Tahoma"/>
              </a:rPr>
              <a:t>Containers</a:t>
            </a:r>
            <a:endParaRPr sz="1500">
              <a:latin typeface="Tahoma"/>
              <a:cs typeface="Tahoma"/>
            </a:endParaRPr>
          </a:p>
        </p:txBody>
      </p:sp>
      <p:grpSp>
        <p:nvGrpSpPr>
          <p:cNvPr id="17" name="object 15">
            <a:extLst>
              <a:ext uri="{FF2B5EF4-FFF2-40B4-BE49-F238E27FC236}">
                <a16:creationId xmlns:a16="http://schemas.microsoft.com/office/drawing/2014/main" id="{17043ACD-82B6-BEF2-9F4F-5174F216E9AD}"/>
              </a:ext>
            </a:extLst>
          </p:cNvPr>
          <p:cNvGrpSpPr/>
          <p:nvPr/>
        </p:nvGrpSpPr>
        <p:grpSpPr>
          <a:xfrm>
            <a:off x="6585374" y="4288867"/>
            <a:ext cx="3147060" cy="641985"/>
            <a:chOff x="6585374" y="4288867"/>
            <a:chExt cx="3147060" cy="641985"/>
          </a:xfrm>
        </p:grpSpPr>
        <p:sp>
          <p:nvSpPr>
            <p:cNvPr id="18" name="object 16">
              <a:extLst>
                <a:ext uri="{FF2B5EF4-FFF2-40B4-BE49-F238E27FC236}">
                  <a16:creationId xmlns:a16="http://schemas.microsoft.com/office/drawing/2014/main" id="{E22609E1-A5B3-E281-9F58-A8C0F0BE78D4}"/>
                </a:ext>
              </a:extLst>
            </p:cNvPr>
            <p:cNvSpPr/>
            <p:nvPr/>
          </p:nvSpPr>
          <p:spPr>
            <a:xfrm>
              <a:off x="6597651" y="4301144"/>
              <a:ext cx="3122295" cy="617220"/>
            </a:xfrm>
            <a:custGeom>
              <a:avLst/>
              <a:gdLst/>
              <a:ahLst/>
              <a:cxnLst/>
              <a:rect l="l" t="t" r="r" b="b"/>
              <a:pathLst>
                <a:path w="3122295" h="617220">
                  <a:moveTo>
                    <a:pt x="3019454" y="0"/>
                  </a:moveTo>
                  <a:lnTo>
                    <a:pt x="102839" y="0"/>
                  </a:lnTo>
                  <a:lnTo>
                    <a:pt x="62809" y="8080"/>
                  </a:lnTo>
                  <a:lnTo>
                    <a:pt x="30120" y="30117"/>
                  </a:lnTo>
                  <a:lnTo>
                    <a:pt x="8081" y="62802"/>
                  </a:lnTo>
                  <a:lnTo>
                    <a:pt x="0" y="102826"/>
                  </a:lnTo>
                  <a:lnTo>
                    <a:pt x="0" y="514120"/>
                  </a:lnTo>
                  <a:lnTo>
                    <a:pt x="8081" y="554144"/>
                  </a:lnTo>
                  <a:lnTo>
                    <a:pt x="30120" y="586829"/>
                  </a:lnTo>
                  <a:lnTo>
                    <a:pt x="62809" y="608866"/>
                  </a:lnTo>
                  <a:lnTo>
                    <a:pt x="102839" y="616946"/>
                  </a:lnTo>
                  <a:lnTo>
                    <a:pt x="3019454" y="616946"/>
                  </a:lnTo>
                  <a:lnTo>
                    <a:pt x="3059484" y="608866"/>
                  </a:lnTo>
                  <a:lnTo>
                    <a:pt x="3092173" y="586829"/>
                  </a:lnTo>
                  <a:lnTo>
                    <a:pt x="3114213" y="554144"/>
                  </a:lnTo>
                  <a:lnTo>
                    <a:pt x="3122295" y="514120"/>
                  </a:lnTo>
                  <a:lnTo>
                    <a:pt x="3122295" y="102826"/>
                  </a:lnTo>
                  <a:lnTo>
                    <a:pt x="3114213" y="62802"/>
                  </a:lnTo>
                  <a:lnTo>
                    <a:pt x="3092173" y="30117"/>
                  </a:lnTo>
                  <a:lnTo>
                    <a:pt x="3059484" y="8080"/>
                  </a:lnTo>
                  <a:lnTo>
                    <a:pt x="3019454" y="0"/>
                  </a:lnTo>
                  <a:close/>
                </a:path>
              </a:pathLst>
            </a:custGeom>
            <a:solidFill>
              <a:srgbClr val="EDC0EC"/>
            </a:solidFill>
          </p:spPr>
          <p:txBody>
            <a:bodyPr wrap="square" lIns="0" tIns="0" rIns="0" bIns="0" rtlCol="0"/>
            <a:lstStyle/>
            <a:p>
              <a:endParaRPr/>
            </a:p>
          </p:txBody>
        </p:sp>
        <p:sp>
          <p:nvSpPr>
            <p:cNvPr id="19" name="object 17">
              <a:extLst>
                <a:ext uri="{FF2B5EF4-FFF2-40B4-BE49-F238E27FC236}">
                  <a16:creationId xmlns:a16="http://schemas.microsoft.com/office/drawing/2014/main" id="{5EA4F2E3-B4A7-1299-8D3E-0912089BD7A2}"/>
                </a:ext>
              </a:extLst>
            </p:cNvPr>
            <p:cNvSpPr/>
            <p:nvPr/>
          </p:nvSpPr>
          <p:spPr>
            <a:xfrm>
              <a:off x="6597651" y="4301144"/>
              <a:ext cx="3122295" cy="617220"/>
            </a:xfrm>
            <a:custGeom>
              <a:avLst/>
              <a:gdLst/>
              <a:ahLst/>
              <a:cxnLst/>
              <a:rect l="l" t="t" r="r" b="b"/>
              <a:pathLst>
                <a:path w="3122295" h="617220">
                  <a:moveTo>
                    <a:pt x="0" y="102826"/>
                  </a:moveTo>
                  <a:lnTo>
                    <a:pt x="8081" y="62801"/>
                  </a:lnTo>
                  <a:lnTo>
                    <a:pt x="30121" y="30117"/>
                  </a:lnTo>
                  <a:lnTo>
                    <a:pt x="62810" y="8080"/>
                  </a:lnTo>
                  <a:lnTo>
                    <a:pt x="102840" y="0"/>
                  </a:lnTo>
                  <a:lnTo>
                    <a:pt x="3019454" y="0"/>
                  </a:lnTo>
                  <a:lnTo>
                    <a:pt x="3059484" y="8080"/>
                  </a:lnTo>
                  <a:lnTo>
                    <a:pt x="3092173" y="30117"/>
                  </a:lnTo>
                  <a:lnTo>
                    <a:pt x="3114213" y="62801"/>
                  </a:lnTo>
                  <a:lnTo>
                    <a:pt x="3122294" y="102826"/>
                  </a:lnTo>
                  <a:lnTo>
                    <a:pt x="3122294" y="514119"/>
                  </a:lnTo>
                  <a:lnTo>
                    <a:pt x="3114213" y="554144"/>
                  </a:lnTo>
                  <a:lnTo>
                    <a:pt x="3092173" y="586829"/>
                  </a:lnTo>
                  <a:lnTo>
                    <a:pt x="3059484" y="608865"/>
                  </a:lnTo>
                  <a:lnTo>
                    <a:pt x="3019454" y="616946"/>
                  </a:lnTo>
                  <a:lnTo>
                    <a:pt x="102840" y="616946"/>
                  </a:lnTo>
                  <a:lnTo>
                    <a:pt x="62810" y="608865"/>
                  </a:lnTo>
                  <a:lnTo>
                    <a:pt x="30121" y="586829"/>
                  </a:lnTo>
                  <a:lnTo>
                    <a:pt x="8081" y="554144"/>
                  </a:lnTo>
                  <a:lnTo>
                    <a:pt x="0" y="514119"/>
                  </a:lnTo>
                  <a:lnTo>
                    <a:pt x="0" y="102826"/>
                  </a:lnTo>
                  <a:close/>
                </a:path>
              </a:pathLst>
            </a:custGeom>
            <a:ln w="24553">
              <a:solidFill>
                <a:srgbClr val="CA41C7"/>
              </a:solidFill>
            </a:ln>
          </p:spPr>
          <p:txBody>
            <a:bodyPr wrap="square" lIns="0" tIns="0" rIns="0" bIns="0" rtlCol="0"/>
            <a:lstStyle/>
            <a:p>
              <a:endParaRPr/>
            </a:p>
          </p:txBody>
        </p:sp>
      </p:grpSp>
      <p:grpSp>
        <p:nvGrpSpPr>
          <p:cNvPr id="20" name="object 18">
            <a:extLst>
              <a:ext uri="{FF2B5EF4-FFF2-40B4-BE49-F238E27FC236}">
                <a16:creationId xmlns:a16="http://schemas.microsoft.com/office/drawing/2014/main" id="{76625F67-3380-1DA0-3BD7-60FB9F977990}"/>
              </a:ext>
            </a:extLst>
          </p:cNvPr>
          <p:cNvGrpSpPr/>
          <p:nvPr/>
        </p:nvGrpSpPr>
        <p:grpSpPr>
          <a:xfrm>
            <a:off x="948476" y="4288867"/>
            <a:ext cx="3147060" cy="641985"/>
            <a:chOff x="948476" y="4288867"/>
            <a:chExt cx="3147060" cy="641985"/>
          </a:xfrm>
        </p:grpSpPr>
        <p:sp>
          <p:nvSpPr>
            <p:cNvPr id="21" name="object 19">
              <a:extLst>
                <a:ext uri="{FF2B5EF4-FFF2-40B4-BE49-F238E27FC236}">
                  <a16:creationId xmlns:a16="http://schemas.microsoft.com/office/drawing/2014/main" id="{3E0269B3-0CAC-09AE-D808-97AE3F2B8A91}"/>
                </a:ext>
              </a:extLst>
            </p:cNvPr>
            <p:cNvSpPr/>
            <p:nvPr/>
          </p:nvSpPr>
          <p:spPr>
            <a:xfrm>
              <a:off x="960752" y="4301144"/>
              <a:ext cx="3122295" cy="617220"/>
            </a:xfrm>
            <a:custGeom>
              <a:avLst/>
              <a:gdLst/>
              <a:ahLst/>
              <a:cxnLst/>
              <a:rect l="l" t="t" r="r" b="b"/>
              <a:pathLst>
                <a:path w="3122295" h="617220">
                  <a:moveTo>
                    <a:pt x="3019454" y="0"/>
                  </a:moveTo>
                  <a:lnTo>
                    <a:pt x="102840" y="0"/>
                  </a:lnTo>
                  <a:lnTo>
                    <a:pt x="62810" y="8080"/>
                  </a:lnTo>
                  <a:lnTo>
                    <a:pt x="30121" y="30117"/>
                  </a:lnTo>
                  <a:lnTo>
                    <a:pt x="8081" y="62802"/>
                  </a:lnTo>
                  <a:lnTo>
                    <a:pt x="0" y="102826"/>
                  </a:lnTo>
                  <a:lnTo>
                    <a:pt x="0" y="514120"/>
                  </a:lnTo>
                  <a:lnTo>
                    <a:pt x="8081" y="554144"/>
                  </a:lnTo>
                  <a:lnTo>
                    <a:pt x="30121" y="586829"/>
                  </a:lnTo>
                  <a:lnTo>
                    <a:pt x="62810" y="608866"/>
                  </a:lnTo>
                  <a:lnTo>
                    <a:pt x="102840" y="616946"/>
                  </a:lnTo>
                  <a:lnTo>
                    <a:pt x="3019454" y="616946"/>
                  </a:lnTo>
                  <a:lnTo>
                    <a:pt x="3059484" y="608866"/>
                  </a:lnTo>
                  <a:lnTo>
                    <a:pt x="3092173" y="586829"/>
                  </a:lnTo>
                  <a:lnTo>
                    <a:pt x="3114212" y="554144"/>
                  </a:lnTo>
                  <a:lnTo>
                    <a:pt x="3122294" y="514120"/>
                  </a:lnTo>
                  <a:lnTo>
                    <a:pt x="3122294" y="102826"/>
                  </a:lnTo>
                  <a:lnTo>
                    <a:pt x="3114212" y="62802"/>
                  </a:lnTo>
                  <a:lnTo>
                    <a:pt x="3092173" y="30117"/>
                  </a:lnTo>
                  <a:lnTo>
                    <a:pt x="3059484" y="8080"/>
                  </a:lnTo>
                  <a:lnTo>
                    <a:pt x="3019454" y="0"/>
                  </a:lnTo>
                  <a:close/>
                </a:path>
              </a:pathLst>
            </a:custGeom>
            <a:solidFill>
              <a:srgbClr val="FEE9D9"/>
            </a:solidFill>
          </p:spPr>
          <p:txBody>
            <a:bodyPr wrap="square" lIns="0" tIns="0" rIns="0" bIns="0" rtlCol="0"/>
            <a:lstStyle/>
            <a:p>
              <a:endParaRPr/>
            </a:p>
          </p:txBody>
        </p:sp>
        <p:sp>
          <p:nvSpPr>
            <p:cNvPr id="22" name="object 20">
              <a:extLst>
                <a:ext uri="{FF2B5EF4-FFF2-40B4-BE49-F238E27FC236}">
                  <a16:creationId xmlns:a16="http://schemas.microsoft.com/office/drawing/2014/main" id="{DC154D08-FC57-2E92-9844-3539AD7BA366}"/>
                </a:ext>
              </a:extLst>
            </p:cNvPr>
            <p:cNvSpPr/>
            <p:nvPr/>
          </p:nvSpPr>
          <p:spPr>
            <a:xfrm>
              <a:off x="960752" y="4301144"/>
              <a:ext cx="3122295" cy="617220"/>
            </a:xfrm>
            <a:custGeom>
              <a:avLst/>
              <a:gdLst/>
              <a:ahLst/>
              <a:cxnLst/>
              <a:rect l="l" t="t" r="r" b="b"/>
              <a:pathLst>
                <a:path w="3122295" h="617220">
                  <a:moveTo>
                    <a:pt x="0" y="102826"/>
                  </a:moveTo>
                  <a:lnTo>
                    <a:pt x="8081" y="62801"/>
                  </a:lnTo>
                  <a:lnTo>
                    <a:pt x="30121" y="30117"/>
                  </a:lnTo>
                  <a:lnTo>
                    <a:pt x="62810" y="8080"/>
                  </a:lnTo>
                  <a:lnTo>
                    <a:pt x="102840" y="0"/>
                  </a:lnTo>
                  <a:lnTo>
                    <a:pt x="3019454" y="0"/>
                  </a:lnTo>
                  <a:lnTo>
                    <a:pt x="3059484" y="8080"/>
                  </a:lnTo>
                  <a:lnTo>
                    <a:pt x="3092173" y="30117"/>
                  </a:lnTo>
                  <a:lnTo>
                    <a:pt x="3114213" y="62801"/>
                  </a:lnTo>
                  <a:lnTo>
                    <a:pt x="3122294" y="102826"/>
                  </a:lnTo>
                  <a:lnTo>
                    <a:pt x="3122294" y="514119"/>
                  </a:lnTo>
                  <a:lnTo>
                    <a:pt x="3114213" y="554144"/>
                  </a:lnTo>
                  <a:lnTo>
                    <a:pt x="3092173" y="586829"/>
                  </a:lnTo>
                  <a:lnTo>
                    <a:pt x="3059484" y="608865"/>
                  </a:lnTo>
                  <a:lnTo>
                    <a:pt x="3019454" y="616946"/>
                  </a:lnTo>
                  <a:lnTo>
                    <a:pt x="102840" y="616946"/>
                  </a:lnTo>
                  <a:lnTo>
                    <a:pt x="62810" y="608865"/>
                  </a:lnTo>
                  <a:lnTo>
                    <a:pt x="30121" y="586829"/>
                  </a:lnTo>
                  <a:lnTo>
                    <a:pt x="8081" y="554144"/>
                  </a:lnTo>
                  <a:lnTo>
                    <a:pt x="0" y="514119"/>
                  </a:lnTo>
                  <a:lnTo>
                    <a:pt x="0" y="102826"/>
                  </a:lnTo>
                  <a:close/>
                </a:path>
              </a:pathLst>
            </a:custGeom>
            <a:ln w="24553">
              <a:solidFill>
                <a:srgbClr val="FA923F"/>
              </a:solidFill>
            </a:ln>
          </p:spPr>
          <p:txBody>
            <a:bodyPr wrap="square" lIns="0" tIns="0" rIns="0" bIns="0" rtlCol="0"/>
            <a:lstStyle/>
            <a:p>
              <a:endParaRPr/>
            </a:p>
          </p:txBody>
        </p:sp>
      </p:grpSp>
      <p:grpSp>
        <p:nvGrpSpPr>
          <p:cNvPr id="23" name="object 21">
            <a:extLst>
              <a:ext uri="{FF2B5EF4-FFF2-40B4-BE49-F238E27FC236}">
                <a16:creationId xmlns:a16="http://schemas.microsoft.com/office/drawing/2014/main" id="{FD963251-DC62-249A-4578-0C22EABBDF0F}"/>
              </a:ext>
            </a:extLst>
          </p:cNvPr>
          <p:cNvGrpSpPr/>
          <p:nvPr/>
        </p:nvGrpSpPr>
        <p:grpSpPr>
          <a:xfrm>
            <a:off x="948476" y="4993754"/>
            <a:ext cx="3147060" cy="641985"/>
            <a:chOff x="948476" y="4993754"/>
            <a:chExt cx="3147060" cy="641985"/>
          </a:xfrm>
        </p:grpSpPr>
        <p:sp>
          <p:nvSpPr>
            <p:cNvPr id="24" name="object 22">
              <a:extLst>
                <a:ext uri="{FF2B5EF4-FFF2-40B4-BE49-F238E27FC236}">
                  <a16:creationId xmlns:a16="http://schemas.microsoft.com/office/drawing/2014/main" id="{F5F79F49-8C10-6DE2-6221-746B6B8357AB}"/>
                </a:ext>
              </a:extLst>
            </p:cNvPr>
            <p:cNvSpPr/>
            <p:nvPr/>
          </p:nvSpPr>
          <p:spPr>
            <a:xfrm>
              <a:off x="960752" y="5006031"/>
              <a:ext cx="3122295" cy="617220"/>
            </a:xfrm>
            <a:custGeom>
              <a:avLst/>
              <a:gdLst/>
              <a:ahLst/>
              <a:cxnLst/>
              <a:rect l="l" t="t" r="r" b="b"/>
              <a:pathLst>
                <a:path w="3122295" h="617220">
                  <a:moveTo>
                    <a:pt x="3019454" y="0"/>
                  </a:moveTo>
                  <a:lnTo>
                    <a:pt x="102840" y="0"/>
                  </a:lnTo>
                  <a:lnTo>
                    <a:pt x="62810" y="8080"/>
                  </a:lnTo>
                  <a:lnTo>
                    <a:pt x="30121" y="30116"/>
                  </a:lnTo>
                  <a:lnTo>
                    <a:pt x="8081" y="62801"/>
                  </a:lnTo>
                  <a:lnTo>
                    <a:pt x="0" y="102826"/>
                  </a:lnTo>
                  <a:lnTo>
                    <a:pt x="0" y="514118"/>
                  </a:lnTo>
                  <a:lnTo>
                    <a:pt x="8081" y="554144"/>
                  </a:lnTo>
                  <a:lnTo>
                    <a:pt x="30121" y="586828"/>
                  </a:lnTo>
                  <a:lnTo>
                    <a:pt x="62810" y="608865"/>
                  </a:lnTo>
                  <a:lnTo>
                    <a:pt x="102840" y="616945"/>
                  </a:lnTo>
                  <a:lnTo>
                    <a:pt x="3019454" y="616945"/>
                  </a:lnTo>
                  <a:lnTo>
                    <a:pt x="3059484" y="608865"/>
                  </a:lnTo>
                  <a:lnTo>
                    <a:pt x="3092173" y="586828"/>
                  </a:lnTo>
                  <a:lnTo>
                    <a:pt x="3114212" y="554144"/>
                  </a:lnTo>
                  <a:lnTo>
                    <a:pt x="3122294" y="514118"/>
                  </a:lnTo>
                  <a:lnTo>
                    <a:pt x="3122294" y="102826"/>
                  </a:lnTo>
                  <a:lnTo>
                    <a:pt x="3114212" y="62801"/>
                  </a:lnTo>
                  <a:lnTo>
                    <a:pt x="3092173" y="30116"/>
                  </a:lnTo>
                  <a:lnTo>
                    <a:pt x="3059484" y="8080"/>
                  </a:lnTo>
                  <a:lnTo>
                    <a:pt x="3019454" y="0"/>
                  </a:lnTo>
                  <a:close/>
                </a:path>
              </a:pathLst>
            </a:custGeom>
            <a:solidFill>
              <a:srgbClr val="FEE9D9"/>
            </a:solidFill>
          </p:spPr>
          <p:txBody>
            <a:bodyPr wrap="square" lIns="0" tIns="0" rIns="0" bIns="0" rtlCol="0"/>
            <a:lstStyle/>
            <a:p>
              <a:endParaRPr/>
            </a:p>
          </p:txBody>
        </p:sp>
        <p:sp>
          <p:nvSpPr>
            <p:cNvPr id="25" name="object 23">
              <a:extLst>
                <a:ext uri="{FF2B5EF4-FFF2-40B4-BE49-F238E27FC236}">
                  <a16:creationId xmlns:a16="http://schemas.microsoft.com/office/drawing/2014/main" id="{196C9320-45A0-2204-5658-72CB122744C4}"/>
                </a:ext>
              </a:extLst>
            </p:cNvPr>
            <p:cNvSpPr/>
            <p:nvPr/>
          </p:nvSpPr>
          <p:spPr>
            <a:xfrm>
              <a:off x="960752" y="5006031"/>
              <a:ext cx="3122295" cy="617220"/>
            </a:xfrm>
            <a:custGeom>
              <a:avLst/>
              <a:gdLst/>
              <a:ahLst/>
              <a:cxnLst/>
              <a:rect l="l" t="t" r="r" b="b"/>
              <a:pathLst>
                <a:path w="3122295" h="617220">
                  <a:moveTo>
                    <a:pt x="0" y="102826"/>
                  </a:moveTo>
                  <a:lnTo>
                    <a:pt x="8081" y="62801"/>
                  </a:lnTo>
                  <a:lnTo>
                    <a:pt x="30121" y="30117"/>
                  </a:lnTo>
                  <a:lnTo>
                    <a:pt x="62810" y="8080"/>
                  </a:lnTo>
                  <a:lnTo>
                    <a:pt x="102840" y="0"/>
                  </a:lnTo>
                  <a:lnTo>
                    <a:pt x="3019454" y="0"/>
                  </a:lnTo>
                  <a:lnTo>
                    <a:pt x="3059484" y="8080"/>
                  </a:lnTo>
                  <a:lnTo>
                    <a:pt x="3092173" y="30117"/>
                  </a:lnTo>
                  <a:lnTo>
                    <a:pt x="3114213" y="62801"/>
                  </a:lnTo>
                  <a:lnTo>
                    <a:pt x="3122294" y="102826"/>
                  </a:lnTo>
                  <a:lnTo>
                    <a:pt x="3122294" y="514119"/>
                  </a:lnTo>
                  <a:lnTo>
                    <a:pt x="3114213" y="554144"/>
                  </a:lnTo>
                  <a:lnTo>
                    <a:pt x="3092173" y="586829"/>
                  </a:lnTo>
                  <a:lnTo>
                    <a:pt x="3059484" y="608865"/>
                  </a:lnTo>
                  <a:lnTo>
                    <a:pt x="3019454" y="616946"/>
                  </a:lnTo>
                  <a:lnTo>
                    <a:pt x="102840" y="616946"/>
                  </a:lnTo>
                  <a:lnTo>
                    <a:pt x="62810" y="608865"/>
                  </a:lnTo>
                  <a:lnTo>
                    <a:pt x="30121" y="586829"/>
                  </a:lnTo>
                  <a:lnTo>
                    <a:pt x="8081" y="554144"/>
                  </a:lnTo>
                  <a:lnTo>
                    <a:pt x="0" y="514119"/>
                  </a:lnTo>
                  <a:lnTo>
                    <a:pt x="0" y="102826"/>
                  </a:lnTo>
                  <a:close/>
                </a:path>
              </a:pathLst>
            </a:custGeom>
            <a:ln w="24553">
              <a:solidFill>
                <a:srgbClr val="FA923F"/>
              </a:solidFill>
            </a:ln>
          </p:spPr>
          <p:txBody>
            <a:bodyPr wrap="square" lIns="0" tIns="0" rIns="0" bIns="0" rtlCol="0"/>
            <a:lstStyle/>
            <a:p>
              <a:endParaRPr/>
            </a:p>
          </p:txBody>
        </p:sp>
      </p:grpSp>
      <p:grpSp>
        <p:nvGrpSpPr>
          <p:cNvPr id="26" name="object 24">
            <a:extLst>
              <a:ext uri="{FF2B5EF4-FFF2-40B4-BE49-F238E27FC236}">
                <a16:creationId xmlns:a16="http://schemas.microsoft.com/office/drawing/2014/main" id="{B3AE4962-9835-731A-98DB-009F90577CB2}"/>
              </a:ext>
            </a:extLst>
          </p:cNvPr>
          <p:cNvGrpSpPr/>
          <p:nvPr/>
        </p:nvGrpSpPr>
        <p:grpSpPr>
          <a:xfrm>
            <a:off x="6585374" y="4993754"/>
            <a:ext cx="3147060" cy="641985"/>
            <a:chOff x="6585374" y="4993754"/>
            <a:chExt cx="3147060" cy="641985"/>
          </a:xfrm>
        </p:grpSpPr>
        <p:sp>
          <p:nvSpPr>
            <p:cNvPr id="27" name="object 25">
              <a:extLst>
                <a:ext uri="{FF2B5EF4-FFF2-40B4-BE49-F238E27FC236}">
                  <a16:creationId xmlns:a16="http://schemas.microsoft.com/office/drawing/2014/main" id="{3A751854-8005-617F-3E13-8D7ED7F7FE66}"/>
                </a:ext>
              </a:extLst>
            </p:cNvPr>
            <p:cNvSpPr/>
            <p:nvPr/>
          </p:nvSpPr>
          <p:spPr>
            <a:xfrm>
              <a:off x="6597651" y="5006031"/>
              <a:ext cx="3122295" cy="617220"/>
            </a:xfrm>
            <a:custGeom>
              <a:avLst/>
              <a:gdLst/>
              <a:ahLst/>
              <a:cxnLst/>
              <a:rect l="l" t="t" r="r" b="b"/>
              <a:pathLst>
                <a:path w="3122295" h="617220">
                  <a:moveTo>
                    <a:pt x="3019454" y="0"/>
                  </a:moveTo>
                  <a:lnTo>
                    <a:pt x="102839" y="0"/>
                  </a:lnTo>
                  <a:lnTo>
                    <a:pt x="62809" y="8080"/>
                  </a:lnTo>
                  <a:lnTo>
                    <a:pt x="30120" y="30116"/>
                  </a:lnTo>
                  <a:lnTo>
                    <a:pt x="8081" y="62801"/>
                  </a:lnTo>
                  <a:lnTo>
                    <a:pt x="0" y="102826"/>
                  </a:lnTo>
                  <a:lnTo>
                    <a:pt x="0" y="514118"/>
                  </a:lnTo>
                  <a:lnTo>
                    <a:pt x="8081" y="554144"/>
                  </a:lnTo>
                  <a:lnTo>
                    <a:pt x="30120" y="586828"/>
                  </a:lnTo>
                  <a:lnTo>
                    <a:pt x="62809" y="608865"/>
                  </a:lnTo>
                  <a:lnTo>
                    <a:pt x="102839" y="616945"/>
                  </a:lnTo>
                  <a:lnTo>
                    <a:pt x="3019454" y="616945"/>
                  </a:lnTo>
                  <a:lnTo>
                    <a:pt x="3059484" y="608865"/>
                  </a:lnTo>
                  <a:lnTo>
                    <a:pt x="3092173" y="586828"/>
                  </a:lnTo>
                  <a:lnTo>
                    <a:pt x="3114213" y="554144"/>
                  </a:lnTo>
                  <a:lnTo>
                    <a:pt x="3122295" y="514118"/>
                  </a:lnTo>
                  <a:lnTo>
                    <a:pt x="3122295" y="102826"/>
                  </a:lnTo>
                  <a:lnTo>
                    <a:pt x="3114213" y="62801"/>
                  </a:lnTo>
                  <a:lnTo>
                    <a:pt x="3092173" y="30116"/>
                  </a:lnTo>
                  <a:lnTo>
                    <a:pt x="3059484" y="8080"/>
                  </a:lnTo>
                  <a:lnTo>
                    <a:pt x="3019454" y="0"/>
                  </a:lnTo>
                  <a:close/>
                </a:path>
              </a:pathLst>
            </a:custGeom>
            <a:solidFill>
              <a:srgbClr val="EDC0EC"/>
            </a:solidFill>
          </p:spPr>
          <p:txBody>
            <a:bodyPr wrap="square" lIns="0" tIns="0" rIns="0" bIns="0" rtlCol="0"/>
            <a:lstStyle/>
            <a:p>
              <a:endParaRPr/>
            </a:p>
          </p:txBody>
        </p:sp>
        <p:sp>
          <p:nvSpPr>
            <p:cNvPr id="28" name="object 26">
              <a:extLst>
                <a:ext uri="{FF2B5EF4-FFF2-40B4-BE49-F238E27FC236}">
                  <a16:creationId xmlns:a16="http://schemas.microsoft.com/office/drawing/2014/main" id="{B88C5BDA-FC3C-BB9E-410C-85FBE7E5B80D}"/>
                </a:ext>
              </a:extLst>
            </p:cNvPr>
            <p:cNvSpPr/>
            <p:nvPr/>
          </p:nvSpPr>
          <p:spPr>
            <a:xfrm>
              <a:off x="6597651" y="5006031"/>
              <a:ext cx="3122295" cy="617220"/>
            </a:xfrm>
            <a:custGeom>
              <a:avLst/>
              <a:gdLst/>
              <a:ahLst/>
              <a:cxnLst/>
              <a:rect l="l" t="t" r="r" b="b"/>
              <a:pathLst>
                <a:path w="3122295" h="617220">
                  <a:moveTo>
                    <a:pt x="0" y="102826"/>
                  </a:moveTo>
                  <a:lnTo>
                    <a:pt x="8081" y="62801"/>
                  </a:lnTo>
                  <a:lnTo>
                    <a:pt x="30121" y="30117"/>
                  </a:lnTo>
                  <a:lnTo>
                    <a:pt x="62810" y="8080"/>
                  </a:lnTo>
                  <a:lnTo>
                    <a:pt x="102840" y="0"/>
                  </a:lnTo>
                  <a:lnTo>
                    <a:pt x="3019454" y="0"/>
                  </a:lnTo>
                  <a:lnTo>
                    <a:pt x="3059484" y="8080"/>
                  </a:lnTo>
                  <a:lnTo>
                    <a:pt x="3092173" y="30117"/>
                  </a:lnTo>
                  <a:lnTo>
                    <a:pt x="3114213" y="62801"/>
                  </a:lnTo>
                  <a:lnTo>
                    <a:pt x="3122294" y="102826"/>
                  </a:lnTo>
                  <a:lnTo>
                    <a:pt x="3122294" y="514119"/>
                  </a:lnTo>
                  <a:lnTo>
                    <a:pt x="3114213" y="554144"/>
                  </a:lnTo>
                  <a:lnTo>
                    <a:pt x="3092173" y="586829"/>
                  </a:lnTo>
                  <a:lnTo>
                    <a:pt x="3059484" y="608865"/>
                  </a:lnTo>
                  <a:lnTo>
                    <a:pt x="3019454" y="616946"/>
                  </a:lnTo>
                  <a:lnTo>
                    <a:pt x="102840" y="616946"/>
                  </a:lnTo>
                  <a:lnTo>
                    <a:pt x="62810" y="608865"/>
                  </a:lnTo>
                  <a:lnTo>
                    <a:pt x="30121" y="586829"/>
                  </a:lnTo>
                  <a:lnTo>
                    <a:pt x="8081" y="554144"/>
                  </a:lnTo>
                  <a:lnTo>
                    <a:pt x="0" y="514119"/>
                  </a:lnTo>
                  <a:lnTo>
                    <a:pt x="0" y="102826"/>
                  </a:lnTo>
                  <a:close/>
                </a:path>
              </a:pathLst>
            </a:custGeom>
            <a:ln w="24553">
              <a:solidFill>
                <a:srgbClr val="CA41C7"/>
              </a:solidFill>
            </a:ln>
          </p:spPr>
          <p:txBody>
            <a:bodyPr wrap="square" lIns="0" tIns="0" rIns="0" bIns="0" rtlCol="0"/>
            <a:lstStyle/>
            <a:p>
              <a:endParaRPr/>
            </a:p>
          </p:txBody>
        </p:sp>
      </p:grpSp>
      <p:grpSp>
        <p:nvGrpSpPr>
          <p:cNvPr id="29" name="object 27">
            <a:extLst>
              <a:ext uri="{FF2B5EF4-FFF2-40B4-BE49-F238E27FC236}">
                <a16:creationId xmlns:a16="http://schemas.microsoft.com/office/drawing/2014/main" id="{7ABB9568-4329-8989-9AD8-ECD0AC5B0450}"/>
              </a:ext>
            </a:extLst>
          </p:cNvPr>
          <p:cNvGrpSpPr/>
          <p:nvPr/>
        </p:nvGrpSpPr>
        <p:grpSpPr>
          <a:xfrm>
            <a:off x="948476" y="5698639"/>
            <a:ext cx="3147060" cy="641985"/>
            <a:chOff x="948476" y="5698639"/>
            <a:chExt cx="3147060" cy="641985"/>
          </a:xfrm>
        </p:grpSpPr>
        <p:sp>
          <p:nvSpPr>
            <p:cNvPr id="30" name="object 28">
              <a:extLst>
                <a:ext uri="{FF2B5EF4-FFF2-40B4-BE49-F238E27FC236}">
                  <a16:creationId xmlns:a16="http://schemas.microsoft.com/office/drawing/2014/main" id="{01095917-4BF8-AE8B-87C6-91308CD8EFBF}"/>
                </a:ext>
              </a:extLst>
            </p:cNvPr>
            <p:cNvSpPr/>
            <p:nvPr/>
          </p:nvSpPr>
          <p:spPr>
            <a:xfrm>
              <a:off x="960752" y="5710916"/>
              <a:ext cx="3122295" cy="617220"/>
            </a:xfrm>
            <a:custGeom>
              <a:avLst/>
              <a:gdLst/>
              <a:ahLst/>
              <a:cxnLst/>
              <a:rect l="l" t="t" r="r" b="b"/>
              <a:pathLst>
                <a:path w="3122295" h="617220">
                  <a:moveTo>
                    <a:pt x="3019454" y="0"/>
                  </a:moveTo>
                  <a:lnTo>
                    <a:pt x="102840" y="0"/>
                  </a:lnTo>
                  <a:lnTo>
                    <a:pt x="62810" y="8080"/>
                  </a:lnTo>
                  <a:lnTo>
                    <a:pt x="30121" y="30117"/>
                  </a:lnTo>
                  <a:lnTo>
                    <a:pt x="8081" y="62802"/>
                  </a:lnTo>
                  <a:lnTo>
                    <a:pt x="0" y="102826"/>
                  </a:lnTo>
                  <a:lnTo>
                    <a:pt x="0" y="514120"/>
                  </a:lnTo>
                  <a:lnTo>
                    <a:pt x="8081" y="554144"/>
                  </a:lnTo>
                  <a:lnTo>
                    <a:pt x="30121" y="586829"/>
                  </a:lnTo>
                  <a:lnTo>
                    <a:pt x="62810" y="608866"/>
                  </a:lnTo>
                  <a:lnTo>
                    <a:pt x="102840" y="616946"/>
                  </a:lnTo>
                  <a:lnTo>
                    <a:pt x="3019454" y="616946"/>
                  </a:lnTo>
                  <a:lnTo>
                    <a:pt x="3059484" y="608866"/>
                  </a:lnTo>
                  <a:lnTo>
                    <a:pt x="3092173" y="586829"/>
                  </a:lnTo>
                  <a:lnTo>
                    <a:pt x="3114212" y="554144"/>
                  </a:lnTo>
                  <a:lnTo>
                    <a:pt x="3122294" y="514120"/>
                  </a:lnTo>
                  <a:lnTo>
                    <a:pt x="3122294" y="102826"/>
                  </a:lnTo>
                  <a:lnTo>
                    <a:pt x="3114212" y="62802"/>
                  </a:lnTo>
                  <a:lnTo>
                    <a:pt x="3092173" y="30117"/>
                  </a:lnTo>
                  <a:lnTo>
                    <a:pt x="3059484" y="8080"/>
                  </a:lnTo>
                  <a:lnTo>
                    <a:pt x="3019454" y="0"/>
                  </a:lnTo>
                  <a:close/>
                </a:path>
              </a:pathLst>
            </a:custGeom>
            <a:solidFill>
              <a:srgbClr val="FEE9D9"/>
            </a:solidFill>
          </p:spPr>
          <p:txBody>
            <a:bodyPr wrap="square" lIns="0" tIns="0" rIns="0" bIns="0" rtlCol="0"/>
            <a:lstStyle/>
            <a:p>
              <a:endParaRPr/>
            </a:p>
          </p:txBody>
        </p:sp>
        <p:sp>
          <p:nvSpPr>
            <p:cNvPr id="31" name="object 29">
              <a:extLst>
                <a:ext uri="{FF2B5EF4-FFF2-40B4-BE49-F238E27FC236}">
                  <a16:creationId xmlns:a16="http://schemas.microsoft.com/office/drawing/2014/main" id="{48D8145B-6B79-C830-6BDC-8D8A87A48C42}"/>
                </a:ext>
              </a:extLst>
            </p:cNvPr>
            <p:cNvSpPr/>
            <p:nvPr/>
          </p:nvSpPr>
          <p:spPr>
            <a:xfrm>
              <a:off x="960752" y="5710916"/>
              <a:ext cx="3122295" cy="617220"/>
            </a:xfrm>
            <a:custGeom>
              <a:avLst/>
              <a:gdLst/>
              <a:ahLst/>
              <a:cxnLst/>
              <a:rect l="l" t="t" r="r" b="b"/>
              <a:pathLst>
                <a:path w="3122295" h="617220">
                  <a:moveTo>
                    <a:pt x="0" y="102826"/>
                  </a:moveTo>
                  <a:lnTo>
                    <a:pt x="8081" y="62801"/>
                  </a:lnTo>
                  <a:lnTo>
                    <a:pt x="30121" y="30117"/>
                  </a:lnTo>
                  <a:lnTo>
                    <a:pt x="62810" y="8080"/>
                  </a:lnTo>
                  <a:lnTo>
                    <a:pt x="102840" y="0"/>
                  </a:lnTo>
                  <a:lnTo>
                    <a:pt x="3019454" y="0"/>
                  </a:lnTo>
                  <a:lnTo>
                    <a:pt x="3059484" y="8080"/>
                  </a:lnTo>
                  <a:lnTo>
                    <a:pt x="3092173" y="30117"/>
                  </a:lnTo>
                  <a:lnTo>
                    <a:pt x="3114213" y="62801"/>
                  </a:lnTo>
                  <a:lnTo>
                    <a:pt x="3122294" y="102826"/>
                  </a:lnTo>
                  <a:lnTo>
                    <a:pt x="3122294" y="514119"/>
                  </a:lnTo>
                  <a:lnTo>
                    <a:pt x="3114213" y="554144"/>
                  </a:lnTo>
                  <a:lnTo>
                    <a:pt x="3092173" y="586829"/>
                  </a:lnTo>
                  <a:lnTo>
                    <a:pt x="3059484" y="608865"/>
                  </a:lnTo>
                  <a:lnTo>
                    <a:pt x="3019454" y="616946"/>
                  </a:lnTo>
                  <a:lnTo>
                    <a:pt x="102840" y="616946"/>
                  </a:lnTo>
                  <a:lnTo>
                    <a:pt x="62810" y="608865"/>
                  </a:lnTo>
                  <a:lnTo>
                    <a:pt x="30121" y="586829"/>
                  </a:lnTo>
                  <a:lnTo>
                    <a:pt x="8081" y="554144"/>
                  </a:lnTo>
                  <a:lnTo>
                    <a:pt x="0" y="514119"/>
                  </a:lnTo>
                  <a:lnTo>
                    <a:pt x="0" y="102826"/>
                  </a:lnTo>
                  <a:close/>
                </a:path>
              </a:pathLst>
            </a:custGeom>
            <a:ln w="24553">
              <a:solidFill>
                <a:srgbClr val="FA923F"/>
              </a:solidFill>
            </a:ln>
          </p:spPr>
          <p:txBody>
            <a:bodyPr wrap="square" lIns="0" tIns="0" rIns="0" bIns="0" rtlCol="0"/>
            <a:lstStyle/>
            <a:p>
              <a:endParaRPr/>
            </a:p>
          </p:txBody>
        </p:sp>
      </p:grpSp>
      <p:grpSp>
        <p:nvGrpSpPr>
          <p:cNvPr id="32" name="object 30">
            <a:extLst>
              <a:ext uri="{FF2B5EF4-FFF2-40B4-BE49-F238E27FC236}">
                <a16:creationId xmlns:a16="http://schemas.microsoft.com/office/drawing/2014/main" id="{5844A34C-2A52-A779-6496-F199C5DC5074}"/>
              </a:ext>
            </a:extLst>
          </p:cNvPr>
          <p:cNvGrpSpPr/>
          <p:nvPr/>
        </p:nvGrpSpPr>
        <p:grpSpPr>
          <a:xfrm>
            <a:off x="1123588" y="2846241"/>
            <a:ext cx="7084695" cy="1084580"/>
            <a:chOff x="1123588" y="2846241"/>
            <a:chExt cx="7084695" cy="1084580"/>
          </a:xfrm>
        </p:grpSpPr>
        <p:sp>
          <p:nvSpPr>
            <p:cNvPr id="33" name="object 31">
              <a:extLst>
                <a:ext uri="{FF2B5EF4-FFF2-40B4-BE49-F238E27FC236}">
                  <a16:creationId xmlns:a16="http://schemas.microsoft.com/office/drawing/2014/main" id="{292AF3A6-7A4B-5E19-FB5A-69711794ED4C}"/>
                </a:ext>
              </a:extLst>
            </p:cNvPr>
            <p:cNvSpPr/>
            <p:nvPr/>
          </p:nvSpPr>
          <p:spPr>
            <a:xfrm>
              <a:off x="5323978" y="2846241"/>
              <a:ext cx="2884170" cy="522605"/>
            </a:xfrm>
            <a:custGeom>
              <a:avLst/>
              <a:gdLst/>
              <a:ahLst/>
              <a:cxnLst/>
              <a:rect l="l" t="t" r="r" b="b"/>
              <a:pathLst>
                <a:path w="2884170" h="522604">
                  <a:moveTo>
                    <a:pt x="2818450" y="424317"/>
                  </a:moveTo>
                  <a:lnTo>
                    <a:pt x="2785706" y="424317"/>
                  </a:lnTo>
                  <a:lnTo>
                    <a:pt x="2834820" y="522531"/>
                  </a:lnTo>
                  <a:lnTo>
                    <a:pt x="2875748" y="440686"/>
                  </a:lnTo>
                  <a:lnTo>
                    <a:pt x="2818450" y="440686"/>
                  </a:lnTo>
                  <a:lnTo>
                    <a:pt x="2818450" y="424317"/>
                  </a:lnTo>
                  <a:close/>
                </a:path>
                <a:path w="2884170" h="522604">
                  <a:moveTo>
                    <a:pt x="2818450" y="261266"/>
                  </a:moveTo>
                  <a:lnTo>
                    <a:pt x="2818450" y="440686"/>
                  </a:lnTo>
                  <a:lnTo>
                    <a:pt x="2851191" y="440686"/>
                  </a:lnTo>
                  <a:lnTo>
                    <a:pt x="2851191" y="277635"/>
                  </a:lnTo>
                  <a:lnTo>
                    <a:pt x="2834820" y="277635"/>
                  </a:lnTo>
                  <a:lnTo>
                    <a:pt x="2818450" y="261266"/>
                  </a:lnTo>
                  <a:close/>
                </a:path>
                <a:path w="2884170" h="522604">
                  <a:moveTo>
                    <a:pt x="2883933" y="424317"/>
                  </a:moveTo>
                  <a:lnTo>
                    <a:pt x="2851191" y="424317"/>
                  </a:lnTo>
                  <a:lnTo>
                    <a:pt x="2851191" y="440686"/>
                  </a:lnTo>
                  <a:lnTo>
                    <a:pt x="2875748" y="440686"/>
                  </a:lnTo>
                  <a:lnTo>
                    <a:pt x="2883933" y="424317"/>
                  </a:lnTo>
                  <a:close/>
                </a:path>
                <a:path w="2884170" h="522604">
                  <a:moveTo>
                    <a:pt x="32743" y="0"/>
                  </a:moveTo>
                  <a:lnTo>
                    <a:pt x="0" y="0"/>
                  </a:lnTo>
                  <a:lnTo>
                    <a:pt x="0" y="277635"/>
                  </a:lnTo>
                  <a:lnTo>
                    <a:pt x="2818450" y="277635"/>
                  </a:lnTo>
                  <a:lnTo>
                    <a:pt x="2818450" y="261266"/>
                  </a:lnTo>
                  <a:lnTo>
                    <a:pt x="32743" y="261266"/>
                  </a:lnTo>
                  <a:lnTo>
                    <a:pt x="16371" y="244897"/>
                  </a:lnTo>
                  <a:lnTo>
                    <a:pt x="32743" y="244897"/>
                  </a:lnTo>
                  <a:lnTo>
                    <a:pt x="32743" y="0"/>
                  </a:lnTo>
                  <a:close/>
                </a:path>
                <a:path w="2884170" h="522604">
                  <a:moveTo>
                    <a:pt x="2851191" y="244897"/>
                  </a:moveTo>
                  <a:lnTo>
                    <a:pt x="32743" y="244897"/>
                  </a:lnTo>
                  <a:lnTo>
                    <a:pt x="32743" y="261266"/>
                  </a:lnTo>
                  <a:lnTo>
                    <a:pt x="2818450" y="261266"/>
                  </a:lnTo>
                  <a:lnTo>
                    <a:pt x="2834820" y="277635"/>
                  </a:lnTo>
                  <a:lnTo>
                    <a:pt x="2851191" y="277635"/>
                  </a:lnTo>
                  <a:lnTo>
                    <a:pt x="2851191" y="244897"/>
                  </a:lnTo>
                  <a:close/>
                </a:path>
                <a:path w="2884170" h="522604">
                  <a:moveTo>
                    <a:pt x="32743" y="244897"/>
                  </a:moveTo>
                  <a:lnTo>
                    <a:pt x="16371" y="244897"/>
                  </a:lnTo>
                  <a:lnTo>
                    <a:pt x="32743" y="261266"/>
                  </a:lnTo>
                  <a:lnTo>
                    <a:pt x="32743" y="244897"/>
                  </a:lnTo>
                  <a:close/>
                </a:path>
              </a:pathLst>
            </a:custGeom>
            <a:solidFill>
              <a:srgbClr val="CA41C7"/>
            </a:solidFill>
          </p:spPr>
          <p:txBody>
            <a:bodyPr wrap="square" lIns="0" tIns="0" rIns="0" bIns="0" rtlCol="0"/>
            <a:lstStyle/>
            <a:p>
              <a:endParaRPr/>
            </a:p>
          </p:txBody>
        </p:sp>
        <p:sp>
          <p:nvSpPr>
            <p:cNvPr id="34" name="object 32">
              <a:extLst>
                <a:ext uri="{FF2B5EF4-FFF2-40B4-BE49-F238E27FC236}">
                  <a16:creationId xmlns:a16="http://schemas.microsoft.com/office/drawing/2014/main" id="{975BE665-C3F9-1CA2-4F0C-6C91DCB4D80A}"/>
                </a:ext>
              </a:extLst>
            </p:cNvPr>
            <p:cNvSpPr/>
            <p:nvPr/>
          </p:nvSpPr>
          <p:spPr>
            <a:xfrm>
              <a:off x="2472788" y="2846241"/>
              <a:ext cx="2884170" cy="522605"/>
            </a:xfrm>
            <a:custGeom>
              <a:avLst/>
              <a:gdLst/>
              <a:ahLst/>
              <a:cxnLst/>
              <a:rect l="l" t="t" r="r" b="b"/>
              <a:pathLst>
                <a:path w="2884170" h="522604">
                  <a:moveTo>
                    <a:pt x="32741" y="424317"/>
                  </a:moveTo>
                  <a:lnTo>
                    <a:pt x="0" y="424317"/>
                  </a:lnTo>
                  <a:lnTo>
                    <a:pt x="49113" y="522531"/>
                  </a:lnTo>
                  <a:lnTo>
                    <a:pt x="90041" y="440686"/>
                  </a:lnTo>
                  <a:lnTo>
                    <a:pt x="32741" y="440686"/>
                  </a:lnTo>
                  <a:lnTo>
                    <a:pt x="32741" y="424317"/>
                  </a:lnTo>
                  <a:close/>
                </a:path>
                <a:path w="2884170" h="522604">
                  <a:moveTo>
                    <a:pt x="2851189" y="244897"/>
                  </a:moveTo>
                  <a:lnTo>
                    <a:pt x="32741" y="244897"/>
                  </a:lnTo>
                  <a:lnTo>
                    <a:pt x="32741" y="440686"/>
                  </a:lnTo>
                  <a:lnTo>
                    <a:pt x="65485" y="440686"/>
                  </a:lnTo>
                  <a:lnTo>
                    <a:pt x="65485" y="277635"/>
                  </a:lnTo>
                  <a:lnTo>
                    <a:pt x="49113" y="277635"/>
                  </a:lnTo>
                  <a:lnTo>
                    <a:pt x="65485" y="261266"/>
                  </a:lnTo>
                  <a:lnTo>
                    <a:pt x="2851189" y="261266"/>
                  </a:lnTo>
                  <a:lnTo>
                    <a:pt x="2851189" y="244897"/>
                  </a:lnTo>
                  <a:close/>
                </a:path>
                <a:path w="2884170" h="522604">
                  <a:moveTo>
                    <a:pt x="98226" y="424317"/>
                  </a:moveTo>
                  <a:lnTo>
                    <a:pt x="65485" y="424317"/>
                  </a:lnTo>
                  <a:lnTo>
                    <a:pt x="65485" y="440686"/>
                  </a:lnTo>
                  <a:lnTo>
                    <a:pt x="90041" y="440686"/>
                  </a:lnTo>
                  <a:lnTo>
                    <a:pt x="98226" y="424317"/>
                  </a:lnTo>
                  <a:close/>
                </a:path>
                <a:path w="2884170" h="522604">
                  <a:moveTo>
                    <a:pt x="65485" y="261266"/>
                  </a:moveTo>
                  <a:lnTo>
                    <a:pt x="49113" y="277635"/>
                  </a:lnTo>
                  <a:lnTo>
                    <a:pt x="65485" y="277635"/>
                  </a:lnTo>
                  <a:lnTo>
                    <a:pt x="65485" y="261266"/>
                  </a:lnTo>
                  <a:close/>
                </a:path>
                <a:path w="2884170" h="522604">
                  <a:moveTo>
                    <a:pt x="2883932" y="244897"/>
                  </a:moveTo>
                  <a:lnTo>
                    <a:pt x="2867560" y="244897"/>
                  </a:lnTo>
                  <a:lnTo>
                    <a:pt x="2851189" y="261266"/>
                  </a:lnTo>
                  <a:lnTo>
                    <a:pt x="65485" y="261266"/>
                  </a:lnTo>
                  <a:lnTo>
                    <a:pt x="65485" y="277635"/>
                  </a:lnTo>
                  <a:lnTo>
                    <a:pt x="2883932" y="277635"/>
                  </a:lnTo>
                  <a:lnTo>
                    <a:pt x="2883932" y="244897"/>
                  </a:lnTo>
                  <a:close/>
                </a:path>
                <a:path w="2884170" h="522604">
                  <a:moveTo>
                    <a:pt x="2883932" y="0"/>
                  </a:moveTo>
                  <a:lnTo>
                    <a:pt x="2851189" y="0"/>
                  </a:lnTo>
                  <a:lnTo>
                    <a:pt x="2851189" y="261266"/>
                  </a:lnTo>
                  <a:lnTo>
                    <a:pt x="2867560" y="244897"/>
                  </a:lnTo>
                  <a:lnTo>
                    <a:pt x="2883932" y="244897"/>
                  </a:lnTo>
                  <a:lnTo>
                    <a:pt x="2883932" y="0"/>
                  </a:lnTo>
                  <a:close/>
                </a:path>
              </a:pathLst>
            </a:custGeom>
            <a:solidFill>
              <a:srgbClr val="FA923F"/>
            </a:solidFill>
          </p:spPr>
          <p:txBody>
            <a:bodyPr wrap="square" lIns="0" tIns="0" rIns="0" bIns="0" rtlCol="0"/>
            <a:lstStyle/>
            <a:p>
              <a:endParaRPr/>
            </a:p>
          </p:txBody>
        </p:sp>
        <p:sp>
          <p:nvSpPr>
            <p:cNvPr id="35" name="object 33">
              <a:extLst>
                <a:ext uri="{FF2B5EF4-FFF2-40B4-BE49-F238E27FC236}">
                  <a16:creationId xmlns:a16="http://schemas.microsoft.com/office/drawing/2014/main" id="{9ABBFC54-8022-EEEF-977F-AAAA775DE939}"/>
                </a:ext>
              </a:extLst>
            </p:cNvPr>
            <p:cNvSpPr/>
            <p:nvPr/>
          </p:nvSpPr>
          <p:spPr>
            <a:xfrm>
              <a:off x="4527688" y="3469032"/>
              <a:ext cx="1625600" cy="416559"/>
            </a:xfrm>
            <a:custGeom>
              <a:avLst/>
              <a:gdLst/>
              <a:ahLst/>
              <a:cxnLst/>
              <a:rect l="l" t="t" r="r" b="b"/>
              <a:pathLst>
                <a:path w="1625600" h="416560">
                  <a:moveTo>
                    <a:pt x="1417082" y="0"/>
                  </a:moveTo>
                  <a:lnTo>
                    <a:pt x="1417082" y="104108"/>
                  </a:lnTo>
                  <a:lnTo>
                    <a:pt x="0" y="104108"/>
                  </a:lnTo>
                  <a:lnTo>
                    <a:pt x="0" y="312319"/>
                  </a:lnTo>
                  <a:lnTo>
                    <a:pt x="1417082" y="312319"/>
                  </a:lnTo>
                  <a:lnTo>
                    <a:pt x="1417082" y="416425"/>
                  </a:lnTo>
                  <a:lnTo>
                    <a:pt x="1625321" y="208212"/>
                  </a:lnTo>
                  <a:lnTo>
                    <a:pt x="1417082" y="0"/>
                  </a:lnTo>
                  <a:close/>
                </a:path>
              </a:pathLst>
            </a:custGeom>
            <a:solidFill>
              <a:srgbClr val="FFF962"/>
            </a:solidFill>
          </p:spPr>
          <p:txBody>
            <a:bodyPr wrap="square" lIns="0" tIns="0" rIns="0" bIns="0" rtlCol="0"/>
            <a:lstStyle/>
            <a:p>
              <a:endParaRPr/>
            </a:p>
          </p:txBody>
        </p:sp>
        <p:sp>
          <p:nvSpPr>
            <p:cNvPr id="36" name="object 34">
              <a:extLst>
                <a:ext uri="{FF2B5EF4-FFF2-40B4-BE49-F238E27FC236}">
                  <a16:creationId xmlns:a16="http://schemas.microsoft.com/office/drawing/2014/main" id="{A44A2A1E-203D-028C-8CA3-5B2F065C3B2B}"/>
                </a:ext>
              </a:extLst>
            </p:cNvPr>
            <p:cNvSpPr/>
            <p:nvPr/>
          </p:nvSpPr>
          <p:spPr>
            <a:xfrm>
              <a:off x="4527688" y="3469032"/>
              <a:ext cx="1625600" cy="416559"/>
            </a:xfrm>
            <a:custGeom>
              <a:avLst/>
              <a:gdLst/>
              <a:ahLst/>
              <a:cxnLst/>
              <a:rect l="l" t="t" r="r" b="b"/>
              <a:pathLst>
                <a:path w="1625600" h="416560">
                  <a:moveTo>
                    <a:pt x="0" y="104106"/>
                  </a:moveTo>
                  <a:lnTo>
                    <a:pt x="1417081" y="104106"/>
                  </a:lnTo>
                  <a:lnTo>
                    <a:pt x="1417081" y="0"/>
                  </a:lnTo>
                  <a:lnTo>
                    <a:pt x="1625322" y="208212"/>
                  </a:lnTo>
                  <a:lnTo>
                    <a:pt x="1417081" y="416424"/>
                  </a:lnTo>
                  <a:lnTo>
                    <a:pt x="1417081" y="312319"/>
                  </a:lnTo>
                  <a:lnTo>
                    <a:pt x="0" y="312319"/>
                  </a:lnTo>
                  <a:lnTo>
                    <a:pt x="0" y="104106"/>
                  </a:lnTo>
                  <a:close/>
                </a:path>
              </a:pathLst>
            </a:custGeom>
            <a:ln w="10912">
              <a:solidFill>
                <a:srgbClr val="FFFFFF"/>
              </a:solidFill>
            </a:ln>
          </p:spPr>
          <p:txBody>
            <a:bodyPr wrap="square" lIns="0" tIns="0" rIns="0" bIns="0" rtlCol="0"/>
            <a:lstStyle/>
            <a:p>
              <a:endParaRPr/>
            </a:p>
          </p:txBody>
        </p:sp>
        <p:sp>
          <p:nvSpPr>
            <p:cNvPr id="37" name="object 35">
              <a:extLst>
                <a:ext uri="{FF2B5EF4-FFF2-40B4-BE49-F238E27FC236}">
                  <a16:creationId xmlns:a16="http://schemas.microsoft.com/office/drawing/2014/main" id="{4A97D6C6-0660-43E7-6C12-8658903B98D2}"/>
                </a:ext>
              </a:extLst>
            </p:cNvPr>
            <p:cNvSpPr/>
            <p:nvPr/>
          </p:nvSpPr>
          <p:spPr>
            <a:xfrm>
              <a:off x="6774612" y="3436527"/>
              <a:ext cx="481965" cy="481965"/>
            </a:xfrm>
            <a:custGeom>
              <a:avLst/>
              <a:gdLst/>
              <a:ahLst/>
              <a:cxnLst/>
              <a:rect l="l" t="t" r="r" b="b"/>
              <a:pathLst>
                <a:path w="481965" h="481964">
                  <a:moveTo>
                    <a:pt x="240751" y="0"/>
                  </a:moveTo>
                  <a:lnTo>
                    <a:pt x="192231" y="4890"/>
                  </a:lnTo>
                  <a:lnTo>
                    <a:pt x="147040" y="18916"/>
                  </a:lnTo>
                  <a:lnTo>
                    <a:pt x="106145" y="41110"/>
                  </a:lnTo>
                  <a:lnTo>
                    <a:pt x="70514" y="70504"/>
                  </a:lnTo>
                  <a:lnTo>
                    <a:pt x="41116" y="106130"/>
                  </a:lnTo>
                  <a:lnTo>
                    <a:pt x="18919" y="147019"/>
                  </a:lnTo>
                  <a:lnTo>
                    <a:pt x="4891" y="192205"/>
                  </a:lnTo>
                  <a:lnTo>
                    <a:pt x="0" y="240718"/>
                  </a:lnTo>
                  <a:lnTo>
                    <a:pt x="4891" y="289231"/>
                  </a:lnTo>
                  <a:lnTo>
                    <a:pt x="18919" y="334417"/>
                  </a:lnTo>
                  <a:lnTo>
                    <a:pt x="41116" y="375307"/>
                  </a:lnTo>
                  <a:lnTo>
                    <a:pt x="70514" y="410932"/>
                  </a:lnTo>
                  <a:lnTo>
                    <a:pt x="106145" y="440326"/>
                  </a:lnTo>
                  <a:lnTo>
                    <a:pt x="147040" y="462521"/>
                  </a:lnTo>
                  <a:lnTo>
                    <a:pt x="192231" y="476547"/>
                  </a:lnTo>
                  <a:lnTo>
                    <a:pt x="240751" y="481437"/>
                  </a:lnTo>
                  <a:lnTo>
                    <a:pt x="289271" y="476547"/>
                  </a:lnTo>
                  <a:lnTo>
                    <a:pt x="334462" y="462521"/>
                  </a:lnTo>
                  <a:lnTo>
                    <a:pt x="375358" y="440326"/>
                  </a:lnTo>
                  <a:lnTo>
                    <a:pt x="410988" y="410932"/>
                  </a:lnTo>
                  <a:lnTo>
                    <a:pt x="440386" y="375307"/>
                  </a:lnTo>
                  <a:lnTo>
                    <a:pt x="462583" y="334417"/>
                  </a:lnTo>
                  <a:lnTo>
                    <a:pt x="476611" y="289231"/>
                  </a:lnTo>
                  <a:lnTo>
                    <a:pt x="481502" y="240718"/>
                  </a:lnTo>
                  <a:lnTo>
                    <a:pt x="476611" y="192205"/>
                  </a:lnTo>
                  <a:lnTo>
                    <a:pt x="462583" y="147019"/>
                  </a:lnTo>
                  <a:lnTo>
                    <a:pt x="440386" y="106130"/>
                  </a:lnTo>
                  <a:lnTo>
                    <a:pt x="410988" y="70504"/>
                  </a:lnTo>
                  <a:lnTo>
                    <a:pt x="375358" y="41110"/>
                  </a:lnTo>
                  <a:lnTo>
                    <a:pt x="334462" y="18916"/>
                  </a:lnTo>
                  <a:lnTo>
                    <a:pt x="289271" y="4890"/>
                  </a:lnTo>
                  <a:lnTo>
                    <a:pt x="240751" y="0"/>
                  </a:lnTo>
                  <a:close/>
                </a:path>
              </a:pathLst>
            </a:custGeom>
            <a:solidFill>
              <a:srgbClr val="3E113D"/>
            </a:solidFill>
          </p:spPr>
          <p:txBody>
            <a:bodyPr wrap="square" lIns="0" tIns="0" rIns="0" bIns="0" rtlCol="0"/>
            <a:lstStyle/>
            <a:p>
              <a:endParaRPr/>
            </a:p>
          </p:txBody>
        </p:sp>
        <p:sp>
          <p:nvSpPr>
            <p:cNvPr id="38" name="object 36">
              <a:extLst>
                <a:ext uri="{FF2B5EF4-FFF2-40B4-BE49-F238E27FC236}">
                  <a16:creationId xmlns:a16="http://schemas.microsoft.com/office/drawing/2014/main" id="{51FC875C-B068-A78F-D814-A451B28923EC}"/>
                </a:ext>
              </a:extLst>
            </p:cNvPr>
            <p:cNvSpPr/>
            <p:nvPr/>
          </p:nvSpPr>
          <p:spPr>
            <a:xfrm>
              <a:off x="6774612" y="3436527"/>
              <a:ext cx="481965" cy="481965"/>
            </a:xfrm>
            <a:custGeom>
              <a:avLst/>
              <a:gdLst/>
              <a:ahLst/>
              <a:cxnLst/>
              <a:rect l="l" t="t" r="r" b="b"/>
              <a:pathLst>
                <a:path w="481965" h="481964">
                  <a:moveTo>
                    <a:pt x="0" y="240718"/>
                  </a:moveTo>
                  <a:lnTo>
                    <a:pt x="4891" y="192205"/>
                  </a:lnTo>
                  <a:lnTo>
                    <a:pt x="18919" y="147020"/>
                  </a:lnTo>
                  <a:lnTo>
                    <a:pt x="41116" y="106130"/>
                  </a:lnTo>
                  <a:lnTo>
                    <a:pt x="70514" y="70504"/>
                  </a:lnTo>
                  <a:lnTo>
                    <a:pt x="106144" y="41111"/>
                  </a:lnTo>
                  <a:lnTo>
                    <a:pt x="147040" y="18916"/>
                  </a:lnTo>
                  <a:lnTo>
                    <a:pt x="192231" y="4890"/>
                  </a:lnTo>
                  <a:lnTo>
                    <a:pt x="240751" y="0"/>
                  </a:lnTo>
                  <a:lnTo>
                    <a:pt x="289271" y="4890"/>
                  </a:lnTo>
                  <a:lnTo>
                    <a:pt x="334462" y="18916"/>
                  </a:lnTo>
                  <a:lnTo>
                    <a:pt x="375357" y="41111"/>
                  </a:lnTo>
                  <a:lnTo>
                    <a:pt x="410988" y="70504"/>
                  </a:lnTo>
                  <a:lnTo>
                    <a:pt x="440386" y="106130"/>
                  </a:lnTo>
                  <a:lnTo>
                    <a:pt x="462583" y="147020"/>
                  </a:lnTo>
                  <a:lnTo>
                    <a:pt x="476611" y="192205"/>
                  </a:lnTo>
                  <a:lnTo>
                    <a:pt x="481502" y="240718"/>
                  </a:lnTo>
                  <a:lnTo>
                    <a:pt x="476611" y="289232"/>
                  </a:lnTo>
                  <a:lnTo>
                    <a:pt x="462583" y="334417"/>
                  </a:lnTo>
                  <a:lnTo>
                    <a:pt x="440386" y="375307"/>
                  </a:lnTo>
                  <a:lnTo>
                    <a:pt x="410988" y="410932"/>
                  </a:lnTo>
                  <a:lnTo>
                    <a:pt x="375357" y="440326"/>
                  </a:lnTo>
                  <a:lnTo>
                    <a:pt x="334462" y="462520"/>
                  </a:lnTo>
                  <a:lnTo>
                    <a:pt x="289271" y="476547"/>
                  </a:lnTo>
                  <a:lnTo>
                    <a:pt x="240751" y="481437"/>
                  </a:lnTo>
                  <a:lnTo>
                    <a:pt x="192231" y="476547"/>
                  </a:lnTo>
                  <a:lnTo>
                    <a:pt x="147040" y="462520"/>
                  </a:lnTo>
                  <a:lnTo>
                    <a:pt x="106144" y="440326"/>
                  </a:lnTo>
                  <a:lnTo>
                    <a:pt x="70514" y="410932"/>
                  </a:lnTo>
                  <a:lnTo>
                    <a:pt x="41116" y="375307"/>
                  </a:lnTo>
                  <a:lnTo>
                    <a:pt x="18919" y="334417"/>
                  </a:lnTo>
                  <a:lnTo>
                    <a:pt x="4891" y="289232"/>
                  </a:lnTo>
                  <a:lnTo>
                    <a:pt x="0" y="240718"/>
                  </a:lnTo>
                  <a:close/>
                </a:path>
              </a:pathLst>
            </a:custGeom>
            <a:ln w="24554">
              <a:solidFill>
                <a:srgbClr val="FFFFFF"/>
              </a:solidFill>
            </a:ln>
          </p:spPr>
          <p:txBody>
            <a:bodyPr wrap="square" lIns="0" tIns="0" rIns="0" bIns="0" rtlCol="0"/>
            <a:lstStyle/>
            <a:p>
              <a:endParaRPr/>
            </a:p>
          </p:txBody>
        </p:sp>
        <p:pic>
          <p:nvPicPr>
            <p:cNvPr id="39" name="object 37">
              <a:extLst>
                <a:ext uri="{FF2B5EF4-FFF2-40B4-BE49-F238E27FC236}">
                  <a16:creationId xmlns:a16="http://schemas.microsoft.com/office/drawing/2014/main" id="{EB909B8B-005D-53CE-EAD6-767FF894CD30}"/>
                </a:ext>
              </a:extLst>
            </p:cNvPr>
            <p:cNvPicPr/>
            <p:nvPr/>
          </p:nvPicPr>
          <p:blipFill>
            <a:blip r:embed="rId2" cstate="print"/>
            <a:stretch>
              <a:fillRect/>
            </a:stretch>
          </p:blipFill>
          <p:spPr>
            <a:xfrm>
              <a:off x="6801103" y="3462019"/>
              <a:ext cx="429768" cy="429768"/>
            </a:xfrm>
            <a:prstGeom prst="rect">
              <a:avLst/>
            </a:prstGeom>
          </p:spPr>
        </p:pic>
        <p:sp>
          <p:nvSpPr>
            <p:cNvPr id="40" name="object 38">
              <a:extLst>
                <a:ext uri="{FF2B5EF4-FFF2-40B4-BE49-F238E27FC236}">
                  <a16:creationId xmlns:a16="http://schemas.microsoft.com/office/drawing/2014/main" id="{D4CC54FE-24C5-FC8E-7F2E-E816E1A9501A}"/>
                </a:ext>
              </a:extLst>
            </p:cNvPr>
            <p:cNvSpPr/>
            <p:nvPr/>
          </p:nvSpPr>
          <p:spPr>
            <a:xfrm>
              <a:off x="1135865" y="3436527"/>
              <a:ext cx="481965" cy="481965"/>
            </a:xfrm>
            <a:custGeom>
              <a:avLst/>
              <a:gdLst/>
              <a:ahLst/>
              <a:cxnLst/>
              <a:rect l="l" t="t" r="r" b="b"/>
              <a:pathLst>
                <a:path w="481965" h="481964">
                  <a:moveTo>
                    <a:pt x="240751" y="0"/>
                  </a:moveTo>
                  <a:lnTo>
                    <a:pt x="192231" y="4890"/>
                  </a:lnTo>
                  <a:lnTo>
                    <a:pt x="147040" y="18916"/>
                  </a:lnTo>
                  <a:lnTo>
                    <a:pt x="106145" y="41110"/>
                  </a:lnTo>
                  <a:lnTo>
                    <a:pt x="70514" y="70504"/>
                  </a:lnTo>
                  <a:lnTo>
                    <a:pt x="41116" y="106130"/>
                  </a:lnTo>
                  <a:lnTo>
                    <a:pt x="18919" y="147019"/>
                  </a:lnTo>
                  <a:lnTo>
                    <a:pt x="4891" y="192205"/>
                  </a:lnTo>
                  <a:lnTo>
                    <a:pt x="0" y="240718"/>
                  </a:lnTo>
                  <a:lnTo>
                    <a:pt x="4891" y="289231"/>
                  </a:lnTo>
                  <a:lnTo>
                    <a:pt x="18919" y="334417"/>
                  </a:lnTo>
                  <a:lnTo>
                    <a:pt x="41116" y="375307"/>
                  </a:lnTo>
                  <a:lnTo>
                    <a:pt x="70514" y="410932"/>
                  </a:lnTo>
                  <a:lnTo>
                    <a:pt x="106145" y="440326"/>
                  </a:lnTo>
                  <a:lnTo>
                    <a:pt x="147040" y="462521"/>
                  </a:lnTo>
                  <a:lnTo>
                    <a:pt x="192231" y="476547"/>
                  </a:lnTo>
                  <a:lnTo>
                    <a:pt x="240751" y="481437"/>
                  </a:lnTo>
                  <a:lnTo>
                    <a:pt x="289271" y="476547"/>
                  </a:lnTo>
                  <a:lnTo>
                    <a:pt x="334462" y="462521"/>
                  </a:lnTo>
                  <a:lnTo>
                    <a:pt x="375357" y="440326"/>
                  </a:lnTo>
                  <a:lnTo>
                    <a:pt x="410988" y="410932"/>
                  </a:lnTo>
                  <a:lnTo>
                    <a:pt x="440386" y="375307"/>
                  </a:lnTo>
                  <a:lnTo>
                    <a:pt x="462583" y="334417"/>
                  </a:lnTo>
                  <a:lnTo>
                    <a:pt x="476611" y="289231"/>
                  </a:lnTo>
                  <a:lnTo>
                    <a:pt x="481503" y="240718"/>
                  </a:lnTo>
                  <a:lnTo>
                    <a:pt x="476611" y="192205"/>
                  </a:lnTo>
                  <a:lnTo>
                    <a:pt x="462583" y="147019"/>
                  </a:lnTo>
                  <a:lnTo>
                    <a:pt x="440386" y="106130"/>
                  </a:lnTo>
                  <a:lnTo>
                    <a:pt x="410988" y="70504"/>
                  </a:lnTo>
                  <a:lnTo>
                    <a:pt x="375357" y="41110"/>
                  </a:lnTo>
                  <a:lnTo>
                    <a:pt x="334462" y="18916"/>
                  </a:lnTo>
                  <a:lnTo>
                    <a:pt x="289271" y="4890"/>
                  </a:lnTo>
                  <a:lnTo>
                    <a:pt x="240751" y="0"/>
                  </a:lnTo>
                  <a:close/>
                </a:path>
              </a:pathLst>
            </a:custGeom>
            <a:solidFill>
              <a:srgbClr val="E56906"/>
            </a:solidFill>
          </p:spPr>
          <p:txBody>
            <a:bodyPr wrap="square" lIns="0" tIns="0" rIns="0" bIns="0" rtlCol="0"/>
            <a:lstStyle/>
            <a:p>
              <a:endParaRPr/>
            </a:p>
          </p:txBody>
        </p:sp>
        <p:sp>
          <p:nvSpPr>
            <p:cNvPr id="41" name="object 39">
              <a:extLst>
                <a:ext uri="{FF2B5EF4-FFF2-40B4-BE49-F238E27FC236}">
                  <a16:creationId xmlns:a16="http://schemas.microsoft.com/office/drawing/2014/main" id="{0F30BD33-45C7-F574-4E29-B00D9D734D7A}"/>
                </a:ext>
              </a:extLst>
            </p:cNvPr>
            <p:cNvSpPr/>
            <p:nvPr/>
          </p:nvSpPr>
          <p:spPr>
            <a:xfrm>
              <a:off x="1135865" y="3436527"/>
              <a:ext cx="481965" cy="481965"/>
            </a:xfrm>
            <a:custGeom>
              <a:avLst/>
              <a:gdLst/>
              <a:ahLst/>
              <a:cxnLst/>
              <a:rect l="l" t="t" r="r" b="b"/>
              <a:pathLst>
                <a:path w="481965" h="481964">
                  <a:moveTo>
                    <a:pt x="0" y="240718"/>
                  </a:moveTo>
                  <a:lnTo>
                    <a:pt x="4891" y="192205"/>
                  </a:lnTo>
                  <a:lnTo>
                    <a:pt x="18919" y="147020"/>
                  </a:lnTo>
                  <a:lnTo>
                    <a:pt x="41116" y="106130"/>
                  </a:lnTo>
                  <a:lnTo>
                    <a:pt x="70514" y="70504"/>
                  </a:lnTo>
                  <a:lnTo>
                    <a:pt x="106144" y="41111"/>
                  </a:lnTo>
                  <a:lnTo>
                    <a:pt x="147040" y="18916"/>
                  </a:lnTo>
                  <a:lnTo>
                    <a:pt x="192231" y="4890"/>
                  </a:lnTo>
                  <a:lnTo>
                    <a:pt x="240751" y="0"/>
                  </a:lnTo>
                  <a:lnTo>
                    <a:pt x="289271" y="4890"/>
                  </a:lnTo>
                  <a:lnTo>
                    <a:pt x="334462" y="18916"/>
                  </a:lnTo>
                  <a:lnTo>
                    <a:pt x="375357" y="41111"/>
                  </a:lnTo>
                  <a:lnTo>
                    <a:pt x="410988" y="70504"/>
                  </a:lnTo>
                  <a:lnTo>
                    <a:pt x="440386" y="106130"/>
                  </a:lnTo>
                  <a:lnTo>
                    <a:pt x="462583" y="147020"/>
                  </a:lnTo>
                  <a:lnTo>
                    <a:pt x="476611" y="192205"/>
                  </a:lnTo>
                  <a:lnTo>
                    <a:pt x="481502" y="240718"/>
                  </a:lnTo>
                  <a:lnTo>
                    <a:pt x="476611" y="289232"/>
                  </a:lnTo>
                  <a:lnTo>
                    <a:pt x="462583" y="334417"/>
                  </a:lnTo>
                  <a:lnTo>
                    <a:pt x="440386" y="375307"/>
                  </a:lnTo>
                  <a:lnTo>
                    <a:pt x="410988" y="410932"/>
                  </a:lnTo>
                  <a:lnTo>
                    <a:pt x="375357" y="440326"/>
                  </a:lnTo>
                  <a:lnTo>
                    <a:pt x="334462" y="462520"/>
                  </a:lnTo>
                  <a:lnTo>
                    <a:pt x="289271" y="476547"/>
                  </a:lnTo>
                  <a:lnTo>
                    <a:pt x="240751" y="481437"/>
                  </a:lnTo>
                  <a:lnTo>
                    <a:pt x="192231" y="476547"/>
                  </a:lnTo>
                  <a:lnTo>
                    <a:pt x="147040" y="462520"/>
                  </a:lnTo>
                  <a:lnTo>
                    <a:pt x="106144" y="440326"/>
                  </a:lnTo>
                  <a:lnTo>
                    <a:pt x="70514" y="410932"/>
                  </a:lnTo>
                  <a:lnTo>
                    <a:pt x="41116" y="375307"/>
                  </a:lnTo>
                  <a:lnTo>
                    <a:pt x="18919" y="334417"/>
                  </a:lnTo>
                  <a:lnTo>
                    <a:pt x="4891" y="289232"/>
                  </a:lnTo>
                  <a:lnTo>
                    <a:pt x="0" y="240718"/>
                  </a:lnTo>
                  <a:close/>
                </a:path>
              </a:pathLst>
            </a:custGeom>
            <a:ln w="24554">
              <a:solidFill>
                <a:srgbClr val="FFFFFF"/>
              </a:solidFill>
            </a:ln>
          </p:spPr>
          <p:txBody>
            <a:bodyPr wrap="square" lIns="0" tIns="0" rIns="0" bIns="0" rtlCol="0"/>
            <a:lstStyle/>
            <a:p>
              <a:endParaRPr/>
            </a:p>
          </p:txBody>
        </p:sp>
        <p:pic>
          <p:nvPicPr>
            <p:cNvPr id="42" name="object 40">
              <a:extLst>
                <a:ext uri="{FF2B5EF4-FFF2-40B4-BE49-F238E27FC236}">
                  <a16:creationId xmlns:a16="http://schemas.microsoft.com/office/drawing/2014/main" id="{19174227-565F-AA33-484F-30896FC3AE87}"/>
                </a:ext>
              </a:extLst>
            </p:cNvPr>
            <p:cNvPicPr/>
            <p:nvPr/>
          </p:nvPicPr>
          <p:blipFill>
            <a:blip r:embed="rId3" cstate="print"/>
            <a:stretch>
              <a:fillRect/>
            </a:stretch>
          </p:blipFill>
          <p:spPr>
            <a:xfrm>
              <a:off x="1201927" y="3504691"/>
              <a:ext cx="350519" cy="347472"/>
            </a:xfrm>
            <a:prstGeom prst="rect">
              <a:avLst/>
            </a:prstGeom>
          </p:spPr>
        </p:pic>
      </p:grpSp>
      <p:sp>
        <p:nvSpPr>
          <p:cNvPr id="43" name="object 41">
            <a:extLst>
              <a:ext uri="{FF2B5EF4-FFF2-40B4-BE49-F238E27FC236}">
                <a16:creationId xmlns:a16="http://schemas.microsoft.com/office/drawing/2014/main" id="{7AD85EB5-2F73-79C2-359B-4885AAED1580}"/>
              </a:ext>
            </a:extLst>
          </p:cNvPr>
          <p:cNvSpPr txBox="1"/>
          <p:nvPr/>
        </p:nvSpPr>
        <p:spPr>
          <a:xfrm>
            <a:off x="1108789" y="4359172"/>
            <a:ext cx="2825115" cy="1894205"/>
          </a:xfrm>
          <a:prstGeom prst="rect">
            <a:avLst/>
          </a:prstGeom>
        </p:spPr>
        <p:txBody>
          <a:bodyPr vert="horz" wrap="square" lIns="0" tIns="12700" rIns="0" bIns="0" rtlCol="0">
            <a:spAutoFit/>
          </a:bodyPr>
          <a:lstStyle/>
          <a:p>
            <a:pPr marL="275590" marR="268605" algn="ctr">
              <a:lnSpc>
                <a:spcPct val="100000"/>
              </a:lnSpc>
              <a:spcBef>
                <a:spcPts val="100"/>
              </a:spcBef>
            </a:pPr>
            <a:r>
              <a:rPr sz="1500" spc="-65" dirty="0">
                <a:solidFill>
                  <a:srgbClr val="FA923F"/>
                </a:solidFill>
                <a:latin typeface="Verdana"/>
                <a:cs typeface="Verdana"/>
              </a:rPr>
              <a:t>Templates/</a:t>
            </a:r>
            <a:r>
              <a:rPr sz="1500" spc="-70" dirty="0">
                <a:solidFill>
                  <a:srgbClr val="FA923F"/>
                </a:solidFill>
                <a:latin typeface="Verdana"/>
                <a:cs typeface="Verdana"/>
              </a:rPr>
              <a:t> </a:t>
            </a:r>
            <a:r>
              <a:rPr sz="1500" spc="-50" dirty="0">
                <a:solidFill>
                  <a:srgbClr val="FA923F"/>
                </a:solidFill>
                <a:latin typeface="Verdana"/>
                <a:cs typeface="Verdana"/>
              </a:rPr>
              <a:t>Blueprints</a:t>
            </a:r>
            <a:r>
              <a:rPr sz="1500" spc="-60" dirty="0">
                <a:solidFill>
                  <a:srgbClr val="FA923F"/>
                </a:solidFill>
                <a:latin typeface="Verdana"/>
                <a:cs typeface="Verdana"/>
              </a:rPr>
              <a:t> </a:t>
            </a:r>
            <a:r>
              <a:rPr sz="1500" spc="-25" dirty="0">
                <a:solidFill>
                  <a:srgbClr val="FA923F"/>
                </a:solidFill>
                <a:latin typeface="Verdana"/>
                <a:cs typeface="Verdana"/>
              </a:rPr>
              <a:t>for </a:t>
            </a:r>
            <a:r>
              <a:rPr sz="1500" spc="-10" dirty="0">
                <a:solidFill>
                  <a:srgbClr val="FA923F"/>
                </a:solidFill>
                <a:latin typeface="Verdana"/>
                <a:cs typeface="Verdana"/>
              </a:rPr>
              <a:t>containers</a:t>
            </a:r>
            <a:endParaRPr sz="1500">
              <a:latin typeface="Verdana"/>
              <a:cs typeface="Verdana"/>
            </a:endParaRPr>
          </a:p>
          <a:p>
            <a:pPr>
              <a:lnSpc>
                <a:spcPct val="100000"/>
              </a:lnSpc>
              <a:spcBef>
                <a:spcPts val="140"/>
              </a:spcBef>
            </a:pPr>
            <a:endParaRPr sz="1500">
              <a:latin typeface="Verdana"/>
              <a:cs typeface="Verdana"/>
            </a:endParaRPr>
          </a:p>
          <a:p>
            <a:pPr marL="12700" marR="5080" algn="ctr">
              <a:lnSpc>
                <a:spcPct val="100000"/>
              </a:lnSpc>
              <a:spcBef>
                <a:spcPts val="5"/>
              </a:spcBef>
            </a:pPr>
            <a:r>
              <a:rPr sz="1500" spc="-40" dirty="0">
                <a:solidFill>
                  <a:srgbClr val="FA923F"/>
                </a:solidFill>
                <a:latin typeface="Verdana"/>
                <a:cs typeface="Verdana"/>
              </a:rPr>
              <a:t>Contains</a:t>
            </a:r>
            <a:r>
              <a:rPr sz="1500" spc="-90" dirty="0">
                <a:solidFill>
                  <a:srgbClr val="FA923F"/>
                </a:solidFill>
                <a:latin typeface="Verdana"/>
                <a:cs typeface="Verdana"/>
              </a:rPr>
              <a:t> </a:t>
            </a:r>
            <a:r>
              <a:rPr sz="1500" spc="-40" dirty="0">
                <a:solidFill>
                  <a:srgbClr val="FA923F"/>
                </a:solidFill>
                <a:latin typeface="Verdana"/>
                <a:cs typeface="Verdana"/>
              </a:rPr>
              <a:t>code</a:t>
            </a:r>
            <a:r>
              <a:rPr sz="1500" spc="-80" dirty="0">
                <a:solidFill>
                  <a:srgbClr val="FA923F"/>
                </a:solidFill>
                <a:latin typeface="Verdana"/>
                <a:cs typeface="Verdana"/>
              </a:rPr>
              <a:t> </a:t>
            </a:r>
            <a:r>
              <a:rPr sz="1500" spc="-335" dirty="0">
                <a:solidFill>
                  <a:srgbClr val="FA923F"/>
                </a:solidFill>
                <a:latin typeface="Verdana"/>
                <a:cs typeface="Verdana"/>
              </a:rPr>
              <a:t>+</a:t>
            </a:r>
            <a:r>
              <a:rPr sz="1500" spc="-80" dirty="0">
                <a:solidFill>
                  <a:srgbClr val="FA923F"/>
                </a:solidFill>
                <a:latin typeface="Verdana"/>
                <a:cs typeface="Verdana"/>
              </a:rPr>
              <a:t> </a:t>
            </a:r>
            <a:r>
              <a:rPr sz="1500" spc="-60" dirty="0">
                <a:solidFill>
                  <a:srgbClr val="FA923F"/>
                </a:solidFill>
                <a:latin typeface="Verdana"/>
                <a:cs typeface="Verdana"/>
              </a:rPr>
              <a:t>required</a:t>
            </a:r>
            <a:r>
              <a:rPr sz="1500" spc="-80" dirty="0">
                <a:solidFill>
                  <a:srgbClr val="FA923F"/>
                </a:solidFill>
                <a:latin typeface="Verdana"/>
                <a:cs typeface="Verdana"/>
              </a:rPr>
              <a:t> </a:t>
            </a:r>
            <a:r>
              <a:rPr sz="1500" spc="-65" dirty="0">
                <a:solidFill>
                  <a:srgbClr val="FA923F"/>
                </a:solidFill>
                <a:latin typeface="Verdana"/>
                <a:cs typeface="Verdana"/>
              </a:rPr>
              <a:t>tools/ </a:t>
            </a:r>
            <a:r>
              <a:rPr sz="1500" spc="-10" dirty="0">
                <a:solidFill>
                  <a:srgbClr val="FA923F"/>
                </a:solidFill>
                <a:latin typeface="Verdana"/>
                <a:cs typeface="Verdana"/>
              </a:rPr>
              <a:t>runtimes</a:t>
            </a:r>
            <a:endParaRPr sz="1500">
              <a:latin typeface="Verdana"/>
              <a:cs typeface="Verdana"/>
            </a:endParaRPr>
          </a:p>
          <a:p>
            <a:pPr>
              <a:lnSpc>
                <a:spcPct val="100000"/>
              </a:lnSpc>
              <a:spcBef>
                <a:spcPts val="120"/>
              </a:spcBef>
            </a:pPr>
            <a:endParaRPr sz="1500">
              <a:latin typeface="Verdana"/>
              <a:cs typeface="Verdana"/>
            </a:endParaRPr>
          </a:p>
          <a:p>
            <a:pPr marL="267335" marR="187960" indent="-74295">
              <a:lnSpc>
                <a:spcPct val="100000"/>
              </a:lnSpc>
            </a:pPr>
            <a:r>
              <a:rPr sz="1500" spc="-45" dirty="0">
                <a:solidFill>
                  <a:srgbClr val="FA923F"/>
                </a:solidFill>
                <a:latin typeface="Verdana"/>
                <a:cs typeface="Verdana"/>
              </a:rPr>
              <a:t>Layer-</a:t>
            </a:r>
            <a:r>
              <a:rPr sz="1500" spc="-60" dirty="0">
                <a:solidFill>
                  <a:srgbClr val="FA923F"/>
                </a:solidFill>
                <a:latin typeface="Verdana"/>
                <a:cs typeface="Verdana"/>
              </a:rPr>
              <a:t>based,</a:t>
            </a:r>
            <a:r>
              <a:rPr sz="1500" spc="-65" dirty="0">
                <a:solidFill>
                  <a:srgbClr val="FA923F"/>
                </a:solidFill>
                <a:latin typeface="Verdana"/>
                <a:cs typeface="Verdana"/>
              </a:rPr>
              <a:t> </a:t>
            </a:r>
            <a:r>
              <a:rPr sz="1500" spc="-40" dirty="0">
                <a:solidFill>
                  <a:srgbClr val="FA923F"/>
                </a:solidFill>
                <a:latin typeface="Verdana"/>
                <a:cs typeface="Verdana"/>
              </a:rPr>
              <a:t>read-</a:t>
            </a:r>
            <a:r>
              <a:rPr sz="1500" spc="-90" dirty="0">
                <a:solidFill>
                  <a:srgbClr val="FA923F"/>
                </a:solidFill>
                <a:latin typeface="Verdana"/>
                <a:cs typeface="Verdana"/>
              </a:rPr>
              <a:t>only,</a:t>
            </a:r>
            <a:r>
              <a:rPr sz="1500" spc="-60" dirty="0">
                <a:solidFill>
                  <a:srgbClr val="FA923F"/>
                </a:solidFill>
                <a:latin typeface="Verdana"/>
                <a:cs typeface="Verdana"/>
              </a:rPr>
              <a:t> </a:t>
            </a:r>
            <a:r>
              <a:rPr sz="1500" spc="-25" dirty="0">
                <a:solidFill>
                  <a:srgbClr val="FA923F"/>
                </a:solidFill>
                <a:latin typeface="Verdana"/>
                <a:cs typeface="Verdana"/>
              </a:rPr>
              <a:t>no </a:t>
            </a:r>
            <a:r>
              <a:rPr sz="1500" spc="-40" dirty="0">
                <a:solidFill>
                  <a:srgbClr val="FA923F"/>
                </a:solidFill>
                <a:latin typeface="Verdana"/>
                <a:cs typeface="Verdana"/>
              </a:rPr>
              <a:t>application</a:t>
            </a:r>
            <a:r>
              <a:rPr sz="1500" spc="-75" dirty="0">
                <a:solidFill>
                  <a:srgbClr val="FA923F"/>
                </a:solidFill>
                <a:latin typeface="Verdana"/>
                <a:cs typeface="Verdana"/>
              </a:rPr>
              <a:t> </a:t>
            </a:r>
            <a:r>
              <a:rPr sz="1500" spc="-20" dirty="0">
                <a:solidFill>
                  <a:srgbClr val="FA923F"/>
                </a:solidFill>
                <a:latin typeface="Verdana"/>
                <a:cs typeface="Verdana"/>
              </a:rPr>
              <a:t>data</a:t>
            </a:r>
            <a:r>
              <a:rPr sz="1500" spc="-80" dirty="0">
                <a:solidFill>
                  <a:srgbClr val="FA923F"/>
                </a:solidFill>
                <a:latin typeface="Verdana"/>
                <a:cs typeface="Verdana"/>
              </a:rPr>
              <a:t> </a:t>
            </a:r>
            <a:r>
              <a:rPr sz="1500" spc="-50" dirty="0">
                <a:solidFill>
                  <a:srgbClr val="FA923F"/>
                </a:solidFill>
                <a:latin typeface="Verdana"/>
                <a:cs typeface="Verdana"/>
              </a:rPr>
              <a:t>is</a:t>
            </a:r>
            <a:r>
              <a:rPr sz="1500" spc="-80" dirty="0">
                <a:solidFill>
                  <a:srgbClr val="FA923F"/>
                </a:solidFill>
                <a:latin typeface="Verdana"/>
                <a:cs typeface="Verdana"/>
              </a:rPr>
              <a:t> </a:t>
            </a:r>
            <a:r>
              <a:rPr sz="1500" spc="-10" dirty="0">
                <a:solidFill>
                  <a:srgbClr val="FA923F"/>
                </a:solidFill>
                <a:latin typeface="Verdana"/>
                <a:cs typeface="Verdana"/>
              </a:rPr>
              <a:t>stored</a:t>
            </a:r>
            <a:endParaRPr sz="1500">
              <a:latin typeface="Verdana"/>
              <a:cs typeface="Verdana"/>
            </a:endParaRPr>
          </a:p>
        </p:txBody>
      </p:sp>
      <p:grpSp>
        <p:nvGrpSpPr>
          <p:cNvPr id="44" name="object 42">
            <a:extLst>
              <a:ext uri="{FF2B5EF4-FFF2-40B4-BE49-F238E27FC236}">
                <a16:creationId xmlns:a16="http://schemas.microsoft.com/office/drawing/2014/main" id="{698DFFB8-B037-3854-6F51-46C4758442EF}"/>
              </a:ext>
            </a:extLst>
          </p:cNvPr>
          <p:cNvGrpSpPr/>
          <p:nvPr/>
        </p:nvGrpSpPr>
        <p:grpSpPr>
          <a:xfrm>
            <a:off x="6585374" y="5698639"/>
            <a:ext cx="3147060" cy="641985"/>
            <a:chOff x="6585374" y="5698639"/>
            <a:chExt cx="3147060" cy="641985"/>
          </a:xfrm>
        </p:grpSpPr>
        <p:sp>
          <p:nvSpPr>
            <p:cNvPr id="45" name="object 43">
              <a:extLst>
                <a:ext uri="{FF2B5EF4-FFF2-40B4-BE49-F238E27FC236}">
                  <a16:creationId xmlns:a16="http://schemas.microsoft.com/office/drawing/2014/main" id="{AD34E25B-22C9-EDA4-4394-636561994923}"/>
                </a:ext>
              </a:extLst>
            </p:cNvPr>
            <p:cNvSpPr/>
            <p:nvPr/>
          </p:nvSpPr>
          <p:spPr>
            <a:xfrm>
              <a:off x="6597651" y="5710916"/>
              <a:ext cx="3122295" cy="617220"/>
            </a:xfrm>
            <a:custGeom>
              <a:avLst/>
              <a:gdLst/>
              <a:ahLst/>
              <a:cxnLst/>
              <a:rect l="l" t="t" r="r" b="b"/>
              <a:pathLst>
                <a:path w="3122295" h="617220">
                  <a:moveTo>
                    <a:pt x="3019454" y="0"/>
                  </a:moveTo>
                  <a:lnTo>
                    <a:pt x="102839" y="0"/>
                  </a:lnTo>
                  <a:lnTo>
                    <a:pt x="62809" y="8080"/>
                  </a:lnTo>
                  <a:lnTo>
                    <a:pt x="30120" y="30117"/>
                  </a:lnTo>
                  <a:lnTo>
                    <a:pt x="8081" y="62802"/>
                  </a:lnTo>
                  <a:lnTo>
                    <a:pt x="0" y="102826"/>
                  </a:lnTo>
                  <a:lnTo>
                    <a:pt x="0" y="514120"/>
                  </a:lnTo>
                  <a:lnTo>
                    <a:pt x="8081" y="554144"/>
                  </a:lnTo>
                  <a:lnTo>
                    <a:pt x="30120" y="586829"/>
                  </a:lnTo>
                  <a:lnTo>
                    <a:pt x="62809" y="608866"/>
                  </a:lnTo>
                  <a:lnTo>
                    <a:pt x="102839" y="616946"/>
                  </a:lnTo>
                  <a:lnTo>
                    <a:pt x="3019454" y="616946"/>
                  </a:lnTo>
                  <a:lnTo>
                    <a:pt x="3059484" y="608866"/>
                  </a:lnTo>
                  <a:lnTo>
                    <a:pt x="3092173" y="586829"/>
                  </a:lnTo>
                  <a:lnTo>
                    <a:pt x="3114213" y="554144"/>
                  </a:lnTo>
                  <a:lnTo>
                    <a:pt x="3122295" y="514120"/>
                  </a:lnTo>
                  <a:lnTo>
                    <a:pt x="3122295" y="102826"/>
                  </a:lnTo>
                  <a:lnTo>
                    <a:pt x="3114213" y="62802"/>
                  </a:lnTo>
                  <a:lnTo>
                    <a:pt x="3092173" y="30117"/>
                  </a:lnTo>
                  <a:lnTo>
                    <a:pt x="3059484" y="8080"/>
                  </a:lnTo>
                  <a:lnTo>
                    <a:pt x="3019454" y="0"/>
                  </a:lnTo>
                  <a:close/>
                </a:path>
              </a:pathLst>
            </a:custGeom>
            <a:solidFill>
              <a:srgbClr val="EDC0EC"/>
            </a:solidFill>
          </p:spPr>
          <p:txBody>
            <a:bodyPr wrap="square" lIns="0" tIns="0" rIns="0" bIns="0" rtlCol="0"/>
            <a:lstStyle/>
            <a:p>
              <a:endParaRPr/>
            </a:p>
          </p:txBody>
        </p:sp>
        <p:sp>
          <p:nvSpPr>
            <p:cNvPr id="46" name="object 44">
              <a:extLst>
                <a:ext uri="{FF2B5EF4-FFF2-40B4-BE49-F238E27FC236}">
                  <a16:creationId xmlns:a16="http://schemas.microsoft.com/office/drawing/2014/main" id="{DD8404F7-4660-B5B3-3FDE-FA6FA718077B}"/>
                </a:ext>
              </a:extLst>
            </p:cNvPr>
            <p:cNvSpPr/>
            <p:nvPr/>
          </p:nvSpPr>
          <p:spPr>
            <a:xfrm>
              <a:off x="6597651" y="5710916"/>
              <a:ext cx="3122295" cy="617220"/>
            </a:xfrm>
            <a:custGeom>
              <a:avLst/>
              <a:gdLst/>
              <a:ahLst/>
              <a:cxnLst/>
              <a:rect l="l" t="t" r="r" b="b"/>
              <a:pathLst>
                <a:path w="3122295" h="617220">
                  <a:moveTo>
                    <a:pt x="0" y="102826"/>
                  </a:moveTo>
                  <a:lnTo>
                    <a:pt x="8081" y="62801"/>
                  </a:lnTo>
                  <a:lnTo>
                    <a:pt x="30121" y="30117"/>
                  </a:lnTo>
                  <a:lnTo>
                    <a:pt x="62810" y="8080"/>
                  </a:lnTo>
                  <a:lnTo>
                    <a:pt x="102840" y="0"/>
                  </a:lnTo>
                  <a:lnTo>
                    <a:pt x="3019454" y="0"/>
                  </a:lnTo>
                  <a:lnTo>
                    <a:pt x="3059484" y="8080"/>
                  </a:lnTo>
                  <a:lnTo>
                    <a:pt x="3092173" y="30117"/>
                  </a:lnTo>
                  <a:lnTo>
                    <a:pt x="3114213" y="62801"/>
                  </a:lnTo>
                  <a:lnTo>
                    <a:pt x="3122294" y="102826"/>
                  </a:lnTo>
                  <a:lnTo>
                    <a:pt x="3122294" y="514119"/>
                  </a:lnTo>
                  <a:lnTo>
                    <a:pt x="3114213" y="554144"/>
                  </a:lnTo>
                  <a:lnTo>
                    <a:pt x="3092173" y="586829"/>
                  </a:lnTo>
                  <a:lnTo>
                    <a:pt x="3059484" y="608865"/>
                  </a:lnTo>
                  <a:lnTo>
                    <a:pt x="3019454" y="616946"/>
                  </a:lnTo>
                  <a:lnTo>
                    <a:pt x="102840" y="616946"/>
                  </a:lnTo>
                  <a:lnTo>
                    <a:pt x="62810" y="608865"/>
                  </a:lnTo>
                  <a:lnTo>
                    <a:pt x="30121" y="586829"/>
                  </a:lnTo>
                  <a:lnTo>
                    <a:pt x="8081" y="554144"/>
                  </a:lnTo>
                  <a:lnTo>
                    <a:pt x="0" y="514119"/>
                  </a:lnTo>
                  <a:lnTo>
                    <a:pt x="0" y="102826"/>
                  </a:lnTo>
                  <a:close/>
                </a:path>
              </a:pathLst>
            </a:custGeom>
            <a:ln w="24553">
              <a:solidFill>
                <a:srgbClr val="CA41C7"/>
              </a:solidFill>
            </a:ln>
          </p:spPr>
          <p:txBody>
            <a:bodyPr wrap="square" lIns="0" tIns="0" rIns="0" bIns="0" rtlCol="0"/>
            <a:lstStyle/>
            <a:p>
              <a:endParaRPr/>
            </a:p>
          </p:txBody>
        </p:sp>
      </p:grpSp>
      <p:sp>
        <p:nvSpPr>
          <p:cNvPr id="47" name="object 45">
            <a:extLst>
              <a:ext uri="{FF2B5EF4-FFF2-40B4-BE49-F238E27FC236}">
                <a16:creationId xmlns:a16="http://schemas.microsoft.com/office/drawing/2014/main" id="{8FDD56A2-7FAE-FD6A-F93B-AA05B95027A9}"/>
              </a:ext>
            </a:extLst>
          </p:cNvPr>
          <p:cNvSpPr txBox="1"/>
          <p:nvPr/>
        </p:nvSpPr>
        <p:spPr>
          <a:xfrm>
            <a:off x="6766834" y="4478044"/>
            <a:ext cx="2782570" cy="1775460"/>
          </a:xfrm>
          <a:prstGeom prst="rect">
            <a:avLst/>
          </a:prstGeom>
        </p:spPr>
        <p:txBody>
          <a:bodyPr vert="horz" wrap="square" lIns="0" tIns="12700" rIns="0" bIns="0" rtlCol="0">
            <a:spAutoFit/>
          </a:bodyPr>
          <a:lstStyle/>
          <a:p>
            <a:pPr algn="ctr">
              <a:lnSpc>
                <a:spcPct val="100000"/>
              </a:lnSpc>
              <a:spcBef>
                <a:spcPts val="100"/>
              </a:spcBef>
            </a:pPr>
            <a:r>
              <a:rPr sz="1500" spc="-45" dirty="0">
                <a:solidFill>
                  <a:srgbClr val="521751"/>
                </a:solidFill>
                <a:latin typeface="Verdana"/>
                <a:cs typeface="Verdana"/>
              </a:rPr>
              <a:t>The</a:t>
            </a:r>
            <a:r>
              <a:rPr sz="1500" spc="-95" dirty="0">
                <a:solidFill>
                  <a:srgbClr val="521751"/>
                </a:solidFill>
                <a:latin typeface="Verdana"/>
                <a:cs typeface="Verdana"/>
              </a:rPr>
              <a:t> </a:t>
            </a:r>
            <a:r>
              <a:rPr sz="1500" spc="-55" dirty="0">
                <a:solidFill>
                  <a:srgbClr val="521751"/>
                </a:solidFill>
                <a:latin typeface="Verdana"/>
                <a:cs typeface="Verdana"/>
              </a:rPr>
              <a:t>running</a:t>
            </a:r>
            <a:r>
              <a:rPr sz="1500" spc="-85" dirty="0">
                <a:solidFill>
                  <a:srgbClr val="521751"/>
                </a:solidFill>
                <a:latin typeface="Verdana"/>
                <a:cs typeface="Verdana"/>
              </a:rPr>
              <a:t> </a:t>
            </a:r>
            <a:r>
              <a:rPr sz="1500" spc="-65" dirty="0">
                <a:solidFill>
                  <a:srgbClr val="521751"/>
                </a:solidFill>
                <a:latin typeface="Verdana"/>
                <a:cs typeface="Verdana"/>
              </a:rPr>
              <a:t>“unit</a:t>
            </a:r>
            <a:r>
              <a:rPr sz="1500" spc="-100" dirty="0">
                <a:solidFill>
                  <a:srgbClr val="521751"/>
                </a:solidFill>
                <a:latin typeface="Verdana"/>
                <a:cs typeface="Verdana"/>
              </a:rPr>
              <a:t> </a:t>
            </a:r>
            <a:r>
              <a:rPr sz="1500" spc="-30" dirty="0">
                <a:solidFill>
                  <a:srgbClr val="521751"/>
                </a:solidFill>
                <a:latin typeface="Verdana"/>
                <a:cs typeface="Verdana"/>
              </a:rPr>
              <a:t>of</a:t>
            </a:r>
            <a:r>
              <a:rPr sz="1500" spc="-90" dirty="0">
                <a:solidFill>
                  <a:srgbClr val="521751"/>
                </a:solidFill>
                <a:latin typeface="Verdana"/>
                <a:cs typeface="Verdana"/>
              </a:rPr>
              <a:t> </a:t>
            </a:r>
            <a:r>
              <a:rPr sz="1500" spc="-10" dirty="0">
                <a:solidFill>
                  <a:srgbClr val="521751"/>
                </a:solidFill>
                <a:latin typeface="Verdana"/>
                <a:cs typeface="Verdana"/>
              </a:rPr>
              <a:t>software”</a:t>
            </a:r>
            <a:endParaRPr sz="1500" dirty="0">
              <a:latin typeface="Verdana"/>
              <a:cs typeface="Verdana"/>
            </a:endParaRPr>
          </a:p>
          <a:p>
            <a:pPr>
              <a:lnSpc>
                <a:spcPct val="100000"/>
              </a:lnSpc>
              <a:spcBef>
                <a:spcPts val="1005"/>
              </a:spcBef>
            </a:pPr>
            <a:endParaRPr sz="1500" dirty="0">
              <a:latin typeface="Verdana"/>
              <a:cs typeface="Verdana"/>
            </a:endParaRPr>
          </a:p>
          <a:p>
            <a:pPr marL="107950" marR="100965" indent="-635" algn="ctr">
              <a:lnSpc>
                <a:spcPct val="100000"/>
              </a:lnSpc>
            </a:pPr>
            <a:r>
              <a:rPr sz="1500" spc="-45" dirty="0">
                <a:solidFill>
                  <a:srgbClr val="521751"/>
                </a:solidFill>
                <a:latin typeface="Verdana"/>
                <a:cs typeface="Verdana"/>
              </a:rPr>
              <a:t>Multiple</a:t>
            </a:r>
            <a:r>
              <a:rPr sz="1500" spc="-80" dirty="0">
                <a:solidFill>
                  <a:srgbClr val="521751"/>
                </a:solidFill>
                <a:latin typeface="Verdana"/>
                <a:cs typeface="Verdana"/>
              </a:rPr>
              <a:t> </a:t>
            </a:r>
            <a:r>
              <a:rPr sz="1500" spc="-50" dirty="0">
                <a:solidFill>
                  <a:srgbClr val="521751"/>
                </a:solidFill>
                <a:latin typeface="Verdana"/>
                <a:cs typeface="Verdana"/>
              </a:rPr>
              <a:t>containers</a:t>
            </a:r>
            <a:r>
              <a:rPr sz="1500" spc="-80" dirty="0">
                <a:solidFill>
                  <a:srgbClr val="521751"/>
                </a:solidFill>
                <a:latin typeface="Verdana"/>
                <a:cs typeface="Verdana"/>
              </a:rPr>
              <a:t> </a:t>
            </a:r>
            <a:r>
              <a:rPr sz="1500" spc="-25" dirty="0">
                <a:solidFill>
                  <a:srgbClr val="521751"/>
                </a:solidFill>
                <a:latin typeface="Verdana"/>
                <a:cs typeface="Verdana"/>
              </a:rPr>
              <a:t>can</a:t>
            </a:r>
            <a:r>
              <a:rPr sz="1500" spc="-70" dirty="0">
                <a:solidFill>
                  <a:srgbClr val="521751"/>
                </a:solidFill>
                <a:latin typeface="Verdana"/>
                <a:cs typeface="Verdana"/>
              </a:rPr>
              <a:t> </a:t>
            </a:r>
            <a:r>
              <a:rPr sz="1500" spc="-25" dirty="0">
                <a:solidFill>
                  <a:srgbClr val="521751"/>
                </a:solidFill>
                <a:latin typeface="Verdana"/>
                <a:cs typeface="Verdana"/>
              </a:rPr>
              <a:t>be </a:t>
            </a:r>
            <a:r>
              <a:rPr sz="1500" spc="-45" dirty="0">
                <a:solidFill>
                  <a:srgbClr val="521751"/>
                </a:solidFill>
                <a:latin typeface="Verdana"/>
                <a:cs typeface="Verdana"/>
              </a:rPr>
              <a:t>created</a:t>
            </a:r>
            <a:r>
              <a:rPr sz="1500" spc="-90" dirty="0">
                <a:solidFill>
                  <a:srgbClr val="521751"/>
                </a:solidFill>
                <a:latin typeface="Verdana"/>
                <a:cs typeface="Verdana"/>
              </a:rPr>
              <a:t> </a:t>
            </a:r>
            <a:r>
              <a:rPr sz="1500" spc="-25" dirty="0">
                <a:solidFill>
                  <a:srgbClr val="521751"/>
                </a:solidFill>
                <a:latin typeface="Verdana"/>
                <a:cs typeface="Verdana"/>
              </a:rPr>
              <a:t>based</a:t>
            </a:r>
            <a:r>
              <a:rPr sz="1500" spc="-90" dirty="0">
                <a:solidFill>
                  <a:srgbClr val="521751"/>
                </a:solidFill>
                <a:latin typeface="Verdana"/>
                <a:cs typeface="Verdana"/>
              </a:rPr>
              <a:t> </a:t>
            </a:r>
            <a:r>
              <a:rPr sz="1500" spc="-60" dirty="0">
                <a:solidFill>
                  <a:srgbClr val="521751"/>
                </a:solidFill>
                <a:latin typeface="Verdana"/>
                <a:cs typeface="Verdana"/>
              </a:rPr>
              <a:t>on</a:t>
            </a:r>
            <a:r>
              <a:rPr sz="1500" spc="-80" dirty="0">
                <a:solidFill>
                  <a:srgbClr val="521751"/>
                </a:solidFill>
                <a:latin typeface="Verdana"/>
                <a:cs typeface="Verdana"/>
              </a:rPr>
              <a:t> </a:t>
            </a:r>
            <a:r>
              <a:rPr sz="1500" spc="-65" dirty="0">
                <a:solidFill>
                  <a:srgbClr val="521751"/>
                </a:solidFill>
                <a:latin typeface="Verdana"/>
                <a:cs typeface="Verdana"/>
              </a:rPr>
              <a:t>one</a:t>
            </a:r>
            <a:r>
              <a:rPr sz="1500" spc="-90" dirty="0">
                <a:solidFill>
                  <a:srgbClr val="521751"/>
                </a:solidFill>
                <a:latin typeface="Verdana"/>
                <a:cs typeface="Verdana"/>
              </a:rPr>
              <a:t> </a:t>
            </a:r>
            <a:r>
              <a:rPr sz="1500" spc="-30" dirty="0">
                <a:solidFill>
                  <a:srgbClr val="521751"/>
                </a:solidFill>
                <a:latin typeface="Verdana"/>
                <a:cs typeface="Verdana"/>
              </a:rPr>
              <a:t>image</a:t>
            </a:r>
            <a:endParaRPr sz="1500" dirty="0">
              <a:latin typeface="Verdana"/>
              <a:cs typeface="Verdana"/>
            </a:endParaRPr>
          </a:p>
          <a:p>
            <a:pPr>
              <a:lnSpc>
                <a:spcPct val="100000"/>
              </a:lnSpc>
              <a:spcBef>
                <a:spcPts val="120"/>
              </a:spcBef>
            </a:pPr>
            <a:endParaRPr sz="1500" dirty="0">
              <a:latin typeface="Verdana"/>
              <a:cs typeface="Verdana"/>
            </a:endParaRPr>
          </a:p>
          <a:p>
            <a:pPr marL="12700" marR="5080" algn="ctr">
              <a:lnSpc>
                <a:spcPct val="100000"/>
              </a:lnSpc>
              <a:spcBef>
                <a:spcPts val="5"/>
              </a:spcBef>
            </a:pPr>
            <a:r>
              <a:rPr sz="1500" spc="-25" dirty="0">
                <a:solidFill>
                  <a:srgbClr val="521751"/>
                </a:solidFill>
                <a:latin typeface="Verdana"/>
                <a:cs typeface="Verdana"/>
              </a:rPr>
              <a:t>Top</a:t>
            </a:r>
            <a:r>
              <a:rPr sz="1500" spc="-95" dirty="0">
                <a:solidFill>
                  <a:srgbClr val="521751"/>
                </a:solidFill>
                <a:latin typeface="Verdana"/>
                <a:cs typeface="Verdana"/>
              </a:rPr>
              <a:t> </a:t>
            </a:r>
            <a:r>
              <a:rPr sz="1500" spc="-80" dirty="0">
                <a:solidFill>
                  <a:srgbClr val="521751"/>
                </a:solidFill>
                <a:latin typeface="Verdana"/>
                <a:cs typeface="Verdana"/>
              </a:rPr>
              <a:t>layer,</a:t>
            </a:r>
            <a:r>
              <a:rPr sz="1500" spc="-105" dirty="0">
                <a:solidFill>
                  <a:srgbClr val="521751"/>
                </a:solidFill>
                <a:latin typeface="Verdana"/>
                <a:cs typeface="Verdana"/>
              </a:rPr>
              <a:t> </a:t>
            </a:r>
            <a:r>
              <a:rPr sz="1500" spc="-40" dirty="0">
                <a:solidFill>
                  <a:srgbClr val="521751"/>
                </a:solidFill>
                <a:latin typeface="Verdana"/>
                <a:cs typeface="Verdana"/>
              </a:rPr>
              <a:t>read</a:t>
            </a:r>
            <a:r>
              <a:rPr sz="1500" spc="-95" dirty="0">
                <a:solidFill>
                  <a:srgbClr val="521751"/>
                </a:solidFill>
                <a:latin typeface="Verdana"/>
                <a:cs typeface="Verdana"/>
              </a:rPr>
              <a:t> </a:t>
            </a:r>
            <a:r>
              <a:rPr lang="en-IN" sz="1500" spc="-170" dirty="0">
                <a:solidFill>
                  <a:srgbClr val="521751"/>
                </a:solidFill>
                <a:latin typeface="Verdana"/>
                <a:cs typeface="Verdana"/>
              </a:rPr>
              <a:t>&amp;</a:t>
            </a:r>
            <a:r>
              <a:rPr sz="1500" spc="-85" dirty="0">
                <a:solidFill>
                  <a:srgbClr val="521751"/>
                </a:solidFill>
                <a:latin typeface="Verdana"/>
                <a:cs typeface="Verdana"/>
              </a:rPr>
              <a:t> </a:t>
            </a:r>
            <a:r>
              <a:rPr sz="1500" spc="-35" dirty="0">
                <a:solidFill>
                  <a:srgbClr val="521751"/>
                </a:solidFill>
                <a:latin typeface="Verdana"/>
                <a:cs typeface="Verdana"/>
              </a:rPr>
              <a:t>write</a:t>
            </a:r>
            <a:r>
              <a:rPr sz="1500" spc="-90" dirty="0">
                <a:solidFill>
                  <a:srgbClr val="521751"/>
                </a:solidFill>
                <a:latin typeface="Verdana"/>
                <a:cs typeface="Verdana"/>
              </a:rPr>
              <a:t> </a:t>
            </a:r>
            <a:r>
              <a:rPr sz="1500" spc="-40" dirty="0">
                <a:solidFill>
                  <a:srgbClr val="521751"/>
                </a:solidFill>
                <a:latin typeface="Verdana"/>
                <a:cs typeface="Verdana"/>
              </a:rPr>
              <a:t>access, </a:t>
            </a:r>
            <a:r>
              <a:rPr sz="1500" spc="-20" dirty="0">
                <a:solidFill>
                  <a:srgbClr val="521751"/>
                </a:solidFill>
                <a:latin typeface="Verdana"/>
                <a:cs typeface="Verdana"/>
              </a:rPr>
              <a:t>data</a:t>
            </a:r>
            <a:r>
              <a:rPr sz="1500" spc="-95" dirty="0">
                <a:solidFill>
                  <a:srgbClr val="521751"/>
                </a:solidFill>
                <a:latin typeface="Verdana"/>
                <a:cs typeface="Verdana"/>
              </a:rPr>
              <a:t> </a:t>
            </a:r>
            <a:r>
              <a:rPr sz="1500" spc="-50" dirty="0">
                <a:solidFill>
                  <a:srgbClr val="521751"/>
                </a:solidFill>
                <a:latin typeface="Verdana"/>
                <a:cs typeface="Verdana"/>
              </a:rPr>
              <a:t>is</a:t>
            </a:r>
            <a:r>
              <a:rPr sz="1500" spc="-95" dirty="0">
                <a:solidFill>
                  <a:srgbClr val="521751"/>
                </a:solidFill>
                <a:latin typeface="Verdana"/>
                <a:cs typeface="Verdana"/>
              </a:rPr>
              <a:t> </a:t>
            </a:r>
            <a:r>
              <a:rPr sz="1500" spc="-50" dirty="0">
                <a:solidFill>
                  <a:srgbClr val="521751"/>
                </a:solidFill>
                <a:latin typeface="Verdana"/>
                <a:cs typeface="Verdana"/>
              </a:rPr>
              <a:t>lost</a:t>
            </a:r>
            <a:r>
              <a:rPr sz="1500" spc="-100" dirty="0">
                <a:solidFill>
                  <a:srgbClr val="521751"/>
                </a:solidFill>
                <a:latin typeface="Verdana"/>
                <a:cs typeface="Verdana"/>
              </a:rPr>
              <a:t> </a:t>
            </a:r>
            <a:r>
              <a:rPr sz="1500" spc="-60" dirty="0">
                <a:solidFill>
                  <a:srgbClr val="521751"/>
                </a:solidFill>
                <a:latin typeface="Verdana"/>
                <a:cs typeface="Verdana"/>
              </a:rPr>
              <a:t>on</a:t>
            </a:r>
            <a:r>
              <a:rPr sz="1500" spc="-90" dirty="0">
                <a:solidFill>
                  <a:srgbClr val="521751"/>
                </a:solidFill>
                <a:latin typeface="Verdana"/>
                <a:cs typeface="Verdana"/>
              </a:rPr>
              <a:t> </a:t>
            </a:r>
            <a:r>
              <a:rPr sz="1500" spc="-10" dirty="0">
                <a:solidFill>
                  <a:srgbClr val="521751"/>
                </a:solidFill>
                <a:latin typeface="Verdana"/>
                <a:cs typeface="Verdana"/>
              </a:rPr>
              <a:t>shutdown</a:t>
            </a:r>
            <a:endParaRPr sz="1500" dirty="0">
              <a:latin typeface="Verdana"/>
              <a:cs typeface="Verdana"/>
            </a:endParaRPr>
          </a:p>
        </p:txBody>
      </p:sp>
      <p:sp>
        <p:nvSpPr>
          <p:cNvPr id="48" name="object 2">
            <a:extLst>
              <a:ext uri="{FF2B5EF4-FFF2-40B4-BE49-F238E27FC236}">
                <a16:creationId xmlns:a16="http://schemas.microsoft.com/office/drawing/2014/main" id="{1A1B47EE-20B7-2AA1-4A90-8D6CE1205D6E}"/>
              </a:ext>
            </a:extLst>
          </p:cNvPr>
          <p:cNvSpPr/>
          <p:nvPr/>
        </p:nvSpPr>
        <p:spPr>
          <a:xfrm>
            <a:off x="2298700" y="1089819"/>
            <a:ext cx="8402320" cy="617220"/>
          </a:xfrm>
          <a:custGeom>
            <a:avLst/>
            <a:gdLst/>
            <a:ahLst/>
            <a:cxnLst/>
            <a:rect l="l" t="t" r="r" b="b"/>
            <a:pathLst>
              <a:path w="8402320" h="617219">
                <a:moveTo>
                  <a:pt x="8401928" y="0"/>
                </a:moveTo>
                <a:lnTo>
                  <a:pt x="135081" y="0"/>
                </a:lnTo>
                <a:lnTo>
                  <a:pt x="82501" y="8080"/>
                </a:lnTo>
                <a:lnTo>
                  <a:pt x="39564" y="30116"/>
                </a:lnTo>
                <a:lnTo>
                  <a:pt x="10615" y="62801"/>
                </a:lnTo>
                <a:lnTo>
                  <a:pt x="0" y="102825"/>
                </a:lnTo>
                <a:lnTo>
                  <a:pt x="0" y="514118"/>
                </a:lnTo>
                <a:lnTo>
                  <a:pt x="10615" y="554144"/>
                </a:lnTo>
                <a:lnTo>
                  <a:pt x="39564" y="586828"/>
                </a:lnTo>
                <a:lnTo>
                  <a:pt x="82501" y="608865"/>
                </a:lnTo>
                <a:lnTo>
                  <a:pt x="135081" y="616945"/>
                </a:lnTo>
                <a:lnTo>
                  <a:pt x="8401928" y="616945"/>
                </a:lnTo>
                <a:lnTo>
                  <a:pt x="8401928" y="0"/>
                </a:lnTo>
                <a:close/>
              </a:path>
            </a:pathLst>
          </a:custGeom>
          <a:solidFill>
            <a:srgbClr val="FA923F"/>
          </a:solidFill>
        </p:spPr>
        <p:txBody>
          <a:bodyPr wrap="square" lIns="0" tIns="0" rIns="0" bIns="0" rtlCol="0"/>
          <a:lstStyle/>
          <a:p>
            <a:endParaRPr/>
          </a:p>
        </p:txBody>
      </p:sp>
      <p:sp>
        <p:nvSpPr>
          <p:cNvPr id="4" name="object 2">
            <a:extLst>
              <a:ext uri="{FF2B5EF4-FFF2-40B4-BE49-F238E27FC236}">
                <a16:creationId xmlns:a16="http://schemas.microsoft.com/office/drawing/2014/main" id="{6A444303-7145-24CE-4CD1-60A72B1A961F}"/>
              </a:ext>
            </a:extLst>
          </p:cNvPr>
          <p:cNvSpPr txBox="1">
            <a:spLocks/>
          </p:cNvSpPr>
          <p:nvPr/>
        </p:nvSpPr>
        <p:spPr>
          <a:xfrm>
            <a:off x="2472788" y="1145718"/>
            <a:ext cx="7906384" cy="391159"/>
          </a:xfrm>
          <a:prstGeom prst="rect">
            <a:avLst/>
          </a:prstGeom>
        </p:spPr>
        <p:txBody>
          <a:bodyPr vert="horz" wrap="square" lIns="0" tIns="12700" rIns="0" bIns="0" rtlCol="0" anchor="b">
            <a:spAutoFit/>
          </a:bodyPr>
          <a:lstStyle>
            <a:lvl1pPr algn="l" defTabSz="504200" rtl="0" eaLnBrk="1" latinLnBrk="0" hangingPunct="1">
              <a:spcBef>
                <a:spcPct val="0"/>
              </a:spcBef>
              <a:buNone/>
              <a:defRPr sz="794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0"/>
              </a:spcBef>
            </a:pPr>
            <a:r>
              <a:rPr lang="en-IN" sz="2400" b="1" spc="-25" dirty="0">
                <a:latin typeface="Arial" panose="020B0604020202020204" pitchFamily="34" charset="0"/>
                <a:cs typeface="Arial" panose="020B0604020202020204" pitchFamily="34" charset="0"/>
              </a:rPr>
              <a:t>Images</a:t>
            </a:r>
            <a:r>
              <a:rPr lang="en-IN" sz="2400" b="1" spc="-105" dirty="0">
                <a:latin typeface="Arial" panose="020B0604020202020204" pitchFamily="34" charset="0"/>
                <a:cs typeface="Arial" panose="020B0604020202020204" pitchFamily="34" charset="0"/>
              </a:rPr>
              <a:t> </a:t>
            </a:r>
            <a:r>
              <a:rPr lang="en-IN" sz="2400" b="1" spc="-110" dirty="0">
                <a:latin typeface="Arial" panose="020B0604020202020204" pitchFamily="34" charset="0"/>
                <a:cs typeface="Arial" panose="020B0604020202020204" pitchFamily="34" charset="0"/>
              </a:rPr>
              <a:t>vs</a:t>
            </a:r>
            <a:r>
              <a:rPr lang="en-IN" sz="2400" b="1" spc="-80" dirty="0">
                <a:latin typeface="Arial" panose="020B0604020202020204" pitchFamily="34" charset="0"/>
                <a:cs typeface="Arial" panose="020B0604020202020204" pitchFamily="34" charset="0"/>
              </a:rPr>
              <a:t> </a:t>
            </a:r>
            <a:r>
              <a:rPr lang="en-IN" sz="2400" b="1" spc="-10" dirty="0">
                <a:latin typeface="Arial" panose="020B0604020202020204" pitchFamily="34" charset="0"/>
                <a:cs typeface="Arial" panose="020B0604020202020204" pitchFamily="34" charset="0"/>
              </a:rPr>
              <a:t>Containers</a:t>
            </a:r>
          </a:p>
        </p:txBody>
      </p:sp>
    </p:spTree>
    <p:extLst>
      <p:ext uri="{BB962C8B-B14F-4D97-AF65-F5344CB8AC3E}">
        <p14:creationId xmlns:p14="http://schemas.microsoft.com/office/powerpoint/2010/main" val="3454885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177169" y="1089819"/>
            <a:ext cx="8402320" cy="617220"/>
          </a:xfrm>
          <a:custGeom>
            <a:avLst/>
            <a:gdLst/>
            <a:ahLst/>
            <a:cxnLst/>
            <a:rect l="l" t="t" r="r" b="b"/>
            <a:pathLst>
              <a:path w="8402320" h="617219">
                <a:moveTo>
                  <a:pt x="8401928" y="0"/>
                </a:moveTo>
                <a:lnTo>
                  <a:pt x="135081" y="0"/>
                </a:lnTo>
                <a:lnTo>
                  <a:pt x="82501" y="8080"/>
                </a:lnTo>
                <a:lnTo>
                  <a:pt x="39564" y="30116"/>
                </a:lnTo>
                <a:lnTo>
                  <a:pt x="10615" y="62801"/>
                </a:lnTo>
                <a:lnTo>
                  <a:pt x="0" y="102825"/>
                </a:lnTo>
                <a:lnTo>
                  <a:pt x="0" y="514118"/>
                </a:lnTo>
                <a:lnTo>
                  <a:pt x="10615" y="554144"/>
                </a:lnTo>
                <a:lnTo>
                  <a:pt x="39564" y="586828"/>
                </a:lnTo>
                <a:lnTo>
                  <a:pt x="82501" y="608865"/>
                </a:lnTo>
                <a:lnTo>
                  <a:pt x="135081" y="616945"/>
                </a:lnTo>
                <a:lnTo>
                  <a:pt x="8401928" y="616945"/>
                </a:lnTo>
                <a:lnTo>
                  <a:pt x="8401928" y="0"/>
                </a:lnTo>
                <a:close/>
              </a:path>
            </a:pathLst>
          </a:custGeom>
          <a:solidFill>
            <a:srgbClr val="FA923F"/>
          </a:solidFill>
        </p:spPr>
        <p:txBody>
          <a:bodyPr wrap="square" lIns="0" tIns="0" rIns="0" bIns="0" rtlCol="0"/>
          <a:lstStyle/>
          <a:p>
            <a:endParaRPr/>
          </a:p>
        </p:txBody>
      </p:sp>
      <p:sp>
        <p:nvSpPr>
          <p:cNvPr id="3" name="object 3"/>
          <p:cNvSpPr txBox="1">
            <a:spLocks noGrp="1"/>
          </p:cNvSpPr>
          <p:nvPr>
            <p:ph type="title"/>
          </p:nvPr>
        </p:nvSpPr>
        <p:spPr>
          <a:xfrm>
            <a:off x="2442525" y="1162557"/>
            <a:ext cx="8250875" cy="382156"/>
          </a:xfrm>
          <a:prstGeom prst="rect">
            <a:avLst/>
          </a:prstGeom>
        </p:spPr>
        <p:txBody>
          <a:bodyPr vert="horz" wrap="square" lIns="0" tIns="12700" rIns="0" bIns="0" rtlCol="0">
            <a:spAutoFit/>
          </a:bodyPr>
          <a:lstStyle/>
          <a:p>
            <a:pPr marL="12700">
              <a:lnSpc>
                <a:spcPct val="100000"/>
              </a:lnSpc>
              <a:spcBef>
                <a:spcPts val="100"/>
              </a:spcBef>
            </a:pPr>
            <a:r>
              <a:rPr sz="2400" b="1" dirty="0">
                <a:latin typeface="Arial" panose="020B0604020202020204" pitchFamily="34" charset="0"/>
                <a:cs typeface="Arial" panose="020B0604020202020204" pitchFamily="34" charset="0"/>
              </a:rPr>
              <a:t>Understanding</a:t>
            </a:r>
            <a:r>
              <a:rPr sz="2400" b="1" spc="-100" dirty="0">
                <a:latin typeface="Arial" panose="020B0604020202020204" pitchFamily="34" charset="0"/>
                <a:cs typeface="Arial" panose="020B0604020202020204" pitchFamily="34" charset="0"/>
              </a:rPr>
              <a:t> </a:t>
            </a:r>
            <a:r>
              <a:rPr sz="2400" b="1" dirty="0">
                <a:latin typeface="Arial" panose="020B0604020202020204" pitchFamily="34" charset="0"/>
                <a:cs typeface="Arial" panose="020B0604020202020204" pitchFamily="34" charset="0"/>
              </a:rPr>
              <a:t>Image</a:t>
            </a:r>
            <a:r>
              <a:rPr sz="2400" b="1" spc="-95" dirty="0">
                <a:latin typeface="Arial" panose="020B0604020202020204" pitchFamily="34" charset="0"/>
                <a:cs typeface="Arial" panose="020B0604020202020204" pitchFamily="34" charset="0"/>
              </a:rPr>
              <a:t> </a:t>
            </a:r>
            <a:r>
              <a:rPr sz="2400" b="1" spc="-20" dirty="0">
                <a:latin typeface="Arial" panose="020B0604020202020204" pitchFamily="34" charset="0"/>
                <a:cs typeface="Arial" panose="020B0604020202020204" pitchFamily="34" charset="0"/>
              </a:rPr>
              <a:t>Tags</a:t>
            </a:r>
          </a:p>
        </p:txBody>
      </p:sp>
      <p:sp>
        <p:nvSpPr>
          <p:cNvPr id="4" name="object 4"/>
          <p:cNvSpPr txBox="1"/>
          <p:nvPr/>
        </p:nvSpPr>
        <p:spPr>
          <a:xfrm>
            <a:off x="3866562" y="2354135"/>
            <a:ext cx="2658745" cy="604520"/>
          </a:xfrm>
          <a:prstGeom prst="rect">
            <a:avLst/>
          </a:prstGeom>
        </p:spPr>
        <p:txBody>
          <a:bodyPr vert="horz" wrap="square" lIns="0" tIns="12700" rIns="0" bIns="0" rtlCol="0">
            <a:spAutoFit/>
          </a:bodyPr>
          <a:lstStyle/>
          <a:p>
            <a:pPr marL="12700">
              <a:lnSpc>
                <a:spcPct val="100000"/>
              </a:lnSpc>
              <a:spcBef>
                <a:spcPts val="100"/>
              </a:spcBef>
            </a:pPr>
            <a:r>
              <a:rPr sz="3800" spc="-20" dirty="0">
                <a:solidFill>
                  <a:srgbClr val="FA923F"/>
                </a:solidFill>
                <a:latin typeface="Courier New"/>
                <a:cs typeface="Courier New"/>
              </a:rPr>
              <a:t>name</a:t>
            </a:r>
            <a:r>
              <a:rPr sz="3800" spc="-975" dirty="0">
                <a:solidFill>
                  <a:srgbClr val="FA923F"/>
                </a:solidFill>
                <a:latin typeface="Courier New"/>
                <a:cs typeface="Courier New"/>
              </a:rPr>
              <a:t> </a:t>
            </a:r>
            <a:r>
              <a:rPr sz="3800" dirty="0">
                <a:solidFill>
                  <a:srgbClr val="FFFFFF"/>
                </a:solidFill>
                <a:latin typeface="Courier New"/>
                <a:cs typeface="Courier New"/>
              </a:rPr>
              <a:t>:</a:t>
            </a:r>
            <a:r>
              <a:rPr sz="3800" spc="-980" dirty="0">
                <a:solidFill>
                  <a:srgbClr val="FFFFFF"/>
                </a:solidFill>
                <a:latin typeface="Courier New"/>
                <a:cs typeface="Courier New"/>
              </a:rPr>
              <a:t> </a:t>
            </a:r>
            <a:r>
              <a:rPr sz="3800" spc="-25" dirty="0">
                <a:solidFill>
                  <a:srgbClr val="CA41C7"/>
                </a:solidFill>
                <a:latin typeface="Courier New"/>
                <a:cs typeface="Courier New"/>
              </a:rPr>
              <a:t>tag</a:t>
            </a:r>
            <a:endParaRPr sz="3800">
              <a:latin typeface="Courier New"/>
              <a:cs typeface="Courier New"/>
            </a:endParaRPr>
          </a:p>
        </p:txBody>
      </p:sp>
      <p:grpSp>
        <p:nvGrpSpPr>
          <p:cNvPr id="5" name="object 5"/>
          <p:cNvGrpSpPr/>
          <p:nvPr/>
        </p:nvGrpSpPr>
        <p:grpSpPr>
          <a:xfrm>
            <a:off x="3265170" y="5475003"/>
            <a:ext cx="3701415" cy="685800"/>
            <a:chOff x="3265170" y="5475003"/>
            <a:chExt cx="3701415" cy="685800"/>
          </a:xfrm>
        </p:grpSpPr>
        <p:sp>
          <p:nvSpPr>
            <p:cNvPr id="6" name="object 6"/>
            <p:cNvSpPr/>
            <p:nvPr/>
          </p:nvSpPr>
          <p:spPr>
            <a:xfrm>
              <a:off x="3277447" y="5487279"/>
              <a:ext cx="3676650" cy="661670"/>
            </a:xfrm>
            <a:custGeom>
              <a:avLst/>
              <a:gdLst/>
              <a:ahLst/>
              <a:cxnLst/>
              <a:rect l="l" t="t" r="r" b="b"/>
              <a:pathLst>
                <a:path w="3676650" h="661670">
                  <a:moveTo>
                    <a:pt x="3566228" y="0"/>
                  </a:moveTo>
                  <a:lnTo>
                    <a:pt x="110209" y="0"/>
                  </a:lnTo>
                  <a:lnTo>
                    <a:pt x="67310" y="8659"/>
                  </a:lnTo>
                  <a:lnTo>
                    <a:pt x="32279" y="32275"/>
                  </a:lnTo>
                  <a:lnTo>
                    <a:pt x="8660" y="67301"/>
                  </a:lnTo>
                  <a:lnTo>
                    <a:pt x="0" y="110194"/>
                  </a:lnTo>
                  <a:lnTo>
                    <a:pt x="0" y="550955"/>
                  </a:lnTo>
                  <a:lnTo>
                    <a:pt x="8660" y="593847"/>
                  </a:lnTo>
                  <a:lnTo>
                    <a:pt x="32279" y="628874"/>
                  </a:lnTo>
                  <a:lnTo>
                    <a:pt x="67310" y="652489"/>
                  </a:lnTo>
                  <a:lnTo>
                    <a:pt x="110209" y="661149"/>
                  </a:lnTo>
                  <a:lnTo>
                    <a:pt x="3566228" y="661149"/>
                  </a:lnTo>
                  <a:lnTo>
                    <a:pt x="3609126" y="652489"/>
                  </a:lnTo>
                  <a:lnTo>
                    <a:pt x="3644157" y="628874"/>
                  </a:lnTo>
                  <a:lnTo>
                    <a:pt x="3667775" y="593847"/>
                  </a:lnTo>
                  <a:lnTo>
                    <a:pt x="3676436" y="550955"/>
                  </a:lnTo>
                  <a:lnTo>
                    <a:pt x="3676436" y="110194"/>
                  </a:lnTo>
                  <a:lnTo>
                    <a:pt x="3667775" y="67301"/>
                  </a:lnTo>
                  <a:lnTo>
                    <a:pt x="3644157" y="32275"/>
                  </a:lnTo>
                  <a:lnTo>
                    <a:pt x="3609126" y="8659"/>
                  </a:lnTo>
                  <a:lnTo>
                    <a:pt x="3566228" y="0"/>
                  </a:lnTo>
                  <a:close/>
                </a:path>
              </a:pathLst>
            </a:custGeom>
            <a:solidFill>
              <a:srgbClr val="FFF962"/>
            </a:solidFill>
          </p:spPr>
          <p:txBody>
            <a:bodyPr wrap="square" lIns="0" tIns="0" rIns="0" bIns="0" rtlCol="0"/>
            <a:lstStyle/>
            <a:p>
              <a:endParaRPr/>
            </a:p>
          </p:txBody>
        </p:sp>
        <p:sp>
          <p:nvSpPr>
            <p:cNvPr id="7" name="object 7"/>
            <p:cNvSpPr/>
            <p:nvPr/>
          </p:nvSpPr>
          <p:spPr>
            <a:xfrm>
              <a:off x="3277447" y="5487279"/>
              <a:ext cx="3676650" cy="661670"/>
            </a:xfrm>
            <a:custGeom>
              <a:avLst/>
              <a:gdLst/>
              <a:ahLst/>
              <a:cxnLst/>
              <a:rect l="l" t="t" r="r" b="b"/>
              <a:pathLst>
                <a:path w="3676650" h="661670">
                  <a:moveTo>
                    <a:pt x="0" y="110194"/>
                  </a:moveTo>
                  <a:lnTo>
                    <a:pt x="8660" y="67301"/>
                  </a:lnTo>
                  <a:lnTo>
                    <a:pt x="32279" y="32275"/>
                  </a:lnTo>
                  <a:lnTo>
                    <a:pt x="67310" y="8659"/>
                  </a:lnTo>
                  <a:lnTo>
                    <a:pt x="110208" y="0"/>
                  </a:lnTo>
                  <a:lnTo>
                    <a:pt x="3566228" y="0"/>
                  </a:lnTo>
                  <a:lnTo>
                    <a:pt x="3609126" y="8659"/>
                  </a:lnTo>
                  <a:lnTo>
                    <a:pt x="3644157" y="32275"/>
                  </a:lnTo>
                  <a:lnTo>
                    <a:pt x="3667776" y="67301"/>
                  </a:lnTo>
                  <a:lnTo>
                    <a:pt x="3676437" y="110194"/>
                  </a:lnTo>
                  <a:lnTo>
                    <a:pt x="3676437" y="550955"/>
                  </a:lnTo>
                  <a:lnTo>
                    <a:pt x="3667776" y="593847"/>
                  </a:lnTo>
                  <a:lnTo>
                    <a:pt x="3644157" y="628874"/>
                  </a:lnTo>
                  <a:lnTo>
                    <a:pt x="3609126" y="652489"/>
                  </a:lnTo>
                  <a:lnTo>
                    <a:pt x="3566228" y="661149"/>
                  </a:lnTo>
                  <a:lnTo>
                    <a:pt x="110208" y="661149"/>
                  </a:lnTo>
                  <a:lnTo>
                    <a:pt x="67310" y="652489"/>
                  </a:lnTo>
                  <a:lnTo>
                    <a:pt x="32279" y="628874"/>
                  </a:lnTo>
                  <a:lnTo>
                    <a:pt x="8660" y="593847"/>
                  </a:lnTo>
                  <a:lnTo>
                    <a:pt x="0" y="550955"/>
                  </a:lnTo>
                  <a:lnTo>
                    <a:pt x="0" y="110194"/>
                  </a:lnTo>
                  <a:close/>
                </a:path>
              </a:pathLst>
            </a:custGeom>
            <a:ln w="24553">
              <a:solidFill>
                <a:srgbClr val="FFFFFF"/>
              </a:solidFill>
            </a:ln>
          </p:spPr>
          <p:txBody>
            <a:bodyPr wrap="square" lIns="0" tIns="0" rIns="0" bIns="0" rtlCol="0"/>
            <a:lstStyle/>
            <a:p>
              <a:endParaRPr/>
            </a:p>
          </p:txBody>
        </p:sp>
      </p:grpSp>
      <p:sp>
        <p:nvSpPr>
          <p:cNvPr id="8" name="object 8"/>
          <p:cNvSpPr txBox="1"/>
          <p:nvPr/>
        </p:nvSpPr>
        <p:spPr>
          <a:xfrm>
            <a:off x="3725066" y="5685052"/>
            <a:ext cx="2779395" cy="254000"/>
          </a:xfrm>
          <a:prstGeom prst="rect">
            <a:avLst/>
          </a:prstGeom>
        </p:spPr>
        <p:txBody>
          <a:bodyPr vert="horz" wrap="square" lIns="0" tIns="12700" rIns="0" bIns="0" rtlCol="0">
            <a:spAutoFit/>
          </a:bodyPr>
          <a:lstStyle/>
          <a:p>
            <a:pPr marL="12700">
              <a:lnSpc>
                <a:spcPct val="100000"/>
              </a:lnSpc>
              <a:spcBef>
                <a:spcPts val="100"/>
              </a:spcBef>
            </a:pPr>
            <a:r>
              <a:rPr sz="1500" b="1" spc="-60" dirty="0">
                <a:solidFill>
                  <a:srgbClr val="4F4F4F"/>
                </a:solidFill>
                <a:latin typeface="Tahoma"/>
                <a:cs typeface="Tahoma"/>
              </a:rPr>
              <a:t>Combined</a:t>
            </a:r>
            <a:r>
              <a:rPr sz="1500" spc="-60" dirty="0">
                <a:solidFill>
                  <a:srgbClr val="4F4F4F"/>
                </a:solidFill>
                <a:latin typeface="Verdana"/>
                <a:cs typeface="Verdana"/>
              </a:rPr>
              <a:t>:</a:t>
            </a:r>
            <a:r>
              <a:rPr sz="1500" spc="-114" dirty="0">
                <a:solidFill>
                  <a:srgbClr val="4F4F4F"/>
                </a:solidFill>
                <a:latin typeface="Verdana"/>
                <a:cs typeface="Verdana"/>
              </a:rPr>
              <a:t> </a:t>
            </a:r>
            <a:r>
              <a:rPr sz="1500" spc="70" dirty="0">
                <a:solidFill>
                  <a:srgbClr val="4F4F4F"/>
                </a:solidFill>
                <a:latin typeface="Verdana"/>
                <a:cs typeface="Verdana"/>
              </a:rPr>
              <a:t>A</a:t>
            </a:r>
            <a:r>
              <a:rPr sz="1500" spc="-95" dirty="0">
                <a:solidFill>
                  <a:srgbClr val="4F4F4F"/>
                </a:solidFill>
                <a:latin typeface="Verdana"/>
                <a:cs typeface="Verdana"/>
              </a:rPr>
              <a:t> </a:t>
            </a:r>
            <a:r>
              <a:rPr sz="1500" b="1" spc="-30" dirty="0">
                <a:solidFill>
                  <a:srgbClr val="4F4F4F"/>
                </a:solidFill>
                <a:latin typeface="Tahoma"/>
                <a:cs typeface="Tahoma"/>
              </a:rPr>
              <a:t>unique</a:t>
            </a:r>
            <a:r>
              <a:rPr sz="1500" b="1" spc="5" dirty="0">
                <a:solidFill>
                  <a:srgbClr val="4F4F4F"/>
                </a:solidFill>
                <a:latin typeface="Tahoma"/>
                <a:cs typeface="Tahoma"/>
              </a:rPr>
              <a:t> </a:t>
            </a:r>
            <a:r>
              <a:rPr sz="1500" b="1" spc="-30" dirty="0">
                <a:solidFill>
                  <a:srgbClr val="4F4F4F"/>
                </a:solidFill>
                <a:latin typeface="Tahoma"/>
                <a:cs typeface="Tahoma"/>
              </a:rPr>
              <a:t>identifier</a:t>
            </a:r>
            <a:endParaRPr sz="1500">
              <a:latin typeface="Tahoma"/>
              <a:cs typeface="Tahoma"/>
            </a:endParaRPr>
          </a:p>
        </p:txBody>
      </p:sp>
      <p:grpSp>
        <p:nvGrpSpPr>
          <p:cNvPr id="9" name="object 9"/>
          <p:cNvGrpSpPr/>
          <p:nvPr/>
        </p:nvGrpSpPr>
        <p:grpSpPr>
          <a:xfrm>
            <a:off x="1353459" y="3509555"/>
            <a:ext cx="2517775" cy="984885"/>
            <a:chOff x="1353459" y="3509555"/>
            <a:chExt cx="2517775" cy="984885"/>
          </a:xfrm>
        </p:grpSpPr>
        <p:sp>
          <p:nvSpPr>
            <p:cNvPr id="10" name="object 10"/>
            <p:cNvSpPr/>
            <p:nvPr/>
          </p:nvSpPr>
          <p:spPr>
            <a:xfrm>
              <a:off x="1365841" y="3521938"/>
              <a:ext cx="2493010" cy="960119"/>
            </a:xfrm>
            <a:custGeom>
              <a:avLst/>
              <a:gdLst/>
              <a:ahLst/>
              <a:cxnLst/>
              <a:rect l="l" t="t" r="r" b="b"/>
              <a:pathLst>
                <a:path w="2493010" h="960120">
                  <a:moveTo>
                    <a:pt x="2332501" y="0"/>
                  </a:moveTo>
                  <a:lnTo>
                    <a:pt x="159978" y="0"/>
                  </a:lnTo>
                  <a:lnTo>
                    <a:pt x="109412" y="8154"/>
                  </a:lnTo>
                  <a:lnTo>
                    <a:pt x="65496" y="30862"/>
                  </a:lnTo>
                  <a:lnTo>
                    <a:pt x="30866" y="65487"/>
                  </a:lnTo>
                  <a:lnTo>
                    <a:pt x="8155" y="109397"/>
                  </a:lnTo>
                  <a:lnTo>
                    <a:pt x="0" y="159956"/>
                  </a:lnTo>
                  <a:lnTo>
                    <a:pt x="0" y="799759"/>
                  </a:lnTo>
                  <a:lnTo>
                    <a:pt x="8155" y="850318"/>
                  </a:lnTo>
                  <a:lnTo>
                    <a:pt x="30866" y="894228"/>
                  </a:lnTo>
                  <a:lnTo>
                    <a:pt x="65496" y="928854"/>
                  </a:lnTo>
                  <a:lnTo>
                    <a:pt x="109412" y="951561"/>
                  </a:lnTo>
                  <a:lnTo>
                    <a:pt x="159978" y="959716"/>
                  </a:lnTo>
                  <a:lnTo>
                    <a:pt x="2332501" y="959716"/>
                  </a:lnTo>
                  <a:lnTo>
                    <a:pt x="2383066" y="951561"/>
                  </a:lnTo>
                  <a:lnTo>
                    <a:pt x="2426982" y="928854"/>
                  </a:lnTo>
                  <a:lnTo>
                    <a:pt x="2461612" y="894228"/>
                  </a:lnTo>
                  <a:lnTo>
                    <a:pt x="2484323" y="850318"/>
                  </a:lnTo>
                  <a:lnTo>
                    <a:pt x="2492479" y="799759"/>
                  </a:lnTo>
                  <a:lnTo>
                    <a:pt x="2492479" y="159956"/>
                  </a:lnTo>
                  <a:lnTo>
                    <a:pt x="2484323" y="109397"/>
                  </a:lnTo>
                  <a:lnTo>
                    <a:pt x="2461612" y="65487"/>
                  </a:lnTo>
                  <a:lnTo>
                    <a:pt x="2426982" y="30862"/>
                  </a:lnTo>
                  <a:lnTo>
                    <a:pt x="2383066" y="8154"/>
                  </a:lnTo>
                  <a:lnTo>
                    <a:pt x="2332501" y="0"/>
                  </a:lnTo>
                  <a:close/>
                </a:path>
              </a:pathLst>
            </a:custGeom>
            <a:solidFill>
              <a:srgbClr val="FA923F"/>
            </a:solidFill>
          </p:spPr>
          <p:txBody>
            <a:bodyPr wrap="square" lIns="0" tIns="0" rIns="0" bIns="0" rtlCol="0"/>
            <a:lstStyle/>
            <a:p>
              <a:endParaRPr/>
            </a:p>
          </p:txBody>
        </p:sp>
        <p:sp>
          <p:nvSpPr>
            <p:cNvPr id="11" name="object 11"/>
            <p:cNvSpPr/>
            <p:nvPr/>
          </p:nvSpPr>
          <p:spPr>
            <a:xfrm>
              <a:off x="1365841" y="3521938"/>
              <a:ext cx="2493010" cy="960119"/>
            </a:xfrm>
            <a:custGeom>
              <a:avLst/>
              <a:gdLst/>
              <a:ahLst/>
              <a:cxnLst/>
              <a:rect l="l" t="t" r="r" b="b"/>
              <a:pathLst>
                <a:path w="2493010" h="960120">
                  <a:moveTo>
                    <a:pt x="0" y="159956"/>
                  </a:moveTo>
                  <a:lnTo>
                    <a:pt x="8155" y="109397"/>
                  </a:lnTo>
                  <a:lnTo>
                    <a:pt x="30866" y="65488"/>
                  </a:lnTo>
                  <a:lnTo>
                    <a:pt x="65496" y="30862"/>
                  </a:lnTo>
                  <a:lnTo>
                    <a:pt x="109412" y="8154"/>
                  </a:lnTo>
                  <a:lnTo>
                    <a:pt x="159977" y="0"/>
                  </a:lnTo>
                  <a:lnTo>
                    <a:pt x="2332501" y="0"/>
                  </a:lnTo>
                  <a:lnTo>
                    <a:pt x="2383067" y="8154"/>
                  </a:lnTo>
                  <a:lnTo>
                    <a:pt x="2426982" y="30862"/>
                  </a:lnTo>
                  <a:lnTo>
                    <a:pt x="2461613" y="65488"/>
                  </a:lnTo>
                  <a:lnTo>
                    <a:pt x="2484323" y="109397"/>
                  </a:lnTo>
                  <a:lnTo>
                    <a:pt x="2492479" y="159956"/>
                  </a:lnTo>
                  <a:lnTo>
                    <a:pt x="2492479" y="799760"/>
                  </a:lnTo>
                  <a:lnTo>
                    <a:pt x="2484323" y="850319"/>
                  </a:lnTo>
                  <a:lnTo>
                    <a:pt x="2461613" y="894228"/>
                  </a:lnTo>
                  <a:lnTo>
                    <a:pt x="2426982" y="928854"/>
                  </a:lnTo>
                  <a:lnTo>
                    <a:pt x="2383067" y="951562"/>
                  </a:lnTo>
                  <a:lnTo>
                    <a:pt x="2332501" y="959717"/>
                  </a:lnTo>
                  <a:lnTo>
                    <a:pt x="159977" y="959717"/>
                  </a:lnTo>
                  <a:lnTo>
                    <a:pt x="109412" y="951562"/>
                  </a:lnTo>
                  <a:lnTo>
                    <a:pt x="65496" y="928854"/>
                  </a:lnTo>
                  <a:lnTo>
                    <a:pt x="30866" y="894228"/>
                  </a:lnTo>
                  <a:lnTo>
                    <a:pt x="8155" y="850319"/>
                  </a:lnTo>
                  <a:lnTo>
                    <a:pt x="0" y="799760"/>
                  </a:lnTo>
                  <a:lnTo>
                    <a:pt x="0" y="159956"/>
                  </a:lnTo>
                  <a:close/>
                </a:path>
              </a:pathLst>
            </a:custGeom>
            <a:ln w="24553">
              <a:solidFill>
                <a:srgbClr val="FFFFFF"/>
              </a:solidFill>
            </a:ln>
          </p:spPr>
          <p:txBody>
            <a:bodyPr wrap="square" lIns="0" tIns="0" rIns="0" bIns="0" rtlCol="0"/>
            <a:lstStyle/>
            <a:p>
              <a:endParaRPr/>
            </a:p>
          </p:txBody>
        </p:sp>
      </p:grpSp>
      <p:sp>
        <p:nvSpPr>
          <p:cNvPr id="12" name="object 12"/>
          <p:cNvSpPr txBox="1"/>
          <p:nvPr/>
        </p:nvSpPr>
        <p:spPr>
          <a:xfrm>
            <a:off x="1705110" y="3633747"/>
            <a:ext cx="1811655" cy="723900"/>
          </a:xfrm>
          <a:prstGeom prst="rect">
            <a:avLst/>
          </a:prstGeom>
        </p:spPr>
        <p:txBody>
          <a:bodyPr vert="horz" wrap="square" lIns="0" tIns="6350" rIns="0" bIns="0" rtlCol="0">
            <a:spAutoFit/>
          </a:bodyPr>
          <a:lstStyle/>
          <a:p>
            <a:pPr marL="12065" marR="5080" indent="635" algn="ctr">
              <a:lnSpc>
                <a:spcPct val="102699"/>
              </a:lnSpc>
              <a:spcBef>
                <a:spcPts val="50"/>
              </a:spcBef>
            </a:pPr>
            <a:r>
              <a:rPr sz="1500" spc="-45" dirty="0">
                <a:solidFill>
                  <a:srgbClr val="FFFFFF"/>
                </a:solidFill>
                <a:latin typeface="Verdana"/>
                <a:cs typeface="Verdana"/>
              </a:rPr>
              <a:t>Defines</a:t>
            </a:r>
            <a:r>
              <a:rPr sz="1500" spc="-105" dirty="0">
                <a:solidFill>
                  <a:srgbClr val="FFFFFF"/>
                </a:solidFill>
                <a:latin typeface="Verdana"/>
                <a:cs typeface="Verdana"/>
              </a:rPr>
              <a:t> </a:t>
            </a:r>
            <a:r>
              <a:rPr sz="1500" dirty="0">
                <a:solidFill>
                  <a:srgbClr val="FFFFFF"/>
                </a:solidFill>
                <a:latin typeface="Verdana"/>
                <a:cs typeface="Verdana"/>
              </a:rPr>
              <a:t>a</a:t>
            </a:r>
            <a:r>
              <a:rPr sz="1500" spc="-135" dirty="0">
                <a:solidFill>
                  <a:srgbClr val="FFFFFF"/>
                </a:solidFill>
                <a:latin typeface="Verdana"/>
                <a:cs typeface="Verdana"/>
              </a:rPr>
              <a:t> </a:t>
            </a:r>
            <a:r>
              <a:rPr sz="1500" b="1" spc="-10" dirty="0">
                <a:solidFill>
                  <a:srgbClr val="FFFFFF"/>
                </a:solidFill>
                <a:latin typeface="Tahoma"/>
                <a:cs typeface="Tahoma"/>
              </a:rPr>
              <a:t>group</a:t>
            </a:r>
            <a:r>
              <a:rPr sz="1500" b="1" spc="-25" dirty="0">
                <a:solidFill>
                  <a:srgbClr val="FFFFFF"/>
                </a:solidFill>
                <a:latin typeface="Tahoma"/>
                <a:cs typeface="Tahoma"/>
              </a:rPr>
              <a:t> </a:t>
            </a:r>
            <a:r>
              <a:rPr sz="1500" spc="-25" dirty="0">
                <a:solidFill>
                  <a:srgbClr val="FFFFFF"/>
                </a:solidFill>
                <a:latin typeface="Verdana"/>
                <a:cs typeface="Verdana"/>
              </a:rPr>
              <a:t>of</a:t>
            </a:r>
            <a:r>
              <a:rPr sz="1500" b="1" spc="-25" dirty="0">
                <a:solidFill>
                  <a:srgbClr val="FFFFFF"/>
                </a:solidFill>
                <a:latin typeface="Tahoma"/>
                <a:cs typeface="Tahoma"/>
              </a:rPr>
              <a:t>, possible</a:t>
            </a:r>
            <a:r>
              <a:rPr sz="1500" b="1" spc="-40" dirty="0">
                <a:solidFill>
                  <a:srgbClr val="FFFFFF"/>
                </a:solidFill>
                <a:latin typeface="Tahoma"/>
                <a:cs typeface="Tahoma"/>
              </a:rPr>
              <a:t> </a:t>
            </a:r>
            <a:r>
              <a:rPr sz="1500" b="1" spc="-20" dirty="0">
                <a:solidFill>
                  <a:srgbClr val="FFFFFF"/>
                </a:solidFill>
                <a:latin typeface="Tahoma"/>
                <a:cs typeface="Tahoma"/>
              </a:rPr>
              <a:t>more </a:t>
            </a:r>
            <a:r>
              <a:rPr sz="1500" b="1" spc="-40" dirty="0">
                <a:solidFill>
                  <a:srgbClr val="FFFFFF"/>
                </a:solidFill>
                <a:latin typeface="Tahoma"/>
                <a:cs typeface="Tahoma"/>
              </a:rPr>
              <a:t>specialized</a:t>
            </a:r>
            <a:r>
              <a:rPr sz="1500" spc="-40" dirty="0">
                <a:solidFill>
                  <a:srgbClr val="FFFFFF"/>
                </a:solidFill>
                <a:latin typeface="Verdana"/>
                <a:cs typeface="Verdana"/>
              </a:rPr>
              <a:t>,</a:t>
            </a:r>
            <a:r>
              <a:rPr sz="1500" spc="-45" dirty="0">
                <a:solidFill>
                  <a:srgbClr val="FFFFFF"/>
                </a:solidFill>
                <a:latin typeface="Verdana"/>
                <a:cs typeface="Verdana"/>
              </a:rPr>
              <a:t> </a:t>
            </a:r>
            <a:r>
              <a:rPr sz="1500" spc="-40" dirty="0">
                <a:solidFill>
                  <a:srgbClr val="FFFFFF"/>
                </a:solidFill>
                <a:latin typeface="Verdana"/>
                <a:cs typeface="Verdana"/>
              </a:rPr>
              <a:t>images</a:t>
            </a:r>
            <a:endParaRPr sz="1500">
              <a:latin typeface="Verdana"/>
              <a:cs typeface="Verdana"/>
            </a:endParaRPr>
          </a:p>
        </p:txBody>
      </p:sp>
      <p:grpSp>
        <p:nvGrpSpPr>
          <p:cNvPr id="13" name="object 13"/>
          <p:cNvGrpSpPr/>
          <p:nvPr/>
        </p:nvGrpSpPr>
        <p:grpSpPr>
          <a:xfrm>
            <a:off x="6809996" y="3509555"/>
            <a:ext cx="2517775" cy="984885"/>
            <a:chOff x="6809996" y="3509555"/>
            <a:chExt cx="2517775" cy="984885"/>
          </a:xfrm>
        </p:grpSpPr>
        <p:sp>
          <p:nvSpPr>
            <p:cNvPr id="14" name="object 14"/>
            <p:cNvSpPr/>
            <p:nvPr/>
          </p:nvSpPr>
          <p:spPr>
            <a:xfrm>
              <a:off x="6822379" y="3521938"/>
              <a:ext cx="2493010" cy="960119"/>
            </a:xfrm>
            <a:custGeom>
              <a:avLst/>
              <a:gdLst/>
              <a:ahLst/>
              <a:cxnLst/>
              <a:rect l="l" t="t" r="r" b="b"/>
              <a:pathLst>
                <a:path w="2493009" h="960120">
                  <a:moveTo>
                    <a:pt x="2332502" y="0"/>
                  </a:moveTo>
                  <a:lnTo>
                    <a:pt x="159978" y="0"/>
                  </a:lnTo>
                  <a:lnTo>
                    <a:pt x="109412" y="8154"/>
                  </a:lnTo>
                  <a:lnTo>
                    <a:pt x="65496" y="30862"/>
                  </a:lnTo>
                  <a:lnTo>
                    <a:pt x="30866" y="65487"/>
                  </a:lnTo>
                  <a:lnTo>
                    <a:pt x="8155" y="109397"/>
                  </a:lnTo>
                  <a:lnTo>
                    <a:pt x="0" y="159956"/>
                  </a:lnTo>
                  <a:lnTo>
                    <a:pt x="0" y="799759"/>
                  </a:lnTo>
                  <a:lnTo>
                    <a:pt x="8155" y="850318"/>
                  </a:lnTo>
                  <a:lnTo>
                    <a:pt x="30866" y="894228"/>
                  </a:lnTo>
                  <a:lnTo>
                    <a:pt x="65496" y="928854"/>
                  </a:lnTo>
                  <a:lnTo>
                    <a:pt x="109412" y="951561"/>
                  </a:lnTo>
                  <a:lnTo>
                    <a:pt x="159978" y="959716"/>
                  </a:lnTo>
                  <a:lnTo>
                    <a:pt x="2332502" y="959716"/>
                  </a:lnTo>
                  <a:lnTo>
                    <a:pt x="2383067" y="951561"/>
                  </a:lnTo>
                  <a:lnTo>
                    <a:pt x="2426982" y="928854"/>
                  </a:lnTo>
                  <a:lnTo>
                    <a:pt x="2461612" y="894228"/>
                  </a:lnTo>
                  <a:lnTo>
                    <a:pt x="2484323" y="850318"/>
                  </a:lnTo>
                  <a:lnTo>
                    <a:pt x="2492479" y="799759"/>
                  </a:lnTo>
                  <a:lnTo>
                    <a:pt x="2492479" y="159956"/>
                  </a:lnTo>
                  <a:lnTo>
                    <a:pt x="2484323" y="109397"/>
                  </a:lnTo>
                  <a:lnTo>
                    <a:pt x="2461612" y="65487"/>
                  </a:lnTo>
                  <a:lnTo>
                    <a:pt x="2426982" y="30862"/>
                  </a:lnTo>
                  <a:lnTo>
                    <a:pt x="2383067" y="8154"/>
                  </a:lnTo>
                  <a:lnTo>
                    <a:pt x="2332502" y="0"/>
                  </a:lnTo>
                  <a:close/>
                </a:path>
              </a:pathLst>
            </a:custGeom>
            <a:solidFill>
              <a:srgbClr val="CA41C7"/>
            </a:solidFill>
          </p:spPr>
          <p:txBody>
            <a:bodyPr wrap="square" lIns="0" tIns="0" rIns="0" bIns="0" rtlCol="0"/>
            <a:lstStyle/>
            <a:p>
              <a:endParaRPr/>
            </a:p>
          </p:txBody>
        </p:sp>
        <p:sp>
          <p:nvSpPr>
            <p:cNvPr id="15" name="object 15"/>
            <p:cNvSpPr/>
            <p:nvPr/>
          </p:nvSpPr>
          <p:spPr>
            <a:xfrm>
              <a:off x="6822379" y="3521938"/>
              <a:ext cx="2493010" cy="960119"/>
            </a:xfrm>
            <a:custGeom>
              <a:avLst/>
              <a:gdLst/>
              <a:ahLst/>
              <a:cxnLst/>
              <a:rect l="l" t="t" r="r" b="b"/>
              <a:pathLst>
                <a:path w="2493009" h="960120">
                  <a:moveTo>
                    <a:pt x="0" y="159956"/>
                  </a:moveTo>
                  <a:lnTo>
                    <a:pt x="8155" y="109397"/>
                  </a:lnTo>
                  <a:lnTo>
                    <a:pt x="30866" y="65488"/>
                  </a:lnTo>
                  <a:lnTo>
                    <a:pt x="65496" y="30862"/>
                  </a:lnTo>
                  <a:lnTo>
                    <a:pt x="109412" y="8154"/>
                  </a:lnTo>
                  <a:lnTo>
                    <a:pt x="159977" y="0"/>
                  </a:lnTo>
                  <a:lnTo>
                    <a:pt x="2332501" y="0"/>
                  </a:lnTo>
                  <a:lnTo>
                    <a:pt x="2383067" y="8154"/>
                  </a:lnTo>
                  <a:lnTo>
                    <a:pt x="2426982" y="30862"/>
                  </a:lnTo>
                  <a:lnTo>
                    <a:pt x="2461613" y="65488"/>
                  </a:lnTo>
                  <a:lnTo>
                    <a:pt x="2484323" y="109397"/>
                  </a:lnTo>
                  <a:lnTo>
                    <a:pt x="2492479" y="159956"/>
                  </a:lnTo>
                  <a:lnTo>
                    <a:pt x="2492479" y="799760"/>
                  </a:lnTo>
                  <a:lnTo>
                    <a:pt x="2484323" y="850319"/>
                  </a:lnTo>
                  <a:lnTo>
                    <a:pt x="2461613" y="894228"/>
                  </a:lnTo>
                  <a:lnTo>
                    <a:pt x="2426982" y="928854"/>
                  </a:lnTo>
                  <a:lnTo>
                    <a:pt x="2383067" y="951562"/>
                  </a:lnTo>
                  <a:lnTo>
                    <a:pt x="2332501" y="959717"/>
                  </a:lnTo>
                  <a:lnTo>
                    <a:pt x="159977" y="959717"/>
                  </a:lnTo>
                  <a:lnTo>
                    <a:pt x="109412" y="951562"/>
                  </a:lnTo>
                  <a:lnTo>
                    <a:pt x="65496" y="928854"/>
                  </a:lnTo>
                  <a:lnTo>
                    <a:pt x="30866" y="894228"/>
                  </a:lnTo>
                  <a:lnTo>
                    <a:pt x="8155" y="850319"/>
                  </a:lnTo>
                  <a:lnTo>
                    <a:pt x="0" y="799760"/>
                  </a:lnTo>
                  <a:lnTo>
                    <a:pt x="0" y="159956"/>
                  </a:lnTo>
                  <a:close/>
                </a:path>
              </a:pathLst>
            </a:custGeom>
            <a:ln w="24553">
              <a:solidFill>
                <a:srgbClr val="FFFFFF"/>
              </a:solidFill>
            </a:ln>
          </p:spPr>
          <p:txBody>
            <a:bodyPr wrap="square" lIns="0" tIns="0" rIns="0" bIns="0" rtlCol="0"/>
            <a:lstStyle/>
            <a:p>
              <a:endParaRPr/>
            </a:p>
          </p:txBody>
        </p:sp>
      </p:grpSp>
      <p:sp>
        <p:nvSpPr>
          <p:cNvPr id="16" name="object 16"/>
          <p:cNvSpPr txBox="1"/>
          <p:nvPr/>
        </p:nvSpPr>
        <p:spPr>
          <a:xfrm>
            <a:off x="6935181" y="3633747"/>
            <a:ext cx="2265045" cy="723900"/>
          </a:xfrm>
          <a:prstGeom prst="rect">
            <a:avLst/>
          </a:prstGeom>
        </p:spPr>
        <p:txBody>
          <a:bodyPr vert="horz" wrap="square" lIns="0" tIns="6350" rIns="0" bIns="0" rtlCol="0">
            <a:spAutoFit/>
          </a:bodyPr>
          <a:lstStyle/>
          <a:p>
            <a:pPr marL="12700" marR="5080" indent="-1905" algn="ctr">
              <a:lnSpc>
                <a:spcPct val="102699"/>
              </a:lnSpc>
              <a:spcBef>
                <a:spcPts val="50"/>
              </a:spcBef>
            </a:pPr>
            <a:r>
              <a:rPr sz="1500" spc="-45" dirty="0">
                <a:solidFill>
                  <a:srgbClr val="FFFFFF"/>
                </a:solidFill>
                <a:latin typeface="Verdana"/>
                <a:cs typeface="Verdana"/>
              </a:rPr>
              <a:t>Defines</a:t>
            </a:r>
            <a:r>
              <a:rPr sz="1500" spc="-95" dirty="0">
                <a:solidFill>
                  <a:srgbClr val="FFFFFF"/>
                </a:solidFill>
                <a:latin typeface="Verdana"/>
                <a:cs typeface="Verdana"/>
              </a:rPr>
              <a:t> </a:t>
            </a:r>
            <a:r>
              <a:rPr sz="1500" dirty="0">
                <a:solidFill>
                  <a:srgbClr val="FFFFFF"/>
                </a:solidFill>
                <a:latin typeface="Verdana"/>
                <a:cs typeface="Verdana"/>
              </a:rPr>
              <a:t>a</a:t>
            </a:r>
            <a:r>
              <a:rPr sz="1500" spc="-80" dirty="0">
                <a:solidFill>
                  <a:srgbClr val="FFFFFF"/>
                </a:solidFill>
                <a:latin typeface="Verdana"/>
                <a:cs typeface="Verdana"/>
              </a:rPr>
              <a:t> </a:t>
            </a:r>
            <a:r>
              <a:rPr sz="1500" b="1" spc="-10" dirty="0">
                <a:solidFill>
                  <a:srgbClr val="FFFFFF"/>
                </a:solidFill>
                <a:latin typeface="Tahoma"/>
                <a:cs typeface="Tahoma"/>
              </a:rPr>
              <a:t>specialized image</a:t>
            </a:r>
            <a:r>
              <a:rPr sz="1500" b="1" spc="-45" dirty="0">
                <a:solidFill>
                  <a:srgbClr val="FFFFFF"/>
                </a:solidFill>
                <a:latin typeface="Tahoma"/>
                <a:cs typeface="Tahoma"/>
              </a:rPr>
              <a:t> </a:t>
            </a:r>
            <a:r>
              <a:rPr sz="1500" b="1" spc="-25" dirty="0">
                <a:solidFill>
                  <a:srgbClr val="FFFFFF"/>
                </a:solidFill>
                <a:latin typeface="Tahoma"/>
                <a:cs typeface="Tahoma"/>
              </a:rPr>
              <a:t>within</a:t>
            </a:r>
            <a:r>
              <a:rPr sz="1500" b="1" spc="-40" dirty="0">
                <a:solidFill>
                  <a:srgbClr val="FFFFFF"/>
                </a:solidFill>
                <a:latin typeface="Tahoma"/>
                <a:cs typeface="Tahoma"/>
              </a:rPr>
              <a:t> </a:t>
            </a:r>
            <a:r>
              <a:rPr sz="1500" b="1" dirty="0">
                <a:solidFill>
                  <a:srgbClr val="FFFFFF"/>
                </a:solidFill>
                <a:latin typeface="Tahoma"/>
                <a:cs typeface="Tahoma"/>
              </a:rPr>
              <a:t>a</a:t>
            </a:r>
            <a:r>
              <a:rPr sz="1500" b="1" spc="-45" dirty="0">
                <a:solidFill>
                  <a:srgbClr val="FFFFFF"/>
                </a:solidFill>
                <a:latin typeface="Tahoma"/>
                <a:cs typeface="Tahoma"/>
              </a:rPr>
              <a:t> </a:t>
            </a:r>
            <a:r>
              <a:rPr sz="1500" b="1" spc="-10" dirty="0">
                <a:solidFill>
                  <a:srgbClr val="FFFFFF"/>
                </a:solidFill>
                <a:latin typeface="Tahoma"/>
                <a:cs typeface="Tahoma"/>
              </a:rPr>
              <a:t>group</a:t>
            </a:r>
            <a:r>
              <a:rPr sz="1500" b="1" spc="-50" dirty="0">
                <a:solidFill>
                  <a:srgbClr val="FFFFFF"/>
                </a:solidFill>
                <a:latin typeface="Tahoma"/>
                <a:cs typeface="Tahoma"/>
              </a:rPr>
              <a:t> </a:t>
            </a:r>
            <a:r>
              <a:rPr sz="1500" b="1" spc="-25" dirty="0">
                <a:solidFill>
                  <a:srgbClr val="FFFFFF"/>
                </a:solidFill>
                <a:latin typeface="Tahoma"/>
                <a:cs typeface="Tahoma"/>
              </a:rPr>
              <a:t>of </a:t>
            </a:r>
            <a:r>
              <a:rPr sz="1500" b="1" spc="-10" dirty="0">
                <a:solidFill>
                  <a:srgbClr val="FFFFFF"/>
                </a:solidFill>
                <a:latin typeface="Tahoma"/>
                <a:cs typeface="Tahoma"/>
              </a:rPr>
              <a:t>images</a:t>
            </a:r>
            <a:endParaRPr sz="1500">
              <a:latin typeface="Tahoma"/>
              <a:cs typeface="Tahoma"/>
            </a:endParaRPr>
          </a:p>
        </p:txBody>
      </p:sp>
      <p:grpSp>
        <p:nvGrpSpPr>
          <p:cNvPr id="17" name="object 17"/>
          <p:cNvGrpSpPr/>
          <p:nvPr/>
        </p:nvGrpSpPr>
        <p:grpSpPr>
          <a:xfrm>
            <a:off x="1353565" y="4692303"/>
            <a:ext cx="2517140" cy="544830"/>
            <a:chOff x="1353565" y="4692303"/>
            <a:chExt cx="2517140" cy="544830"/>
          </a:xfrm>
        </p:grpSpPr>
        <p:sp>
          <p:nvSpPr>
            <p:cNvPr id="18" name="object 18"/>
            <p:cNvSpPr/>
            <p:nvPr/>
          </p:nvSpPr>
          <p:spPr>
            <a:xfrm>
              <a:off x="1365841" y="4704579"/>
              <a:ext cx="2493010" cy="520065"/>
            </a:xfrm>
            <a:custGeom>
              <a:avLst/>
              <a:gdLst/>
              <a:ahLst/>
              <a:cxnLst/>
              <a:rect l="l" t="t" r="r" b="b"/>
              <a:pathLst>
                <a:path w="2493010" h="520064">
                  <a:moveTo>
                    <a:pt x="2405844" y="0"/>
                  </a:moveTo>
                  <a:lnTo>
                    <a:pt x="86634" y="0"/>
                  </a:lnTo>
                  <a:lnTo>
                    <a:pt x="52912" y="6807"/>
                  </a:lnTo>
                  <a:lnTo>
                    <a:pt x="25374" y="25371"/>
                  </a:lnTo>
                  <a:lnTo>
                    <a:pt x="6808" y="52905"/>
                  </a:lnTo>
                  <a:lnTo>
                    <a:pt x="0" y="86622"/>
                  </a:lnTo>
                  <a:lnTo>
                    <a:pt x="0" y="433097"/>
                  </a:lnTo>
                  <a:lnTo>
                    <a:pt x="6808" y="466815"/>
                  </a:lnTo>
                  <a:lnTo>
                    <a:pt x="25374" y="494349"/>
                  </a:lnTo>
                  <a:lnTo>
                    <a:pt x="52912" y="512913"/>
                  </a:lnTo>
                  <a:lnTo>
                    <a:pt x="86634" y="519720"/>
                  </a:lnTo>
                  <a:lnTo>
                    <a:pt x="2405844" y="519720"/>
                  </a:lnTo>
                  <a:lnTo>
                    <a:pt x="2439566" y="512913"/>
                  </a:lnTo>
                  <a:lnTo>
                    <a:pt x="2467104" y="494349"/>
                  </a:lnTo>
                  <a:lnTo>
                    <a:pt x="2485671" y="466815"/>
                  </a:lnTo>
                  <a:lnTo>
                    <a:pt x="2492479" y="433097"/>
                  </a:lnTo>
                  <a:lnTo>
                    <a:pt x="2492479" y="86622"/>
                  </a:lnTo>
                  <a:lnTo>
                    <a:pt x="2485671" y="52905"/>
                  </a:lnTo>
                  <a:lnTo>
                    <a:pt x="2467104" y="25371"/>
                  </a:lnTo>
                  <a:lnTo>
                    <a:pt x="2439566" y="6807"/>
                  </a:lnTo>
                  <a:lnTo>
                    <a:pt x="2405844" y="0"/>
                  </a:lnTo>
                  <a:close/>
                </a:path>
              </a:pathLst>
            </a:custGeom>
            <a:solidFill>
              <a:srgbClr val="FEE9D9"/>
            </a:solidFill>
          </p:spPr>
          <p:txBody>
            <a:bodyPr wrap="square" lIns="0" tIns="0" rIns="0" bIns="0" rtlCol="0"/>
            <a:lstStyle/>
            <a:p>
              <a:endParaRPr/>
            </a:p>
          </p:txBody>
        </p:sp>
        <p:sp>
          <p:nvSpPr>
            <p:cNvPr id="19" name="object 19"/>
            <p:cNvSpPr/>
            <p:nvPr/>
          </p:nvSpPr>
          <p:spPr>
            <a:xfrm>
              <a:off x="1365841" y="4704579"/>
              <a:ext cx="2493010" cy="520065"/>
            </a:xfrm>
            <a:custGeom>
              <a:avLst/>
              <a:gdLst/>
              <a:ahLst/>
              <a:cxnLst/>
              <a:rect l="l" t="t" r="r" b="b"/>
              <a:pathLst>
                <a:path w="2493010" h="520064">
                  <a:moveTo>
                    <a:pt x="0" y="86622"/>
                  </a:moveTo>
                  <a:lnTo>
                    <a:pt x="6808" y="52905"/>
                  </a:lnTo>
                  <a:lnTo>
                    <a:pt x="25374" y="25371"/>
                  </a:lnTo>
                  <a:lnTo>
                    <a:pt x="52912" y="6807"/>
                  </a:lnTo>
                  <a:lnTo>
                    <a:pt x="86634" y="0"/>
                  </a:lnTo>
                  <a:lnTo>
                    <a:pt x="2405845" y="0"/>
                  </a:lnTo>
                  <a:lnTo>
                    <a:pt x="2439567" y="6807"/>
                  </a:lnTo>
                  <a:lnTo>
                    <a:pt x="2467104" y="25371"/>
                  </a:lnTo>
                  <a:lnTo>
                    <a:pt x="2485671" y="52905"/>
                  </a:lnTo>
                  <a:lnTo>
                    <a:pt x="2492479" y="86622"/>
                  </a:lnTo>
                  <a:lnTo>
                    <a:pt x="2492479" y="433098"/>
                  </a:lnTo>
                  <a:lnTo>
                    <a:pt x="2485671" y="466815"/>
                  </a:lnTo>
                  <a:lnTo>
                    <a:pt x="2467104" y="494349"/>
                  </a:lnTo>
                  <a:lnTo>
                    <a:pt x="2439567" y="512914"/>
                  </a:lnTo>
                  <a:lnTo>
                    <a:pt x="2405845" y="519721"/>
                  </a:lnTo>
                  <a:lnTo>
                    <a:pt x="86634" y="519721"/>
                  </a:lnTo>
                  <a:lnTo>
                    <a:pt x="52912" y="512914"/>
                  </a:lnTo>
                  <a:lnTo>
                    <a:pt x="25374" y="494349"/>
                  </a:lnTo>
                  <a:lnTo>
                    <a:pt x="6808" y="466815"/>
                  </a:lnTo>
                  <a:lnTo>
                    <a:pt x="0" y="433098"/>
                  </a:lnTo>
                  <a:lnTo>
                    <a:pt x="0" y="86622"/>
                  </a:lnTo>
                  <a:close/>
                </a:path>
              </a:pathLst>
            </a:custGeom>
            <a:ln w="24553">
              <a:solidFill>
                <a:srgbClr val="FA923F"/>
              </a:solidFill>
            </a:ln>
          </p:spPr>
          <p:txBody>
            <a:bodyPr wrap="square" lIns="0" tIns="0" rIns="0" bIns="0" rtlCol="0"/>
            <a:lstStyle/>
            <a:p>
              <a:endParaRPr/>
            </a:p>
          </p:txBody>
        </p:sp>
      </p:grpSp>
      <p:sp>
        <p:nvSpPr>
          <p:cNvPr id="20" name="object 20"/>
          <p:cNvSpPr txBox="1"/>
          <p:nvPr/>
        </p:nvSpPr>
        <p:spPr>
          <a:xfrm>
            <a:off x="1857225" y="4831612"/>
            <a:ext cx="1508125" cy="254000"/>
          </a:xfrm>
          <a:prstGeom prst="rect">
            <a:avLst/>
          </a:prstGeom>
        </p:spPr>
        <p:txBody>
          <a:bodyPr vert="horz" wrap="square" lIns="0" tIns="12700" rIns="0" bIns="0" rtlCol="0">
            <a:spAutoFit/>
          </a:bodyPr>
          <a:lstStyle/>
          <a:p>
            <a:pPr marL="12700">
              <a:lnSpc>
                <a:spcPct val="100000"/>
              </a:lnSpc>
              <a:spcBef>
                <a:spcPts val="100"/>
              </a:spcBef>
            </a:pPr>
            <a:r>
              <a:rPr sz="1500" spc="-85" dirty="0">
                <a:solidFill>
                  <a:srgbClr val="FA923F"/>
                </a:solidFill>
                <a:latin typeface="Verdana"/>
                <a:cs typeface="Verdana"/>
              </a:rPr>
              <a:t>Example:</a:t>
            </a:r>
            <a:r>
              <a:rPr sz="1500" spc="-90" dirty="0">
                <a:solidFill>
                  <a:srgbClr val="FA923F"/>
                </a:solidFill>
                <a:latin typeface="Verdana"/>
                <a:cs typeface="Verdana"/>
              </a:rPr>
              <a:t> </a:t>
            </a:r>
            <a:r>
              <a:rPr sz="1500" spc="-40" dirty="0">
                <a:solidFill>
                  <a:srgbClr val="FA923F"/>
                </a:solidFill>
                <a:latin typeface="Verdana"/>
                <a:cs typeface="Verdana"/>
              </a:rPr>
              <a:t>“node”</a:t>
            </a:r>
            <a:endParaRPr sz="1500">
              <a:latin typeface="Verdana"/>
              <a:cs typeface="Verdana"/>
            </a:endParaRPr>
          </a:p>
        </p:txBody>
      </p:sp>
      <p:grpSp>
        <p:nvGrpSpPr>
          <p:cNvPr id="21" name="object 21"/>
          <p:cNvGrpSpPr/>
          <p:nvPr/>
        </p:nvGrpSpPr>
        <p:grpSpPr>
          <a:xfrm>
            <a:off x="6810102" y="4692303"/>
            <a:ext cx="2517140" cy="544830"/>
            <a:chOff x="6810102" y="4692303"/>
            <a:chExt cx="2517140" cy="544830"/>
          </a:xfrm>
        </p:grpSpPr>
        <p:sp>
          <p:nvSpPr>
            <p:cNvPr id="22" name="object 22"/>
            <p:cNvSpPr/>
            <p:nvPr/>
          </p:nvSpPr>
          <p:spPr>
            <a:xfrm>
              <a:off x="6822378" y="4704579"/>
              <a:ext cx="2493010" cy="520065"/>
            </a:xfrm>
            <a:custGeom>
              <a:avLst/>
              <a:gdLst/>
              <a:ahLst/>
              <a:cxnLst/>
              <a:rect l="l" t="t" r="r" b="b"/>
              <a:pathLst>
                <a:path w="2493009" h="520064">
                  <a:moveTo>
                    <a:pt x="2405844" y="0"/>
                  </a:moveTo>
                  <a:lnTo>
                    <a:pt x="86634" y="0"/>
                  </a:lnTo>
                  <a:lnTo>
                    <a:pt x="52912" y="6807"/>
                  </a:lnTo>
                  <a:lnTo>
                    <a:pt x="25374" y="25371"/>
                  </a:lnTo>
                  <a:lnTo>
                    <a:pt x="6808" y="52905"/>
                  </a:lnTo>
                  <a:lnTo>
                    <a:pt x="0" y="86622"/>
                  </a:lnTo>
                  <a:lnTo>
                    <a:pt x="0" y="433097"/>
                  </a:lnTo>
                  <a:lnTo>
                    <a:pt x="6808" y="466815"/>
                  </a:lnTo>
                  <a:lnTo>
                    <a:pt x="25374" y="494349"/>
                  </a:lnTo>
                  <a:lnTo>
                    <a:pt x="52912" y="512913"/>
                  </a:lnTo>
                  <a:lnTo>
                    <a:pt x="86634" y="519720"/>
                  </a:lnTo>
                  <a:lnTo>
                    <a:pt x="2405844" y="519720"/>
                  </a:lnTo>
                  <a:lnTo>
                    <a:pt x="2439566" y="512913"/>
                  </a:lnTo>
                  <a:lnTo>
                    <a:pt x="2467104" y="494349"/>
                  </a:lnTo>
                  <a:lnTo>
                    <a:pt x="2485671" y="466815"/>
                  </a:lnTo>
                  <a:lnTo>
                    <a:pt x="2492479" y="433097"/>
                  </a:lnTo>
                  <a:lnTo>
                    <a:pt x="2492479" y="86622"/>
                  </a:lnTo>
                  <a:lnTo>
                    <a:pt x="2485671" y="52905"/>
                  </a:lnTo>
                  <a:lnTo>
                    <a:pt x="2467104" y="25371"/>
                  </a:lnTo>
                  <a:lnTo>
                    <a:pt x="2439566" y="6807"/>
                  </a:lnTo>
                  <a:lnTo>
                    <a:pt x="2405844" y="0"/>
                  </a:lnTo>
                  <a:close/>
                </a:path>
              </a:pathLst>
            </a:custGeom>
            <a:solidFill>
              <a:srgbClr val="EDC0EC"/>
            </a:solidFill>
          </p:spPr>
          <p:txBody>
            <a:bodyPr wrap="square" lIns="0" tIns="0" rIns="0" bIns="0" rtlCol="0"/>
            <a:lstStyle/>
            <a:p>
              <a:endParaRPr/>
            </a:p>
          </p:txBody>
        </p:sp>
        <p:sp>
          <p:nvSpPr>
            <p:cNvPr id="23" name="object 23"/>
            <p:cNvSpPr/>
            <p:nvPr/>
          </p:nvSpPr>
          <p:spPr>
            <a:xfrm>
              <a:off x="6822378" y="4704579"/>
              <a:ext cx="2493010" cy="520065"/>
            </a:xfrm>
            <a:custGeom>
              <a:avLst/>
              <a:gdLst/>
              <a:ahLst/>
              <a:cxnLst/>
              <a:rect l="l" t="t" r="r" b="b"/>
              <a:pathLst>
                <a:path w="2493009" h="520064">
                  <a:moveTo>
                    <a:pt x="0" y="86622"/>
                  </a:moveTo>
                  <a:lnTo>
                    <a:pt x="6808" y="52905"/>
                  </a:lnTo>
                  <a:lnTo>
                    <a:pt x="25374" y="25371"/>
                  </a:lnTo>
                  <a:lnTo>
                    <a:pt x="52912" y="6807"/>
                  </a:lnTo>
                  <a:lnTo>
                    <a:pt x="86634" y="0"/>
                  </a:lnTo>
                  <a:lnTo>
                    <a:pt x="2405845" y="0"/>
                  </a:lnTo>
                  <a:lnTo>
                    <a:pt x="2439567" y="6807"/>
                  </a:lnTo>
                  <a:lnTo>
                    <a:pt x="2467104" y="25371"/>
                  </a:lnTo>
                  <a:lnTo>
                    <a:pt x="2485671" y="52905"/>
                  </a:lnTo>
                  <a:lnTo>
                    <a:pt x="2492479" y="86622"/>
                  </a:lnTo>
                  <a:lnTo>
                    <a:pt x="2492479" y="433098"/>
                  </a:lnTo>
                  <a:lnTo>
                    <a:pt x="2485671" y="466815"/>
                  </a:lnTo>
                  <a:lnTo>
                    <a:pt x="2467104" y="494349"/>
                  </a:lnTo>
                  <a:lnTo>
                    <a:pt x="2439567" y="512914"/>
                  </a:lnTo>
                  <a:lnTo>
                    <a:pt x="2405845" y="519721"/>
                  </a:lnTo>
                  <a:lnTo>
                    <a:pt x="86634" y="519721"/>
                  </a:lnTo>
                  <a:lnTo>
                    <a:pt x="52912" y="512914"/>
                  </a:lnTo>
                  <a:lnTo>
                    <a:pt x="25374" y="494349"/>
                  </a:lnTo>
                  <a:lnTo>
                    <a:pt x="6808" y="466815"/>
                  </a:lnTo>
                  <a:lnTo>
                    <a:pt x="0" y="433098"/>
                  </a:lnTo>
                  <a:lnTo>
                    <a:pt x="0" y="86622"/>
                  </a:lnTo>
                  <a:close/>
                </a:path>
              </a:pathLst>
            </a:custGeom>
            <a:ln w="24553">
              <a:solidFill>
                <a:srgbClr val="CA41C7"/>
              </a:solidFill>
            </a:ln>
          </p:spPr>
          <p:txBody>
            <a:bodyPr wrap="square" lIns="0" tIns="0" rIns="0" bIns="0" rtlCol="0"/>
            <a:lstStyle/>
            <a:p>
              <a:endParaRPr/>
            </a:p>
          </p:txBody>
        </p:sp>
      </p:grpSp>
      <p:sp>
        <p:nvSpPr>
          <p:cNvPr id="24" name="object 24"/>
          <p:cNvSpPr txBox="1"/>
          <p:nvPr/>
        </p:nvSpPr>
        <p:spPr>
          <a:xfrm>
            <a:off x="7421540" y="4831612"/>
            <a:ext cx="1292860" cy="254000"/>
          </a:xfrm>
          <a:prstGeom prst="rect">
            <a:avLst/>
          </a:prstGeom>
        </p:spPr>
        <p:txBody>
          <a:bodyPr vert="horz" wrap="square" lIns="0" tIns="12700" rIns="0" bIns="0" rtlCol="0">
            <a:spAutoFit/>
          </a:bodyPr>
          <a:lstStyle/>
          <a:p>
            <a:pPr marL="12700">
              <a:lnSpc>
                <a:spcPct val="100000"/>
              </a:lnSpc>
              <a:spcBef>
                <a:spcPts val="100"/>
              </a:spcBef>
            </a:pPr>
            <a:r>
              <a:rPr sz="1500" spc="-85" dirty="0">
                <a:solidFill>
                  <a:srgbClr val="521751"/>
                </a:solidFill>
                <a:latin typeface="Verdana"/>
                <a:cs typeface="Verdana"/>
              </a:rPr>
              <a:t>Example:</a:t>
            </a:r>
            <a:r>
              <a:rPr sz="1500" spc="-90" dirty="0">
                <a:solidFill>
                  <a:srgbClr val="521751"/>
                </a:solidFill>
                <a:latin typeface="Verdana"/>
                <a:cs typeface="Verdana"/>
              </a:rPr>
              <a:t> </a:t>
            </a:r>
            <a:r>
              <a:rPr sz="1500" spc="-35" dirty="0">
                <a:solidFill>
                  <a:srgbClr val="521751"/>
                </a:solidFill>
                <a:latin typeface="Verdana"/>
                <a:cs typeface="Verdana"/>
              </a:rPr>
              <a:t>“14”</a:t>
            </a:r>
            <a:endParaRPr sz="1500">
              <a:latin typeface="Verdana"/>
              <a:cs typeface="Verdana"/>
            </a:endParaRPr>
          </a:p>
        </p:txBody>
      </p:sp>
      <p:sp>
        <p:nvSpPr>
          <p:cNvPr id="25" name="object 25"/>
          <p:cNvSpPr/>
          <p:nvPr/>
        </p:nvSpPr>
        <p:spPr>
          <a:xfrm>
            <a:off x="2562969" y="3016158"/>
            <a:ext cx="1908810" cy="506095"/>
          </a:xfrm>
          <a:custGeom>
            <a:avLst/>
            <a:gdLst/>
            <a:ahLst/>
            <a:cxnLst/>
            <a:rect l="l" t="t" r="r" b="b"/>
            <a:pathLst>
              <a:path w="1908810" h="506095">
                <a:moveTo>
                  <a:pt x="32741" y="407565"/>
                </a:moveTo>
                <a:lnTo>
                  <a:pt x="0" y="407565"/>
                </a:lnTo>
                <a:lnTo>
                  <a:pt x="49112" y="505778"/>
                </a:lnTo>
                <a:lnTo>
                  <a:pt x="90039" y="423934"/>
                </a:lnTo>
                <a:lnTo>
                  <a:pt x="32741" y="423934"/>
                </a:lnTo>
                <a:lnTo>
                  <a:pt x="32741" y="407565"/>
                </a:lnTo>
                <a:close/>
              </a:path>
              <a:path w="1908810" h="506095">
                <a:moveTo>
                  <a:pt x="1875638" y="236520"/>
                </a:moveTo>
                <a:lnTo>
                  <a:pt x="32741" y="236520"/>
                </a:lnTo>
                <a:lnTo>
                  <a:pt x="32741" y="423934"/>
                </a:lnTo>
                <a:lnTo>
                  <a:pt x="65483" y="423934"/>
                </a:lnTo>
                <a:lnTo>
                  <a:pt x="65483" y="269259"/>
                </a:lnTo>
                <a:lnTo>
                  <a:pt x="49112" y="269259"/>
                </a:lnTo>
                <a:lnTo>
                  <a:pt x="65483" y="252890"/>
                </a:lnTo>
                <a:lnTo>
                  <a:pt x="1875638" y="252890"/>
                </a:lnTo>
                <a:lnTo>
                  <a:pt x="1875638" y="236520"/>
                </a:lnTo>
                <a:close/>
              </a:path>
              <a:path w="1908810" h="506095">
                <a:moveTo>
                  <a:pt x="98225" y="407565"/>
                </a:moveTo>
                <a:lnTo>
                  <a:pt x="65483" y="407565"/>
                </a:lnTo>
                <a:lnTo>
                  <a:pt x="65483" y="423934"/>
                </a:lnTo>
                <a:lnTo>
                  <a:pt x="90039" y="423934"/>
                </a:lnTo>
                <a:lnTo>
                  <a:pt x="98225" y="407565"/>
                </a:lnTo>
                <a:close/>
              </a:path>
              <a:path w="1908810" h="506095">
                <a:moveTo>
                  <a:pt x="65483" y="252890"/>
                </a:moveTo>
                <a:lnTo>
                  <a:pt x="49112" y="269259"/>
                </a:lnTo>
                <a:lnTo>
                  <a:pt x="65483" y="269259"/>
                </a:lnTo>
                <a:lnTo>
                  <a:pt x="65483" y="252890"/>
                </a:lnTo>
                <a:close/>
              </a:path>
              <a:path w="1908810" h="506095">
                <a:moveTo>
                  <a:pt x="1908380" y="236520"/>
                </a:moveTo>
                <a:lnTo>
                  <a:pt x="1892009" y="236520"/>
                </a:lnTo>
                <a:lnTo>
                  <a:pt x="1875638" y="252890"/>
                </a:lnTo>
                <a:lnTo>
                  <a:pt x="65483" y="252890"/>
                </a:lnTo>
                <a:lnTo>
                  <a:pt x="65483" y="269259"/>
                </a:lnTo>
                <a:lnTo>
                  <a:pt x="1908380" y="269259"/>
                </a:lnTo>
                <a:lnTo>
                  <a:pt x="1908380" y="236520"/>
                </a:lnTo>
                <a:close/>
              </a:path>
              <a:path w="1908810" h="506095">
                <a:moveTo>
                  <a:pt x="1908380" y="0"/>
                </a:moveTo>
                <a:lnTo>
                  <a:pt x="1875638" y="0"/>
                </a:lnTo>
                <a:lnTo>
                  <a:pt x="1875638" y="252890"/>
                </a:lnTo>
                <a:lnTo>
                  <a:pt x="1892009" y="236520"/>
                </a:lnTo>
                <a:lnTo>
                  <a:pt x="1908380" y="236520"/>
                </a:lnTo>
                <a:lnTo>
                  <a:pt x="1908380" y="0"/>
                </a:lnTo>
                <a:close/>
              </a:path>
            </a:pathLst>
          </a:custGeom>
          <a:solidFill>
            <a:srgbClr val="FA923F"/>
          </a:solidFill>
        </p:spPr>
        <p:txBody>
          <a:bodyPr wrap="square" lIns="0" tIns="0" rIns="0" bIns="0" rtlCol="0"/>
          <a:lstStyle/>
          <a:p>
            <a:endParaRPr/>
          </a:p>
        </p:txBody>
      </p:sp>
      <p:sp>
        <p:nvSpPr>
          <p:cNvPr id="26" name="object 26"/>
          <p:cNvSpPr/>
          <p:nvPr/>
        </p:nvSpPr>
        <p:spPr>
          <a:xfrm>
            <a:off x="6064016" y="3016158"/>
            <a:ext cx="2054225" cy="506095"/>
          </a:xfrm>
          <a:custGeom>
            <a:avLst/>
            <a:gdLst/>
            <a:ahLst/>
            <a:cxnLst/>
            <a:rect l="l" t="t" r="r" b="b"/>
            <a:pathLst>
              <a:path w="2054225" h="506095">
                <a:moveTo>
                  <a:pt x="1988231" y="407565"/>
                </a:moveTo>
                <a:lnTo>
                  <a:pt x="1955490" y="407565"/>
                </a:lnTo>
                <a:lnTo>
                  <a:pt x="2004603" y="505778"/>
                </a:lnTo>
                <a:lnTo>
                  <a:pt x="2045531" y="423934"/>
                </a:lnTo>
                <a:lnTo>
                  <a:pt x="1988231" y="423934"/>
                </a:lnTo>
                <a:lnTo>
                  <a:pt x="1988231" y="407565"/>
                </a:lnTo>
                <a:close/>
              </a:path>
              <a:path w="2054225" h="506095">
                <a:moveTo>
                  <a:pt x="1988231" y="252888"/>
                </a:moveTo>
                <a:lnTo>
                  <a:pt x="1988231" y="423934"/>
                </a:lnTo>
                <a:lnTo>
                  <a:pt x="2020973" y="423934"/>
                </a:lnTo>
                <a:lnTo>
                  <a:pt x="2020973" y="269257"/>
                </a:lnTo>
                <a:lnTo>
                  <a:pt x="2004603" y="269257"/>
                </a:lnTo>
                <a:lnTo>
                  <a:pt x="1988231" y="252888"/>
                </a:lnTo>
                <a:close/>
              </a:path>
              <a:path w="2054225" h="506095">
                <a:moveTo>
                  <a:pt x="2053716" y="407565"/>
                </a:moveTo>
                <a:lnTo>
                  <a:pt x="2020973" y="407565"/>
                </a:lnTo>
                <a:lnTo>
                  <a:pt x="2020973" y="423934"/>
                </a:lnTo>
                <a:lnTo>
                  <a:pt x="2045531" y="423934"/>
                </a:lnTo>
                <a:lnTo>
                  <a:pt x="2053716" y="407565"/>
                </a:lnTo>
                <a:close/>
              </a:path>
              <a:path w="2054225" h="506095">
                <a:moveTo>
                  <a:pt x="32741" y="0"/>
                </a:moveTo>
                <a:lnTo>
                  <a:pt x="0" y="0"/>
                </a:lnTo>
                <a:lnTo>
                  <a:pt x="0" y="269257"/>
                </a:lnTo>
                <a:lnTo>
                  <a:pt x="1988231" y="269257"/>
                </a:lnTo>
                <a:lnTo>
                  <a:pt x="1988231" y="252888"/>
                </a:lnTo>
                <a:lnTo>
                  <a:pt x="32741" y="252888"/>
                </a:lnTo>
                <a:lnTo>
                  <a:pt x="16370" y="236520"/>
                </a:lnTo>
                <a:lnTo>
                  <a:pt x="32741" y="236520"/>
                </a:lnTo>
                <a:lnTo>
                  <a:pt x="32741" y="0"/>
                </a:lnTo>
                <a:close/>
              </a:path>
              <a:path w="2054225" h="506095">
                <a:moveTo>
                  <a:pt x="2020973" y="236520"/>
                </a:moveTo>
                <a:lnTo>
                  <a:pt x="32741" y="236520"/>
                </a:lnTo>
                <a:lnTo>
                  <a:pt x="32741" y="252888"/>
                </a:lnTo>
                <a:lnTo>
                  <a:pt x="1988231" y="252888"/>
                </a:lnTo>
                <a:lnTo>
                  <a:pt x="2004603" y="269257"/>
                </a:lnTo>
                <a:lnTo>
                  <a:pt x="2020973" y="269257"/>
                </a:lnTo>
                <a:lnTo>
                  <a:pt x="2020973" y="236520"/>
                </a:lnTo>
                <a:close/>
              </a:path>
              <a:path w="2054225" h="506095">
                <a:moveTo>
                  <a:pt x="32741" y="236520"/>
                </a:moveTo>
                <a:lnTo>
                  <a:pt x="16370" y="236520"/>
                </a:lnTo>
                <a:lnTo>
                  <a:pt x="32741" y="252888"/>
                </a:lnTo>
                <a:lnTo>
                  <a:pt x="32741" y="236520"/>
                </a:lnTo>
                <a:close/>
              </a:path>
            </a:pathLst>
          </a:custGeom>
          <a:solidFill>
            <a:srgbClr val="CA41C7"/>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177169" y="1089819"/>
            <a:ext cx="8402320" cy="617220"/>
          </a:xfrm>
          <a:custGeom>
            <a:avLst/>
            <a:gdLst/>
            <a:ahLst/>
            <a:cxnLst/>
            <a:rect l="l" t="t" r="r" b="b"/>
            <a:pathLst>
              <a:path w="8402320" h="617219">
                <a:moveTo>
                  <a:pt x="8401928" y="0"/>
                </a:moveTo>
                <a:lnTo>
                  <a:pt x="135081" y="0"/>
                </a:lnTo>
                <a:lnTo>
                  <a:pt x="82501" y="8080"/>
                </a:lnTo>
                <a:lnTo>
                  <a:pt x="39564" y="30116"/>
                </a:lnTo>
                <a:lnTo>
                  <a:pt x="10615" y="62801"/>
                </a:lnTo>
                <a:lnTo>
                  <a:pt x="0" y="102825"/>
                </a:lnTo>
                <a:lnTo>
                  <a:pt x="0" y="514118"/>
                </a:lnTo>
                <a:lnTo>
                  <a:pt x="10615" y="554144"/>
                </a:lnTo>
                <a:lnTo>
                  <a:pt x="39564" y="586828"/>
                </a:lnTo>
                <a:lnTo>
                  <a:pt x="82501" y="608865"/>
                </a:lnTo>
                <a:lnTo>
                  <a:pt x="135081" y="616945"/>
                </a:lnTo>
                <a:lnTo>
                  <a:pt x="8401928" y="616945"/>
                </a:lnTo>
                <a:lnTo>
                  <a:pt x="8401928" y="0"/>
                </a:lnTo>
                <a:close/>
              </a:path>
            </a:pathLst>
          </a:custGeom>
          <a:solidFill>
            <a:srgbClr val="FA923F"/>
          </a:solidFill>
        </p:spPr>
        <p:txBody>
          <a:bodyPr wrap="square" lIns="0" tIns="0" rIns="0" bIns="0" rtlCol="0"/>
          <a:lstStyle/>
          <a:p>
            <a:endParaRPr/>
          </a:p>
        </p:txBody>
      </p:sp>
      <p:sp>
        <p:nvSpPr>
          <p:cNvPr id="3" name="object 3"/>
          <p:cNvSpPr txBox="1">
            <a:spLocks noGrp="1"/>
          </p:cNvSpPr>
          <p:nvPr>
            <p:ph type="title"/>
          </p:nvPr>
        </p:nvSpPr>
        <p:spPr>
          <a:xfrm>
            <a:off x="2442525" y="1171526"/>
            <a:ext cx="8250875" cy="382156"/>
          </a:xfrm>
          <a:prstGeom prst="rect">
            <a:avLst/>
          </a:prstGeom>
        </p:spPr>
        <p:txBody>
          <a:bodyPr vert="horz" wrap="square" lIns="0" tIns="12700" rIns="0" bIns="0" rtlCol="0">
            <a:spAutoFit/>
          </a:bodyPr>
          <a:lstStyle/>
          <a:p>
            <a:pPr marL="12700">
              <a:lnSpc>
                <a:spcPct val="100000"/>
              </a:lnSpc>
              <a:spcBef>
                <a:spcPts val="100"/>
              </a:spcBef>
            </a:pPr>
            <a:r>
              <a:rPr sz="2400" b="1" spc="-35" dirty="0">
                <a:latin typeface="Arial" panose="020B0604020202020204" pitchFamily="34" charset="0"/>
                <a:cs typeface="Arial" panose="020B0604020202020204" pitchFamily="34" charset="0"/>
              </a:rPr>
              <a:t>Sharing</a:t>
            </a:r>
            <a:r>
              <a:rPr sz="2400" b="1" spc="-135" dirty="0">
                <a:latin typeface="Arial" panose="020B0604020202020204" pitchFamily="34" charset="0"/>
                <a:cs typeface="Arial" panose="020B0604020202020204" pitchFamily="34" charset="0"/>
              </a:rPr>
              <a:t> </a:t>
            </a:r>
            <a:r>
              <a:rPr sz="2400" b="1" spc="-20" dirty="0">
                <a:latin typeface="Arial" panose="020B0604020202020204" pitchFamily="34" charset="0"/>
                <a:cs typeface="Arial" panose="020B0604020202020204" pitchFamily="34" charset="0"/>
              </a:rPr>
              <a:t>Images</a:t>
            </a:r>
            <a:r>
              <a:rPr sz="2400" b="1" spc="-130" dirty="0">
                <a:latin typeface="Arial" panose="020B0604020202020204" pitchFamily="34" charset="0"/>
                <a:cs typeface="Arial" panose="020B0604020202020204" pitchFamily="34" charset="0"/>
              </a:rPr>
              <a:t> </a:t>
            </a:r>
            <a:r>
              <a:rPr sz="2400" b="1" dirty="0">
                <a:latin typeface="Arial" panose="020B0604020202020204" pitchFamily="34" charset="0"/>
                <a:cs typeface="Arial" panose="020B0604020202020204" pitchFamily="34" charset="0"/>
              </a:rPr>
              <a:t>&amp;</a:t>
            </a:r>
            <a:r>
              <a:rPr sz="2400" b="1" spc="-135" dirty="0">
                <a:latin typeface="Arial" panose="020B0604020202020204" pitchFamily="34" charset="0"/>
                <a:cs typeface="Arial" panose="020B0604020202020204" pitchFamily="34" charset="0"/>
              </a:rPr>
              <a:t> </a:t>
            </a:r>
            <a:r>
              <a:rPr sz="2400" b="1" spc="-10" dirty="0">
                <a:latin typeface="Arial" panose="020B0604020202020204" pitchFamily="34" charset="0"/>
                <a:cs typeface="Arial" panose="020B0604020202020204" pitchFamily="34" charset="0"/>
              </a:rPr>
              <a:t>Containers</a:t>
            </a:r>
          </a:p>
        </p:txBody>
      </p:sp>
      <p:grpSp>
        <p:nvGrpSpPr>
          <p:cNvPr id="4" name="object 4"/>
          <p:cNvGrpSpPr/>
          <p:nvPr/>
        </p:nvGrpSpPr>
        <p:grpSpPr>
          <a:xfrm>
            <a:off x="3195796" y="2112151"/>
            <a:ext cx="4289425" cy="852805"/>
            <a:chOff x="3195796" y="2112151"/>
            <a:chExt cx="4289425" cy="852805"/>
          </a:xfrm>
        </p:grpSpPr>
        <p:sp>
          <p:nvSpPr>
            <p:cNvPr id="5" name="object 5"/>
            <p:cNvSpPr/>
            <p:nvPr/>
          </p:nvSpPr>
          <p:spPr>
            <a:xfrm>
              <a:off x="3208178" y="2124534"/>
              <a:ext cx="4264660" cy="828040"/>
            </a:xfrm>
            <a:custGeom>
              <a:avLst/>
              <a:gdLst/>
              <a:ahLst/>
              <a:cxnLst/>
              <a:rect l="l" t="t" r="r" b="b"/>
              <a:pathLst>
                <a:path w="4264659" h="828039">
                  <a:moveTo>
                    <a:pt x="4126384" y="0"/>
                  </a:moveTo>
                  <a:lnTo>
                    <a:pt x="137956" y="0"/>
                  </a:lnTo>
                  <a:lnTo>
                    <a:pt x="94351" y="7032"/>
                  </a:lnTo>
                  <a:lnTo>
                    <a:pt x="56481" y="26614"/>
                  </a:lnTo>
                  <a:lnTo>
                    <a:pt x="26617" y="56474"/>
                  </a:lnTo>
                  <a:lnTo>
                    <a:pt x="7033" y="94340"/>
                  </a:lnTo>
                  <a:lnTo>
                    <a:pt x="0" y="137939"/>
                  </a:lnTo>
                  <a:lnTo>
                    <a:pt x="0" y="689672"/>
                  </a:lnTo>
                  <a:lnTo>
                    <a:pt x="7033" y="733271"/>
                  </a:lnTo>
                  <a:lnTo>
                    <a:pt x="26617" y="771137"/>
                  </a:lnTo>
                  <a:lnTo>
                    <a:pt x="56481" y="800997"/>
                  </a:lnTo>
                  <a:lnTo>
                    <a:pt x="94351" y="820579"/>
                  </a:lnTo>
                  <a:lnTo>
                    <a:pt x="137956" y="827612"/>
                  </a:lnTo>
                  <a:lnTo>
                    <a:pt x="4126384" y="827612"/>
                  </a:lnTo>
                  <a:lnTo>
                    <a:pt x="4169989" y="820579"/>
                  </a:lnTo>
                  <a:lnTo>
                    <a:pt x="4207860" y="800997"/>
                  </a:lnTo>
                  <a:lnTo>
                    <a:pt x="4237724" y="771137"/>
                  </a:lnTo>
                  <a:lnTo>
                    <a:pt x="4257309" y="733271"/>
                  </a:lnTo>
                  <a:lnTo>
                    <a:pt x="4264342" y="689672"/>
                  </a:lnTo>
                  <a:lnTo>
                    <a:pt x="4264342" y="137939"/>
                  </a:lnTo>
                  <a:lnTo>
                    <a:pt x="4257309" y="94340"/>
                  </a:lnTo>
                  <a:lnTo>
                    <a:pt x="4237724" y="56474"/>
                  </a:lnTo>
                  <a:lnTo>
                    <a:pt x="4207860" y="26614"/>
                  </a:lnTo>
                  <a:lnTo>
                    <a:pt x="4169989" y="7032"/>
                  </a:lnTo>
                  <a:lnTo>
                    <a:pt x="4126384" y="0"/>
                  </a:lnTo>
                  <a:close/>
                </a:path>
              </a:pathLst>
            </a:custGeom>
            <a:solidFill>
              <a:srgbClr val="FFF962"/>
            </a:solidFill>
          </p:spPr>
          <p:txBody>
            <a:bodyPr wrap="square" lIns="0" tIns="0" rIns="0" bIns="0" rtlCol="0"/>
            <a:lstStyle/>
            <a:p>
              <a:endParaRPr/>
            </a:p>
          </p:txBody>
        </p:sp>
        <p:sp>
          <p:nvSpPr>
            <p:cNvPr id="6" name="object 6"/>
            <p:cNvSpPr/>
            <p:nvPr/>
          </p:nvSpPr>
          <p:spPr>
            <a:xfrm>
              <a:off x="3208178" y="2124534"/>
              <a:ext cx="4264660" cy="828040"/>
            </a:xfrm>
            <a:custGeom>
              <a:avLst/>
              <a:gdLst/>
              <a:ahLst/>
              <a:cxnLst/>
              <a:rect l="l" t="t" r="r" b="b"/>
              <a:pathLst>
                <a:path w="4264659" h="828039">
                  <a:moveTo>
                    <a:pt x="0" y="137939"/>
                  </a:moveTo>
                  <a:lnTo>
                    <a:pt x="7033" y="94339"/>
                  </a:lnTo>
                  <a:lnTo>
                    <a:pt x="26617" y="56474"/>
                  </a:lnTo>
                  <a:lnTo>
                    <a:pt x="56481" y="26614"/>
                  </a:lnTo>
                  <a:lnTo>
                    <a:pt x="94351" y="7032"/>
                  </a:lnTo>
                  <a:lnTo>
                    <a:pt x="137956" y="0"/>
                  </a:lnTo>
                  <a:lnTo>
                    <a:pt x="4126385" y="0"/>
                  </a:lnTo>
                  <a:lnTo>
                    <a:pt x="4169990" y="7032"/>
                  </a:lnTo>
                  <a:lnTo>
                    <a:pt x="4207861" y="26614"/>
                  </a:lnTo>
                  <a:lnTo>
                    <a:pt x="4237724" y="56474"/>
                  </a:lnTo>
                  <a:lnTo>
                    <a:pt x="4257309" y="94339"/>
                  </a:lnTo>
                  <a:lnTo>
                    <a:pt x="4264342" y="137939"/>
                  </a:lnTo>
                  <a:lnTo>
                    <a:pt x="4264342" y="689671"/>
                  </a:lnTo>
                  <a:lnTo>
                    <a:pt x="4257309" y="733271"/>
                  </a:lnTo>
                  <a:lnTo>
                    <a:pt x="4237724" y="771136"/>
                  </a:lnTo>
                  <a:lnTo>
                    <a:pt x="4207861" y="800996"/>
                  </a:lnTo>
                  <a:lnTo>
                    <a:pt x="4169990" y="820578"/>
                  </a:lnTo>
                  <a:lnTo>
                    <a:pt x="4126385" y="827611"/>
                  </a:lnTo>
                  <a:lnTo>
                    <a:pt x="137956" y="827611"/>
                  </a:lnTo>
                  <a:lnTo>
                    <a:pt x="94351" y="820578"/>
                  </a:lnTo>
                  <a:lnTo>
                    <a:pt x="56481" y="800996"/>
                  </a:lnTo>
                  <a:lnTo>
                    <a:pt x="26617" y="771136"/>
                  </a:lnTo>
                  <a:lnTo>
                    <a:pt x="7033" y="733271"/>
                  </a:lnTo>
                  <a:lnTo>
                    <a:pt x="0" y="689671"/>
                  </a:lnTo>
                  <a:lnTo>
                    <a:pt x="0" y="137939"/>
                  </a:lnTo>
                  <a:close/>
                </a:path>
              </a:pathLst>
            </a:custGeom>
            <a:ln w="24553">
              <a:solidFill>
                <a:srgbClr val="FFFFFF"/>
              </a:solidFill>
            </a:ln>
          </p:spPr>
          <p:txBody>
            <a:bodyPr wrap="square" lIns="0" tIns="0" rIns="0" bIns="0" rtlCol="0"/>
            <a:lstStyle/>
            <a:p>
              <a:endParaRPr/>
            </a:p>
          </p:txBody>
        </p:sp>
      </p:grpSp>
      <p:sp>
        <p:nvSpPr>
          <p:cNvPr id="7" name="object 7"/>
          <p:cNvSpPr txBox="1"/>
          <p:nvPr/>
        </p:nvSpPr>
        <p:spPr>
          <a:xfrm>
            <a:off x="3489994" y="2289580"/>
            <a:ext cx="3697604" cy="482600"/>
          </a:xfrm>
          <a:prstGeom prst="rect">
            <a:avLst/>
          </a:prstGeom>
        </p:spPr>
        <p:txBody>
          <a:bodyPr vert="horz" wrap="square" lIns="0" tIns="12700" rIns="0" bIns="0" rtlCol="0">
            <a:spAutoFit/>
          </a:bodyPr>
          <a:lstStyle/>
          <a:p>
            <a:pPr marL="415925" marR="5080" indent="-403860">
              <a:lnSpc>
                <a:spcPct val="100000"/>
              </a:lnSpc>
              <a:spcBef>
                <a:spcPts val="100"/>
              </a:spcBef>
            </a:pPr>
            <a:r>
              <a:rPr sz="1500" spc="-65" dirty="0">
                <a:solidFill>
                  <a:srgbClr val="4F4F4F"/>
                </a:solidFill>
                <a:latin typeface="Verdana"/>
                <a:cs typeface="Verdana"/>
              </a:rPr>
              <a:t>Everyone</a:t>
            </a:r>
            <a:r>
              <a:rPr sz="1500" spc="-100" dirty="0">
                <a:solidFill>
                  <a:srgbClr val="4F4F4F"/>
                </a:solidFill>
                <a:latin typeface="Verdana"/>
                <a:cs typeface="Verdana"/>
              </a:rPr>
              <a:t> </a:t>
            </a:r>
            <a:r>
              <a:rPr sz="1500" dirty="0">
                <a:solidFill>
                  <a:srgbClr val="4F4F4F"/>
                </a:solidFill>
                <a:latin typeface="Verdana"/>
                <a:cs typeface="Verdana"/>
              </a:rPr>
              <a:t>who</a:t>
            </a:r>
            <a:r>
              <a:rPr sz="1500" spc="-100" dirty="0">
                <a:solidFill>
                  <a:srgbClr val="4F4F4F"/>
                </a:solidFill>
                <a:latin typeface="Verdana"/>
                <a:cs typeface="Verdana"/>
              </a:rPr>
              <a:t> </a:t>
            </a:r>
            <a:r>
              <a:rPr sz="1500" b="1" dirty="0">
                <a:solidFill>
                  <a:srgbClr val="4F4F4F"/>
                </a:solidFill>
                <a:latin typeface="Tahoma"/>
                <a:cs typeface="Tahoma"/>
              </a:rPr>
              <a:t>has an</a:t>
            </a:r>
            <a:r>
              <a:rPr sz="1500" b="1" spc="10" dirty="0">
                <a:solidFill>
                  <a:srgbClr val="4F4F4F"/>
                </a:solidFill>
                <a:latin typeface="Tahoma"/>
                <a:cs typeface="Tahoma"/>
              </a:rPr>
              <a:t> </a:t>
            </a:r>
            <a:r>
              <a:rPr sz="1500" b="1" spc="-55" dirty="0">
                <a:solidFill>
                  <a:srgbClr val="4F4F4F"/>
                </a:solidFill>
                <a:latin typeface="Tahoma"/>
                <a:cs typeface="Tahoma"/>
              </a:rPr>
              <a:t>image</a:t>
            </a:r>
            <a:r>
              <a:rPr sz="1500" spc="-55" dirty="0">
                <a:solidFill>
                  <a:srgbClr val="4F4F4F"/>
                </a:solidFill>
                <a:latin typeface="Verdana"/>
                <a:cs typeface="Verdana"/>
              </a:rPr>
              <a:t>,</a:t>
            </a:r>
            <a:r>
              <a:rPr sz="1500" spc="-114" dirty="0">
                <a:solidFill>
                  <a:srgbClr val="4F4F4F"/>
                </a:solidFill>
                <a:latin typeface="Verdana"/>
                <a:cs typeface="Verdana"/>
              </a:rPr>
              <a:t> </a:t>
            </a:r>
            <a:r>
              <a:rPr sz="1500" b="1" dirty="0">
                <a:solidFill>
                  <a:srgbClr val="4F4F4F"/>
                </a:solidFill>
                <a:latin typeface="Tahoma"/>
                <a:cs typeface="Tahoma"/>
              </a:rPr>
              <a:t>can</a:t>
            </a:r>
            <a:r>
              <a:rPr sz="1500" b="1" spc="10" dirty="0">
                <a:solidFill>
                  <a:srgbClr val="4F4F4F"/>
                </a:solidFill>
                <a:latin typeface="Tahoma"/>
                <a:cs typeface="Tahoma"/>
              </a:rPr>
              <a:t> </a:t>
            </a:r>
            <a:r>
              <a:rPr sz="1500" b="1" spc="-10" dirty="0">
                <a:solidFill>
                  <a:srgbClr val="4F4F4F"/>
                </a:solidFill>
                <a:latin typeface="Tahoma"/>
                <a:cs typeface="Tahoma"/>
              </a:rPr>
              <a:t>create </a:t>
            </a:r>
            <a:r>
              <a:rPr sz="1500" b="1" spc="-25" dirty="0">
                <a:solidFill>
                  <a:srgbClr val="4F4F4F"/>
                </a:solidFill>
                <a:latin typeface="Tahoma"/>
                <a:cs typeface="Tahoma"/>
              </a:rPr>
              <a:t>containers</a:t>
            </a:r>
            <a:r>
              <a:rPr sz="1500" b="1" spc="-10" dirty="0">
                <a:solidFill>
                  <a:srgbClr val="4F4F4F"/>
                </a:solidFill>
                <a:latin typeface="Tahoma"/>
                <a:cs typeface="Tahoma"/>
              </a:rPr>
              <a:t> </a:t>
            </a:r>
            <a:r>
              <a:rPr sz="1500" spc="-30" dirty="0">
                <a:solidFill>
                  <a:srgbClr val="4F4F4F"/>
                </a:solidFill>
                <a:latin typeface="Verdana"/>
                <a:cs typeface="Verdana"/>
              </a:rPr>
              <a:t>based</a:t>
            </a:r>
            <a:r>
              <a:rPr sz="1500" spc="-100" dirty="0">
                <a:solidFill>
                  <a:srgbClr val="4F4F4F"/>
                </a:solidFill>
                <a:latin typeface="Verdana"/>
                <a:cs typeface="Verdana"/>
              </a:rPr>
              <a:t> </a:t>
            </a:r>
            <a:r>
              <a:rPr sz="1500" spc="-60" dirty="0">
                <a:solidFill>
                  <a:srgbClr val="4F4F4F"/>
                </a:solidFill>
                <a:latin typeface="Verdana"/>
                <a:cs typeface="Verdana"/>
              </a:rPr>
              <a:t>on</a:t>
            </a:r>
            <a:r>
              <a:rPr sz="1500" spc="-90" dirty="0">
                <a:solidFill>
                  <a:srgbClr val="4F4F4F"/>
                </a:solidFill>
                <a:latin typeface="Verdana"/>
                <a:cs typeface="Verdana"/>
              </a:rPr>
              <a:t> </a:t>
            </a:r>
            <a:r>
              <a:rPr sz="1500" spc="-70" dirty="0">
                <a:solidFill>
                  <a:srgbClr val="4F4F4F"/>
                </a:solidFill>
                <a:latin typeface="Verdana"/>
                <a:cs typeface="Verdana"/>
              </a:rPr>
              <a:t>the</a:t>
            </a:r>
            <a:r>
              <a:rPr sz="1500" spc="-100" dirty="0">
                <a:solidFill>
                  <a:srgbClr val="4F4F4F"/>
                </a:solidFill>
                <a:latin typeface="Verdana"/>
                <a:cs typeface="Verdana"/>
              </a:rPr>
              <a:t> </a:t>
            </a:r>
            <a:r>
              <a:rPr sz="1500" spc="-10" dirty="0">
                <a:solidFill>
                  <a:srgbClr val="4F4F4F"/>
                </a:solidFill>
                <a:latin typeface="Verdana"/>
                <a:cs typeface="Verdana"/>
              </a:rPr>
              <a:t>image!</a:t>
            </a:r>
            <a:endParaRPr sz="1500">
              <a:latin typeface="Verdana"/>
              <a:cs typeface="Verdana"/>
            </a:endParaRPr>
          </a:p>
        </p:txBody>
      </p:sp>
      <p:grpSp>
        <p:nvGrpSpPr>
          <p:cNvPr id="8" name="object 8"/>
          <p:cNvGrpSpPr/>
          <p:nvPr/>
        </p:nvGrpSpPr>
        <p:grpSpPr>
          <a:xfrm>
            <a:off x="880268" y="3345711"/>
            <a:ext cx="3477260" cy="641985"/>
            <a:chOff x="880268" y="3345711"/>
            <a:chExt cx="3477260" cy="641985"/>
          </a:xfrm>
        </p:grpSpPr>
        <p:sp>
          <p:nvSpPr>
            <p:cNvPr id="9" name="object 9"/>
            <p:cNvSpPr/>
            <p:nvPr/>
          </p:nvSpPr>
          <p:spPr>
            <a:xfrm>
              <a:off x="892650" y="3358094"/>
              <a:ext cx="3452495" cy="617220"/>
            </a:xfrm>
            <a:custGeom>
              <a:avLst/>
              <a:gdLst/>
              <a:ahLst/>
              <a:cxnLst/>
              <a:rect l="l" t="t" r="r" b="b"/>
              <a:pathLst>
                <a:path w="3452495" h="617220">
                  <a:moveTo>
                    <a:pt x="3349494" y="0"/>
                  </a:moveTo>
                  <a:lnTo>
                    <a:pt x="102841" y="0"/>
                  </a:lnTo>
                  <a:lnTo>
                    <a:pt x="62810" y="8080"/>
                  </a:lnTo>
                  <a:lnTo>
                    <a:pt x="30121" y="30117"/>
                  </a:lnTo>
                  <a:lnTo>
                    <a:pt x="8081" y="62802"/>
                  </a:lnTo>
                  <a:lnTo>
                    <a:pt x="0" y="102828"/>
                  </a:lnTo>
                  <a:lnTo>
                    <a:pt x="0" y="514117"/>
                  </a:lnTo>
                  <a:lnTo>
                    <a:pt x="8081" y="554143"/>
                  </a:lnTo>
                  <a:lnTo>
                    <a:pt x="30121" y="586828"/>
                  </a:lnTo>
                  <a:lnTo>
                    <a:pt x="62810" y="608864"/>
                  </a:lnTo>
                  <a:lnTo>
                    <a:pt x="102841" y="616945"/>
                  </a:lnTo>
                  <a:lnTo>
                    <a:pt x="3349494" y="616945"/>
                  </a:lnTo>
                  <a:lnTo>
                    <a:pt x="3389525" y="608864"/>
                  </a:lnTo>
                  <a:lnTo>
                    <a:pt x="3422214" y="586828"/>
                  </a:lnTo>
                  <a:lnTo>
                    <a:pt x="3444254" y="554143"/>
                  </a:lnTo>
                  <a:lnTo>
                    <a:pt x="3452336" y="514117"/>
                  </a:lnTo>
                  <a:lnTo>
                    <a:pt x="3452336" y="102828"/>
                  </a:lnTo>
                  <a:lnTo>
                    <a:pt x="3444254" y="62802"/>
                  </a:lnTo>
                  <a:lnTo>
                    <a:pt x="3422214" y="30117"/>
                  </a:lnTo>
                  <a:lnTo>
                    <a:pt x="3389525" y="8080"/>
                  </a:lnTo>
                  <a:lnTo>
                    <a:pt x="3349494" y="0"/>
                  </a:lnTo>
                  <a:close/>
                </a:path>
              </a:pathLst>
            </a:custGeom>
            <a:solidFill>
              <a:srgbClr val="CA41C7"/>
            </a:solidFill>
          </p:spPr>
          <p:txBody>
            <a:bodyPr wrap="square" lIns="0" tIns="0" rIns="0" bIns="0" rtlCol="0"/>
            <a:lstStyle/>
            <a:p>
              <a:endParaRPr/>
            </a:p>
          </p:txBody>
        </p:sp>
        <p:sp>
          <p:nvSpPr>
            <p:cNvPr id="10" name="object 10"/>
            <p:cNvSpPr/>
            <p:nvPr/>
          </p:nvSpPr>
          <p:spPr>
            <a:xfrm>
              <a:off x="892650" y="3358094"/>
              <a:ext cx="3452495" cy="617220"/>
            </a:xfrm>
            <a:custGeom>
              <a:avLst/>
              <a:gdLst/>
              <a:ahLst/>
              <a:cxnLst/>
              <a:rect l="l" t="t" r="r" b="b"/>
              <a:pathLst>
                <a:path w="3452495" h="617220">
                  <a:moveTo>
                    <a:pt x="0" y="102828"/>
                  </a:moveTo>
                  <a:lnTo>
                    <a:pt x="8081" y="62802"/>
                  </a:lnTo>
                  <a:lnTo>
                    <a:pt x="30121" y="30117"/>
                  </a:lnTo>
                  <a:lnTo>
                    <a:pt x="62810" y="8080"/>
                  </a:lnTo>
                  <a:lnTo>
                    <a:pt x="102841" y="0"/>
                  </a:lnTo>
                  <a:lnTo>
                    <a:pt x="3349494" y="0"/>
                  </a:lnTo>
                  <a:lnTo>
                    <a:pt x="3389525" y="8080"/>
                  </a:lnTo>
                  <a:lnTo>
                    <a:pt x="3422214" y="30117"/>
                  </a:lnTo>
                  <a:lnTo>
                    <a:pt x="3444254" y="62802"/>
                  </a:lnTo>
                  <a:lnTo>
                    <a:pt x="3452336" y="102828"/>
                  </a:lnTo>
                  <a:lnTo>
                    <a:pt x="3452336" y="514118"/>
                  </a:lnTo>
                  <a:lnTo>
                    <a:pt x="3444254" y="554143"/>
                  </a:lnTo>
                  <a:lnTo>
                    <a:pt x="3422214" y="586828"/>
                  </a:lnTo>
                  <a:lnTo>
                    <a:pt x="3389525" y="608865"/>
                  </a:lnTo>
                  <a:lnTo>
                    <a:pt x="3349494" y="616946"/>
                  </a:lnTo>
                  <a:lnTo>
                    <a:pt x="102841" y="616946"/>
                  </a:lnTo>
                  <a:lnTo>
                    <a:pt x="62810" y="608865"/>
                  </a:lnTo>
                  <a:lnTo>
                    <a:pt x="30121" y="586828"/>
                  </a:lnTo>
                  <a:lnTo>
                    <a:pt x="8081" y="554143"/>
                  </a:lnTo>
                  <a:lnTo>
                    <a:pt x="0" y="514118"/>
                  </a:lnTo>
                  <a:lnTo>
                    <a:pt x="0" y="102828"/>
                  </a:lnTo>
                  <a:close/>
                </a:path>
              </a:pathLst>
            </a:custGeom>
            <a:ln w="24553">
              <a:solidFill>
                <a:srgbClr val="FFFFFF"/>
              </a:solidFill>
            </a:ln>
          </p:spPr>
          <p:txBody>
            <a:bodyPr wrap="square" lIns="0" tIns="0" rIns="0" bIns="0" rtlCol="0"/>
            <a:lstStyle/>
            <a:p>
              <a:endParaRPr/>
            </a:p>
          </p:txBody>
        </p:sp>
      </p:grpSp>
      <p:sp>
        <p:nvSpPr>
          <p:cNvPr id="11" name="object 11"/>
          <p:cNvSpPr txBox="1"/>
          <p:nvPr/>
        </p:nvSpPr>
        <p:spPr>
          <a:xfrm>
            <a:off x="1760278" y="3536212"/>
            <a:ext cx="1713864" cy="254000"/>
          </a:xfrm>
          <a:prstGeom prst="rect">
            <a:avLst/>
          </a:prstGeom>
        </p:spPr>
        <p:txBody>
          <a:bodyPr vert="horz" wrap="square" lIns="0" tIns="12700" rIns="0" bIns="0" rtlCol="0">
            <a:spAutoFit/>
          </a:bodyPr>
          <a:lstStyle/>
          <a:p>
            <a:pPr marL="12700">
              <a:lnSpc>
                <a:spcPct val="100000"/>
              </a:lnSpc>
              <a:spcBef>
                <a:spcPts val="100"/>
              </a:spcBef>
            </a:pPr>
            <a:r>
              <a:rPr sz="1500" spc="-55" dirty="0">
                <a:solidFill>
                  <a:srgbClr val="FFFFFF"/>
                </a:solidFill>
                <a:latin typeface="Verdana"/>
                <a:cs typeface="Verdana"/>
              </a:rPr>
              <a:t>Share</a:t>
            </a:r>
            <a:r>
              <a:rPr sz="1500" spc="-100" dirty="0">
                <a:solidFill>
                  <a:srgbClr val="FFFFFF"/>
                </a:solidFill>
                <a:latin typeface="Verdana"/>
                <a:cs typeface="Verdana"/>
              </a:rPr>
              <a:t> </a:t>
            </a:r>
            <a:r>
              <a:rPr sz="1500" dirty="0">
                <a:solidFill>
                  <a:srgbClr val="FFFFFF"/>
                </a:solidFill>
                <a:latin typeface="Verdana"/>
                <a:cs typeface="Verdana"/>
              </a:rPr>
              <a:t>a</a:t>
            </a:r>
            <a:r>
              <a:rPr sz="1500" spc="-95" dirty="0">
                <a:solidFill>
                  <a:srgbClr val="FFFFFF"/>
                </a:solidFill>
                <a:latin typeface="Verdana"/>
                <a:cs typeface="Verdana"/>
              </a:rPr>
              <a:t> </a:t>
            </a:r>
            <a:r>
              <a:rPr sz="1500" b="1" spc="-25" dirty="0">
                <a:solidFill>
                  <a:srgbClr val="FFFFFF"/>
                </a:solidFill>
                <a:latin typeface="Tahoma"/>
                <a:cs typeface="Tahoma"/>
              </a:rPr>
              <a:t>Dockerfile</a:t>
            </a:r>
            <a:endParaRPr sz="1500">
              <a:latin typeface="Tahoma"/>
              <a:cs typeface="Tahoma"/>
            </a:endParaRPr>
          </a:p>
        </p:txBody>
      </p:sp>
      <p:grpSp>
        <p:nvGrpSpPr>
          <p:cNvPr id="12" name="object 12"/>
          <p:cNvGrpSpPr/>
          <p:nvPr/>
        </p:nvGrpSpPr>
        <p:grpSpPr>
          <a:xfrm>
            <a:off x="6323329" y="3345711"/>
            <a:ext cx="3477260" cy="641985"/>
            <a:chOff x="6323329" y="3345711"/>
            <a:chExt cx="3477260" cy="641985"/>
          </a:xfrm>
        </p:grpSpPr>
        <p:sp>
          <p:nvSpPr>
            <p:cNvPr id="13" name="object 13"/>
            <p:cNvSpPr/>
            <p:nvPr/>
          </p:nvSpPr>
          <p:spPr>
            <a:xfrm>
              <a:off x="6335712" y="3358094"/>
              <a:ext cx="3452495" cy="617220"/>
            </a:xfrm>
            <a:custGeom>
              <a:avLst/>
              <a:gdLst/>
              <a:ahLst/>
              <a:cxnLst/>
              <a:rect l="l" t="t" r="r" b="b"/>
              <a:pathLst>
                <a:path w="3452495" h="617220">
                  <a:moveTo>
                    <a:pt x="3349494" y="0"/>
                  </a:moveTo>
                  <a:lnTo>
                    <a:pt x="102840" y="0"/>
                  </a:lnTo>
                  <a:lnTo>
                    <a:pt x="62810" y="8080"/>
                  </a:lnTo>
                  <a:lnTo>
                    <a:pt x="30121" y="30117"/>
                  </a:lnTo>
                  <a:lnTo>
                    <a:pt x="8081" y="62802"/>
                  </a:lnTo>
                  <a:lnTo>
                    <a:pt x="0" y="102828"/>
                  </a:lnTo>
                  <a:lnTo>
                    <a:pt x="0" y="514117"/>
                  </a:lnTo>
                  <a:lnTo>
                    <a:pt x="8081" y="554143"/>
                  </a:lnTo>
                  <a:lnTo>
                    <a:pt x="30121" y="586828"/>
                  </a:lnTo>
                  <a:lnTo>
                    <a:pt x="62810" y="608864"/>
                  </a:lnTo>
                  <a:lnTo>
                    <a:pt x="102840" y="616945"/>
                  </a:lnTo>
                  <a:lnTo>
                    <a:pt x="3349494" y="616945"/>
                  </a:lnTo>
                  <a:lnTo>
                    <a:pt x="3389525" y="608864"/>
                  </a:lnTo>
                  <a:lnTo>
                    <a:pt x="3422214" y="586828"/>
                  </a:lnTo>
                  <a:lnTo>
                    <a:pt x="3444254" y="554143"/>
                  </a:lnTo>
                  <a:lnTo>
                    <a:pt x="3452336" y="514117"/>
                  </a:lnTo>
                  <a:lnTo>
                    <a:pt x="3452336" y="102828"/>
                  </a:lnTo>
                  <a:lnTo>
                    <a:pt x="3444254" y="62802"/>
                  </a:lnTo>
                  <a:lnTo>
                    <a:pt x="3422214" y="30117"/>
                  </a:lnTo>
                  <a:lnTo>
                    <a:pt x="3389525" y="8080"/>
                  </a:lnTo>
                  <a:lnTo>
                    <a:pt x="3349494" y="0"/>
                  </a:lnTo>
                  <a:close/>
                </a:path>
              </a:pathLst>
            </a:custGeom>
            <a:solidFill>
              <a:srgbClr val="FA923F"/>
            </a:solidFill>
          </p:spPr>
          <p:txBody>
            <a:bodyPr wrap="square" lIns="0" tIns="0" rIns="0" bIns="0" rtlCol="0"/>
            <a:lstStyle/>
            <a:p>
              <a:endParaRPr/>
            </a:p>
          </p:txBody>
        </p:sp>
        <p:sp>
          <p:nvSpPr>
            <p:cNvPr id="14" name="object 14"/>
            <p:cNvSpPr/>
            <p:nvPr/>
          </p:nvSpPr>
          <p:spPr>
            <a:xfrm>
              <a:off x="6335712" y="3358094"/>
              <a:ext cx="3452495" cy="617220"/>
            </a:xfrm>
            <a:custGeom>
              <a:avLst/>
              <a:gdLst/>
              <a:ahLst/>
              <a:cxnLst/>
              <a:rect l="l" t="t" r="r" b="b"/>
              <a:pathLst>
                <a:path w="3452495" h="617220">
                  <a:moveTo>
                    <a:pt x="0" y="102828"/>
                  </a:moveTo>
                  <a:lnTo>
                    <a:pt x="8081" y="62802"/>
                  </a:lnTo>
                  <a:lnTo>
                    <a:pt x="30121" y="30117"/>
                  </a:lnTo>
                  <a:lnTo>
                    <a:pt x="62810" y="8080"/>
                  </a:lnTo>
                  <a:lnTo>
                    <a:pt x="102841" y="0"/>
                  </a:lnTo>
                  <a:lnTo>
                    <a:pt x="3349494" y="0"/>
                  </a:lnTo>
                  <a:lnTo>
                    <a:pt x="3389525" y="8080"/>
                  </a:lnTo>
                  <a:lnTo>
                    <a:pt x="3422214" y="30117"/>
                  </a:lnTo>
                  <a:lnTo>
                    <a:pt x="3444254" y="62802"/>
                  </a:lnTo>
                  <a:lnTo>
                    <a:pt x="3452336" y="102828"/>
                  </a:lnTo>
                  <a:lnTo>
                    <a:pt x="3452336" y="514118"/>
                  </a:lnTo>
                  <a:lnTo>
                    <a:pt x="3444254" y="554143"/>
                  </a:lnTo>
                  <a:lnTo>
                    <a:pt x="3422214" y="586828"/>
                  </a:lnTo>
                  <a:lnTo>
                    <a:pt x="3389525" y="608865"/>
                  </a:lnTo>
                  <a:lnTo>
                    <a:pt x="3349494" y="616946"/>
                  </a:lnTo>
                  <a:lnTo>
                    <a:pt x="102841" y="616946"/>
                  </a:lnTo>
                  <a:lnTo>
                    <a:pt x="62810" y="608865"/>
                  </a:lnTo>
                  <a:lnTo>
                    <a:pt x="30121" y="586828"/>
                  </a:lnTo>
                  <a:lnTo>
                    <a:pt x="8081" y="554143"/>
                  </a:lnTo>
                  <a:lnTo>
                    <a:pt x="0" y="514118"/>
                  </a:lnTo>
                  <a:lnTo>
                    <a:pt x="0" y="102828"/>
                  </a:lnTo>
                  <a:close/>
                </a:path>
              </a:pathLst>
            </a:custGeom>
            <a:ln w="24553">
              <a:solidFill>
                <a:srgbClr val="FFFFFF"/>
              </a:solidFill>
            </a:ln>
          </p:spPr>
          <p:txBody>
            <a:bodyPr wrap="square" lIns="0" tIns="0" rIns="0" bIns="0" rtlCol="0"/>
            <a:lstStyle/>
            <a:p>
              <a:endParaRPr/>
            </a:p>
          </p:txBody>
        </p:sp>
      </p:grpSp>
      <p:sp>
        <p:nvSpPr>
          <p:cNvPr id="15" name="object 15"/>
          <p:cNvSpPr txBox="1"/>
          <p:nvPr/>
        </p:nvSpPr>
        <p:spPr>
          <a:xfrm>
            <a:off x="7139902" y="3536212"/>
            <a:ext cx="1840864" cy="254000"/>
          </a:xfrm>
          <a:prstGeom prst="rect">
            <a:avLst/>
          </a:prstGeom>
        </p:spPr>
        <p:txBody>
          <a:bodyPr vert="horz" wrap="square" lIns="0" tIns="12700" rIns="0" bIns="0" rtlCol="0">
            <a:spAutoFit/>
          </a:bodyPr>
          <a:lstStyle/>
          <a:p>
            <a:pPr marL="12700">
              <a:lnSpc>
                <a:spcPct val="100000"/>
              </a:lnSpc>
              <a:spcBef>
                <a:spcPts val="100"/>
              </a:spcBef>
            </a:pPr>
            <a:r>
              <a:rPr sz="1500" spc="-55" dirty="0">
                <a:solidFill>
                  <a:srgbClr val="FFFFFF"/>
                </a:solidFill>
                <a:latin typeface="Verdana"/>
                <a:cs typeface="Verdana"/>
              </a:rPr>
              <a:t>Share</a:t>
            </a:r>
            <a:r>
              <a:rPr sz="1500" spc="-100" dirty="0">
                <a:solidFill>
                  <a:srgbClr val="FFFFFF"/>
                </a:solidFill>
                <a:latin typeface="Verdana"/>
                <a:cs typeface="Verdana"/>
              </a:rPr>
              <a:t> </a:t>
            </a:r>
            <a:r>
              <a:rPr sz="1500" dirty="0">
                <a:solidFill>
                  <a:srgbClr val="FFFFFF"/>
                </a:solidFill>
                <a:latin typeface="Verdana"/>
                <a:cs typeface="Verdana"/>
              </a:rPr>
              <a:t>a</a:t>
            </a:r>
            <a:r>
              <a:rPr sz="1500" spc="-135" dirty="0">
                <a:solidFill>
                  <a:srgbClr val="FFFFFF"/>
                </a:solidFill>
                <a:latin typeface="Verdana"/>
                <a:cs typeface="Verdana"/>
              </a:rPr>
              <a:t> </a:t>
            </a:r>
            <a:r>
              <a:rPr sz="1500" b="1" spc="-25" dirty="0">
                <a:solidFill>
                  <a:srgbClr val="FFFFFF"/>
                </a:solidFill>
                <a:latin typeface="Tahoma"/>
                <a:cs typeface="Tahoma"/>
              </a:rPr>
              <a:t>Built</a:t>
            </a:r>
            <a:r>
              <a:rPr sz="1500" b="1" spc="-40" dirty="0">
                <a:solidFill>
                  <a:srgbClr val="FFFFFF"/>
                </a:solidFill>
                <a:latin typeface="Tahoma"/>
                <a:cs typeface="Tahoma"/>
              </a:rPr>
              <a:t> Image</a:t>
            </a:r>
            <a:endParaRPr sz="1500">
              <a:latin typeface="Tahoma"/>
              <a:cs typeface="Tahoma"/>
            </a:endParaRPr>
          </a:p>
        </p:txBody>
      </p:sp>
      <p:grpSp>
        <p:nvGrpSpPr>
          <p:cNvPr id="16" name="object 16"/>
          <p:cNvGrpSpPr/>
          <p:nvPr/>
        </p:nvGrpSpPr>
        <p:grpSpPr>
          <a:xfrm>
            <a:off x="880374" y="4257237"/>
            <a:ext cx="3477260" cy="641985"/>
            <a:chOff x="880374" y="4257237"/>
            <a:chExt cx="3477260" cy="641985"/>
          </a:xfrm>
        </p:grpSpPr>
        <p:sp>
          <p:nvSpPr>
            <p:cNvPr id="17" name="object 17"/>
            <p:cNvSpPr/>
            <p:nvPr/>
          </p:nvSpPr>
          <p:spPr>
            <a:xfrm>
              <a:off x="892650" y="4269513"/>
              <a:ext cx="3452495" cy="617220"/>
            </a:xfrm>
            <a:custGeom>
              <a:avLst/>
              <a:gdLst/>
              <a:ahLst/>
              <a:cxnLst/>
              <a:rect l="l" t="t" r="r" b="b"/>
              <a:pathLst>
                <a:path w="3452495" h="617220">
                  <a:moveTo>
                    <a:pt x="3349494" y="0"/>
                  </a:moveTo>
                  <a:lnTo>
                    <a:pt x="102841" y="0"/>
                  </a:lnTo>
                  <a:lnTo>
                    <a:pt x="62810" y="8080"/>
                  </a:lnTo>
                  <a:lnTo>
                    <a:pt x="30121" y="30117"/>
                  </a:lnTo>
                  <a:lnTo>
                    <a:pt x="8081" y="62802"/>
                  </a:lnTo>
                  <a:lnTo>
                    <a:pt x="0" y="102828"/>
                  </a:lnTo>
                  <a:lnTo>
                    <a:pt x="0" y="514118"/>
                  </a:lnTo>
                  <a:lnTo>
                    <a:pt x="8081" y="554144"/>
                  </a:lnTo>
                  <a:lnTo>
                    <a:pt x="30121" y="586829"/>
                  </a:lnTo>
                  <a:lnTo>
                    <a:pt x="62810" y="608866"/>
                  </a:lnTo>
                  <a:lnTo>
                    <a:pt x="102841" y="616946"/>
                  </a:lnTo>
                  <a:lnTo>
                    <a:pt x="3349494" y="616946"/>
                  </a:lnTo>
                  <a:lnTo>
                    <a:pt x="3389525" y="608866"/>
                  </a:lnTo>
                  <a:lnTo>
                    <a:pt x="3422214" y="586829"/>
                  </a:lnTo>
                  <a:lnTo>
                    <a:pt x="3444254" y="554144"/>
                  </a:lnTo>
                  <a:lnTo>
                    <a:pt x="3452336" y="514118"/>
                  </a:lnTo>
                  <a:lnTo>
                    <a:pt x="3452336" y="102828"/>
                  </a:lnTo>
                  <a:lnTo>
                    <a:pt x="3444254" y="62802"/>
                  </a:lnTo>
                  <a:lnTo>
                    <a:pt x="3422214" y="30117"/>
                  </a:lnTo>
                  <a:lnTo>
                    <a:pt x="3389525" y="8080"/>
                  </a:lnTo>
                  <a:lnTo>
                    <a:pt x="3349494" y="0"/>
                  </a:lnTo>
                  <a:close/>
                </a:path>
              </a:pathLst>
            </a:custGeom>
            <a:solidFill>
              <a:srgbClr val="EDC0EC"/>
            </a:solidFill>
          </p:spPr>
          <p:txBody>
            <a:bodyPr wrap="square" lIns="0" tIns="0" rIns="0" bIns="0" rtlCol="0"/>
            <a:lstStyle/>
            <a:p>
              <a:endParaRPr/>
            </a:p>
          </p:txBody>
        </p:sp>
        <p:sp>
          <p:nvSpPr>
            <p:cNvPr id="18" name="object 18"/>
            <p:cNvSpPr/>
            <p:nvPr/>
          </p:nvSpPr>
          <p:spPr>
            <a:xfrm>
              <a:off x="892650" y="4269513"/>
              <a:ext cx="3452495" cy="617220"/>
            </a:xfrm>
            <a:custGeom>
              <a:avLst/>
              <a:gdLst/>
              <a:ahLst/>
              <a:cxnLst/>
              <a:rect l="l" t="t" r="r" b="b"/>
              <a:pathLst>
                <a:path w="3452495" h="617220">
                  <a:moveTo>
                    <a:pt x="0" y="102828"/>
                  </a:moveTo>
                  <a:lnTo>
                    <a:pt x="8081" y="62802"/>
                  </a:lnTo>
                  <a:lnTo>
                    <a:pt x="30121" y="30117"/>
                  </a:lnTo>
                  <a:lnTo>
                    <a:pt x="62810" y="8080"/>
                  </a:lnTo>
                  <a:lnTo>
                    <a:pt x="102841" y="0"/>
                  </a:lnTo>
                  <a:lnTo>
                    <a:pt x="3349494" y="0"/>
                  </a:lnTo>
                  <a:lnTo>
                    <a:pt x="3389525" y="8080"/>
                  </a:lnTo>
                  <a:lnTo>
                    <a:pt x="3422214" y="30117"/>
                  </a:lnTo>
                  <a:lnTo>
                    <a:pt x="3444254" y="62802"/>
                  </a:lnTo>
                  <a:lnTo>
                    <a:pt x="3452336" y="102828"/>
                  </a:lnTo>
                  <a:lnTo>
                    <a:pt x="3452336" y="514118"/>
                  </a:lnTo>
                  <a:lnTo>
                    <a:pt x="3444254" y="554143"/>
                  </a:lnTo>
                  <a:lnTo>
                    <a:pt x="3422214" y="586828"/>
                  </a:lnTo>
                  <a:lnTo>
                    <a:pt x="3389525" y="608865"/>
                  </a:lnTo>
                  <a:lnTo>
                    <a:pt x="3349494" y="616946"/>
                  </a:lnTo>
                  <a:lnTo>
                    <a:pt x="102841" y="616946"/>
                  </a:lnTo>
                  <a:lnTo>
                    <a:pt x="62810" y="608865"/>
                  </a:lnTo>
                  <a:lnTo>
                    <a:pt x="30121" y="586828"/>
                  </a:lnTo>
                  <a:lnTo>
                    <a:pt x="8081" y="554143"/>
                  </a:lnTo>
                  <a:lnTo>
                    <a:pt x="0" y="514118"/>
                  </a:lnTo>
                  <a:lnTo>
                    <a:pt x="0" y="102828"/>
                  </a:lnTo>
                  <a:close/>
                </a:path>
              </a:pathLst>
            </a:custGeom>
            <a:ln w="24553">
              <a:solidFill>
                <a:srgbClr val="CA41C7"/>
              </a:solidFill>
            </a:ln>
          </p:spPr>
          <p:txBody>
            <a:bodyPr wrap="square" lIns="0" tIns="0" rIns="0" bIns="0" rtlCol="0"/>
            <a:lstStyle/>
            <a:p>
              <a:endParaRPr/>
            </a:p>
          </p:txBody>
        </p:sp>
      </p:grpSp>
      <p:sp>
        <p:nvSpPr>
          <p:cNvPr id="19" name="object 19"/>
          <p:cNvSpPr txBox="1"/>
          <p:nvPr/>
        </p:nvSpPr>
        <p:spPr>
          <a:xfrm>
            <a:off x="1278695" y="4447564"/>
            <a:ext cx="2677795" cy="254000"/>
          </a:xfrm>
          <a:prstGeom prst="rect">
            <a:avLst/>
          </a:prstGeom>
        </p:spPr>
        <p:txBody>
          <a:bodyPr vert="horz" wrap="square" lIns="0" tIns="12700" rIns="0" bIns="0" rtlCol="0">
            <a:spAutoFit/>
          </a:bodyPr>
          <a:lstStyle/>
          <a:p>
            <a:pPr marL="12700">
              <a:lnSpc>
                <a:spcPct val="100000"/>
              </a:lnSpc>
              <a:spcBef>
                <a:spcPts val="100"/>
              </a:spcBef>
            </a:pPr>
            <a:r>
              <a:rPr sz="1500" spc="-70" dirty="0">
                <a:solidFill>
                  <a:srgbClr val="521751"/>
                </a:solidFill>
                <a:latin typeface="Verdana"/>
                <a:cs typeface="Verdana"/>
              </a:rPr>
              <a:t>Simply</a:t>
            </a:r>
            <a:r>
              <a:rPr sz="1500" spc="-65" dirty="0">
                <a:solidFill>
                  <a:srgbClr val="521751"/>
                </a:solidFill>
                <a:latin typeface="Verdana"/>
                <a:cs typeface="Verdana"/>
              </a:rPr>
              <a:t> </a:t>
            </a:r>
            <a:r>
              <a:rPr sz="1500" spc="-80" dirty="0">
                <a:solidFill>
                  <a:srgbClr val="521751"/>
                </a:solidFill>
                <a:latin typeface="Verdana"/>
                <a:cs typeface="Verdana"/>
              </a:rPr>
              <a:t>run</a:t>
            </a:r>
            <a:r>
              <a:rPr sz="1500" spc="-60" dirty="0">
                <a:solidFill>
                  <a:srgbClr val="521751"/>
                </a:solidFill>
                <a:latin typeface="Verdana"/>
                <a:cs typeface="Verdana"/>
              </a:rPr>
              <a:t> </a:t>
            </a:r>
            <a:r>
              <a:rPr sz="1500" b="1" dirty="0">
                <a:solidFill>
                  <a:srgbClr val="521751"/>
                </a:solidFill>
                <a:latin typeface="Courier New"/>
                <a:cs typeface="Courier New"/>
              </a:rPr>
              <a:t>docker</a:t>
            </a:r>
            <a:r>
              <a:rPr sz="1500" b="1" spc="125" dirty="0">
                <a:solidFill>
                  <a:srgbClr val="521751"/>
                </a:solidFill>
                <a:latin typeface="Courier New"/>
                <a:cs typeface="Courier New"/>
              </a:rPr>
              <a:t> </a:t>
            </a:r>
            <a:r>
              <a:rPr sz="1500" b="1" dirty="0">
                <a:solidFill>
                  <a:srgbClr val="521751"/>
                </a:solidFill>
                <a:latin typeface="Courier New"/>
                <a:cs typeface="Courier New"/>
              </a:rPr>
              <a:t>build</a:t>
            </a:r>
            <a:r>
              <a:rPr sz="1500" b="1" spc="125" dirty="0">
                <a:solidFill>
                  <a:srgbClr val="521751"/>
                </a:solidFill>
                <a:latin typeface="Courier New"/>
                <a:cs typeface="Courier New"/>
              </a:rPr>
              <a:t> </a:t>
            </a:r>
            <a:r>
              <a:rPr sz="1500" b="1" spc="-50" dirty="0">
                <a:solidFill>
                  <a:srgbClr val="521751"/>
                </a:solidFill>
                <a:latin typeface="Courier New"/>
                <a:cs typeface="Courier New"/>
              </a:rPr>
              <a:t>.</a:t>
            </a:r>
            <a:endParaRPr sz="1500">
              <a:latin typeface="Courier New"/>
              <a:cs typeface="Courier New"/>
            </a:endParaRPr>
          </a:p>
        </p:txBody>
      </p:sp>
      <p:grpSp>
        <p:nvGrpSpPr>
          <p:cNvPr id="20" name="object 20"/>
          <p:cNvGrpSpPr/>
          <p:nvPr/>
        </p:nvGrpSpPr>
        <p:grpSpPr>
          <a:xfrm>
            <a:off x="880374" y="4959135"/>
            <a:ext cx="3477260" cy="1075055"/>
            <a:chOff x="880374" y="4959135"/>
            <a:chExt cx="3477260" cy="1075055"/>
          </a:xfrm>
        </p:grpSpPr>
        <p:sp>
          <p:nvSpPr>
            <p:cNvPr id="21" name="object 21"/>
            <p:cNvSpPr/>
            <p:nvPr/>
          </p:nvSpPr>
          <p:spPr>
            <a:xfrm>
              <a:off x="892650" y="4971412"/>
              <a:ext cx="3452495" cy="1050290"/>
            </a:xfrm>
            <a:custGeom>
              <a:avLst/>
              <a:gdLst/>
              <a:ahLst/>
              <a:cxnLst/>
              <a:rect l="l" t="t" r="r" b="b"/>
              <a:pathLst>
                <a:path w="3452495" h="1050289">
                  <a:moveTo>
                    <a:pt x="3277272" y="0"/>
                  </a:moveTo>
                  <a:lnTo>
                    <a:pt x="175063" y="0"/>
                  </a:lnTo>
                  <a:lnTo>
                    <a:pt x="128524" y="6252"/>
                  </a:lnTo>
                  <a:lnTo>
                    <a:pt x="86705" y="23898"/>
                  </a:lnTo>
                  <a:lnTo>
                    <a:pt x="51274" y="51267"/>
                  </a:lnTo>
                  <a:lnTo>
                    <a:pt x="23901" y="86693"/>
                  </a:lnTo>
                  <a:lnTo>
                    <a:pt x="6253" y="128506"/>
                  </a:lnTo>
                  <a:lnTo>
                    <a:pt x="0" y="175039"/>
                  </a:lnTo>
                  <a:lnTo>
                    <a:pt x="0" y="875187"/>
                  </a:lnTo>
                  <a:lnTo>
                    <a:pt x="6253" y="921720"/>
                  </a:lnTo>
                  <a:lnTo>
                    <a:pt x="23901" y="963533"/>
                  </a:lnTo>
                  <a:lnTo>
                    <a:pt x="51274" y="998959"/>
                  </a:lnTo>
                  <a:lnTo>
                    <a:pt x="86705" y="1026329"/>
                  </a:lnTo>
                  <a:lnTo>
                    <a:pt x="128524" y="1043975"/>
                  </a:lnTo>
                  <a:lnTo>
                    <a:pt x="175063" y="1050227"/>
                  </a:lnTo>
                  <a:lnTo>
                    <a:pt x="3277272" y="1050227"/>
                  </a:lnTo>
                  <a:lnTo>
                    <a:pt x="3323811" y="1043975"/>
                  </a:lnTo>
                  <a:lnTo>
                    <a:pt x="3365630" y="1026329"/>
                  </a:lnTo>
                  <a:lnTo>
                    <a:pt x="3401061" y="998959"/>
                  </a:lnTo>
                  <a:lnTo>
                    <a:pt x="3428435" y="963533"/>
                  </a:lnTo>
                  <a:lnTo>
                    <a:pt x="3446083" y="921720"/>
                  </a:lnTo>
                  <a:lnTo>
                    <a:pt x="3452336" y="875187"/>
                  </a:lnTo>
                  <a:lnTo>
                    <a:pt x="3452336" y="175039"/>
                  </a:lnTo>
                  <a:lnTo>
                    <a:pt x="3446083" y="128506"/>
                  </a:lnTo>
                  <a:lnTo>
                    <a:pt x="3428435" y="86693"/>
                  </a:lnTo>
                  <a:lnTo>
                    <a:pt x="3401061" y="51267"/>
                  </a:lnTo>
                  <a:lnTo>
                    <a:pt x="3365630" y="23898"/>
                  </a:lnTo>
                  <a:lnTo>
                    <a:pt x="3323811" y="6252"/>
                  </a:lnTo>
                  <a:lnTo>
                    <a:pt x="3277272" y="0"/>
                  </a:lnTo>
                  <a:close/>
                </a:path>
              </a:pathLst>
            </a:custGeom>
            <a:solidFill>
              <a:srgbClr val="EDC0EC"/>
            </a:solidFill>
          </p:spPr>
          <p:txBody>
            <a:bodyPr wrap="square" lIns="0" tIns="0" rIns="0" bIns="0" rtlCol="0"/>
            <a:lstStyle/>
            <a:p>
              <a:endParaRPr/>
            </a:p>
          </p:txBody>
        </p:sp>
        <p:sp>
          <p:nvSpPr>
            <p:cNvPr id="22" name="object 22"/>
            <p:cNvSpPr/>
            <p:nvPr/>
          </p:nvSpPr>
          <p:spPr>
            <a:xfrm>
              <a:off x="892650" y="4971412"/>
              <a:ext cx="3452495" cy="1050290"/>
            </a:xfrm>
            <a:custGeom>
              <a:avLst/>
              <a:gdLst/>
              <a:ahLst/>
              <a:cxnLst/>
              <a:rect l="l" t="t" r="r" b="b"/>
              <a:pathLst>
                <a:path w="3452495" h="1050289">
                  <a:moveTo>
                    <a:pt x="0" y="175039"/>
                  </a:moveTo>
                  <a:lnTo>
                    <a:pt x="6253" y="128507"/>
                  </a:lnTo>
                  <a:lnTo>
                    <a:pt x="23901" y="86693"/>
                  </a:lnTo>
                  <a:lnTo>
                    <a:pt x="51274" y="51267"/>
                  </a:lnTo>
                  <a:lnTo>
                    <a:pt x="86705" y="23898"/>
                  </a:lnTo>
                  <a:lnTo>
                    <a:pt x="128524" y="6252"/>
                  </a:lnTo>
                  <a:lnTo>
                    <a:pt x="175063" y="0"/>
                  </a:lnTo>
                  <a:lnTo>
                    <a:pt x="3277272" y="0"/>
                  </a:lnTo>
                  <a:lnTo>
                    <a:pt x="3323811" y="6252"/>
                  </a:lnTo>
                  <a:lnTo>
                    <a:pt x="3365630" y="23898"/>
                  </a:lnTo>
                  <a:lnTo>
                    <a:pt x="3401061" y="51267"/>
                  </a:lnTo>
                  <a:lnTo>
                    <a:pt x="3428434" y="86693"/>
                  </a:lnTo>
                  <a:lnTo>
                    <a:pt x="3446082" y="128507"/>
                  </a:lnTo>
                  <a:lnTo>
                    <a:pt x="3452336" y="175039"/>
                  </a:lnTo>
                  <a:lnTo>
                    <a:pt x="3452336" y="875188"/>
                  </a:lnTo>
                  <a:lnTo>
                    <a:pt x="3446082" y="921720"/>
                  </a:lnTo>
                  <a:lnTo>
                    <a:pt x="3428434" y="963534"/>
                  </a:lnTo>
                  <a:lnTo>
                    <a:pt x="3401061" y="998960"/>
                  </a:lnTo>
                  <a:lnTo>
                    <a:pt x="3365630" y="1026329"/>
                  </a:lnTo>
                  <a:lnTo>
                    <a:pt x="3323811" y="1043975"/>
                  </a:lnTo>
                  <a:lnTo>
                    <a:pt x="3277272" y="1050227"/>
                  </a:lnTo>
                  <a:lnTo>
                    <a:pt x="175063" y="1050227"/>
                  </a:lnTo>
                  <a:lnTo>
                    <a:pt x="128524" y="1043975"/>
                  </a:lnTo>
                  <a:lnTo>
                    <a:pt x="86705" y="1026329"/>
                  </a:lnTo>
                  <a:lnTo>
                    <a:pt x="51274" y="998960"/>
                  </a:lnTo>
                  <a:lnTo>
                    <a:pt x="23901" y="963534"/>
                  </a:lnTo>
                  <a:lnTo>
                    <a:pt x="6253" y="921720"/>
                  </a:lnTo>
                  <a:lnTo>
                    <a:pt x="0" y="875188"/>
                  </a:lnTo>
                  <a:lnTo>
                    <a:pt x="0" y="175039"/>
                  </a:lnTo>
                  <a:close/>
                </a:path>
              </a:pathLst>
            </a:custGeom>
            <a:ln w="24553">
              <a:solidFill>
                <a:srgbClr val="CA41C7"/>
              </a:solidFill>
            </a:ln>
          </p:spPr>
          <p:txBody>
            <a:bodyPr wrap="square" lIns="0" tIns="0" rIns="0" bIns="0" rtlCol="0"/>
            <a:lstStyle/>
            <a:p>
              <a:endParaRPr/>
            </a:p>
          </p:txBody>
        </p:sp>
      </p:grpSp>
      <p:sp>
        <p:nvSpPr>
          <p:cNvPr id="23" name="object 23"/>
          <p:cNvSpPr txBox="1"/>
          <p:nvPr/>
        </p:nvSpPr>
        <p:spPr>
          <a:xfrm>
            <a:off x="1219350" y="5011444"/>
            <a:ext cx="2798445" cy="964565"/>
          </a:xfrm>
          <a:prstGeom prst="rect">
            <a:avLst/>
          </a:prstGeom>
        </p:spPr>
        <p:txBody>
          <a:bodyPr vert="horz" wrap="square" lIns="0" tIns="4445" rIns="0" bIns="0" rtlCol="0">
            <a:spAutoFit/>
          </a:bodyPr>
          <a:lstStyle/>
          <a:p>
            <a:pPr marL="12065" marR="5080" indent="-2540" algn="ctr">
              <a:lnSpc>
                <a:spcPct val="103600"/>
              </a:lnSpc>
              <a:spcBef>
                <a:spcPts val="35"/>
              </a:spcBef>
            </a:pPr>
            <a:r>
              <a:rPr sz="1500" b="1" spc="-90" dirty="0">
                <a:solidFill>
                  <a:srgbClr val="521751"/>
                </a:solidFill>
                <a:latin typeface="Tahoma"/>
                <a:cs typeface="Tahoma"/>
              </a:rPr>
              <a:t>Important</a:t>
            </a:r>
            <a:r>
              <a:rPr sz="1500" spc="-90" dirty="0">
                <a:solidFill>
                  <a:srgbClr val="521751"/>
                </a:solidFill>
                <a:latin typeface="Verdana"/>
                <a:cs typeface="Verdana"/>
              </a:rPr>
              <a:t>:</a:t>
            </a:r>
            <a:r>
              <a:rPr sz="1500" spc="-70" dirty="0">
                <a:solidFill>
                  <a:srgbClr val="521751"/>
                </a:solidFill>
                <a:latin typeface="Verdana"/>
                <a:cs typeface="Verdana"/>
              </a:rPr>
              <a:t> </a:t>
            </a:r>
            <a:r>
              <a:rPr sz="1500" spc="-50" dirty="0">
                <a:solidFill>
                  <a:srgbClr val="521751"/>
                </a:solidFill>
                <a:latin typeface="Verdana"/>
                <a:cs typeface="Verdana"/>
              </a:rPr>
              <a:t>The </a:t>
            </a:r>
            <a:r>
              <a:rPr sz="1500" spc="-10" dirty="0">
                <a:solidFill>
                  <a:srgbClr val="521751"/>
                </a:solidFill>
                <a:latin typeface="Verdana"/>
                <a:cs typeface="Verdana"/>
              </a:rPr>
              <a:t>Dockerfile </a:t>
            </a:r>
            <a:r>
              <a:rPr sz="1500" spc="-55" dirty="0">
                <a:solidFill>
                  <a:srgbClr val="521751"/>
                </a:solidFill>
                <a:latin typeface="Verdana"/>
                <a:cs typeface="Verdana"/>
              </a:rPr>
              <a:t>instructions</a:t>
            </a:r>
            <a:r>
              <a:rPr sz="1500" spc="-105" dirty="0">
                <a:solidFill>
                  <a:srgbClr val="521751"/>
                </a:solidFill>
                <a:latin typeface="Verdana"/>
                <a:cs typeface="Verdana"/>
              </a:rPr>
              <a:t> </a:t>
            </a:r>
            <a:r>
              <a:rPr sz="1500" b="1" spc="-25" dirty="0">
                <a:solidFill>
                  <a:srgbClr val="521751"/>
                </a:solidFill>
                <a:latin typeface="Tahoma"/>
                <a:cs typeface="Tahoma"/>
              </a:rPr>
              <a:t>might</a:t>
            </a:r>
            <a:r>
              <a:rPr sz="1500" b="1" spc="-35" dirty="0">
                <a:solidFill>
                  <a:srgbClr val="521751"/>
                </a:solidFill>
                <a:latin typeface="Tahoma"/>
                <a:cs typeface="Tahoma"/>
              </a:rPr>
              <a:t> </a:t>
            </a:r>
            <a:r>
              <a:rPr sz="1500" b="1" spc="-20" dirty="0">
                <a:solidFill>
                  <a:srgbClr val="521751"/>
                </a:solidFill>
                <a:latin typeface="Tahoma"/>
                <a:cs typeface="Tahoma"/>
              </a:rPr>
              <a:t>need </a:t>
            </a:r>
            <a:r>
              <a:rPr sz="1500" b="1" spc="-30" dirty="0">
                <a:solidFill>
                  <a:srgbClr val="521751"/>
                </a:solidFill>
                <a:latin typeface="Tahoma"/>
                <a:cs typeface="Tahoma"/>
              </a:rPr>
              <a:t>surrounding</a:t>
            </a:r>
            <a:r>
              <a:rPr sz="1500" b="1" spc="-75" dirty="0">
                <a:solidFill>
                  <a:srgbClr val="521751"/>
                </a:solidFill>
                <a:latin typeface="Tahoma"/>
                <a:cs typeface="Tahoma"/>
              </a:rPr>
              <a:t> </a:t>
            </a:r>
            <a:r>
              <a:rPr sz="1500" b="1" spc="-25" dirty="0">
                <a:solidFill>
                  <a:srgbClr val="521751"/>
                </a:solidFill>
                <a:latin typeface="Tahoma"/>
                <a:cs typeface="Tahoma"/>
              </a:rPr>
              <a:t>files</a:t>
            </a:r>
            <a:r>
              <a:rPr sz="1500" b="1" spc="-20" dirty="0">
                <a:solidFill>
                  <a:srgbClr val="521751"/>
                </a:solidFill>
                <a:latin typeface="Tahoma"/>
                <a:cs typeface="Tahoma"/>
              </a:rPr>
              <a:t> </a:t>
            </a:r>
            <a:r>
              <a:rPr sz="1500" spc="-254" dirty="0">
                <a:solidFill>
                  <a:srgbClr val="521751"/>
                </a:solidFill>
                <a:latin typeface="Verdana"/>
                <a:cs typeface="Verdana"/>
              </a:rPr>
              <a:t>/</a:t>
            </a:r>
            <a:r>
              <a:rPr sz="1500" spc="-110" dirty="0">
                <a:solidFill>
                  <a:srgbClr val="521751"/>
                </a:solidFill>
                <a:latin typeface="Verdana"/>
                <a:cs typeface="Verdana"/>
              </a:rPr>
              <a:t> </a:t>
            </a:r>
            <a:r>
              <a:rPr sz="1500" spc="-45" dirty="0">
                <a:solidFill>
                  <a:srgbClr val="521751"/>
                </a:solidFill>
                <a:latin typeface="Verdana"/>
                <a:cs typeface="Verdana"/>
              </a:rPr>
              <a:t>folders</a:t>
            </a:r>
            <a:r>
              <a:rPr sz="1500" spc="-100" dirty="0">
                <a:solidFill>
                  <a:srgbClr val="521751"/>
                </a:solidFill>
                <a:latin typeface="Verdana"/>
                <a:cs typeface="Verdana"/>
              </a:rPr>
              <a:t> </a:t>
            </a:r>
            <a:r>
              <a:rPr sz="1500" spc="-110" dirty="0">
                <a:solidFill>
                  <a:srgbClr val="521751"/>
                </a:solidFill>
                <a:latin typeface="Verdana"/>
                <a:cs typeface="Verdana"/>
              </a:rPr>
              <a:t>(e.g. </a:t>
            </a:r>
            <a:r>
              <a:rPr sz="1500" spc="-55" dirty="0">
                <a:solidFill>
                  <a:srgbClr val="521751"/>
                </a:solidFill>
                <a:latin typeface="Verdana"/>
                <a:cs typeface="Verdana"/>
              </a:rPr>
              <a:t>source</a:t>
            </a:r>
            <a:r>
              <a:rPr sz="1500" spc="-90" dirty="0">
                <a:solidFill>
                  <a:srgbClr val="521751"/>
                </a:solidFill>
                <a:latin typeface="Verdana"/>
                <a:cs typeface="Verdana"/>
              </a:rPr>
              <a:t> </a:t>
            </a:r>
            <a:r>
              <a:rPr sz="1500" spc="-10" dirty="0">
                <a:solidFill>
                  <a:srgbClr val="521751"/>
                </a:solidFill>
                <a:latin typeface="Verdana"/>
                <a:cs typeface="Verdana"/>
              </a:rPr>
              <a:t>code)</a:t>
            </a:r>
            <a:endParaRPr sz="1500">
              <a:latin typeface="Verdana"/>
              <a:cs typeface="Verdana"/>
            </a:endParaRPr>
          </a:p>
        </p:txBody>
      </p:sp>
      <p:grpSp>
        <p:nvGrpSpPr>
          <p:cNvPr id="24" name="object 24"/>
          <p:cNvGrpSpPr/>
          <p:nvPr/>
        </p:nvGrpSpPr>
        <p:grpSpPr>
          <a:xfrm>
            <a:off x="6323435" y="4257237"/>
            <a:ext cx="3477260" cy="641985"/>
            <a:chOff x="6323435" y="4257237"/>
            <a:chExt cx="3477260" cy="641985"/>
          </a:xfrm>
        </p:grpSpPr>
        <p:sp>
          <p:nvSpPr>
            <p:cNvPr id="25" name="object 25"/>
            <p:cNvSpPr/>
            <p:nvPr/>
          </p:nvSpPr>
          <p:spPr>
            <a:xfrm>
              <a:off x="6335712" y="4269513"/>
              <a:ext cx="3452495" cy="617220"/>
            </a:xfrm>
            <a:custGeom>
              <a:avLst/>
              <a:gdLst/>
              <a:ahLst/>
              <a:cxnLst/>
              <a:rect l="l" t="t" r="r" b="b"/>
              <a:pathLst>
                <a:path w="3452495" h="617220">
                  <a:moveTo>
                    <a:pt x="3349494" y="0"/>
                  </a:moveTo>
                  <a:lnTo>
                    <a:pt x="102840" y="0"/>
                  </a:lnTo>
                  <a:lnTo>
                    <a:pt x="62810" y="8080"/>
                  </a:lnTo>
                  <a:lnTo>
                    <a:pt x="30121" y="30117"/>
                  </a:lnTo>
                  <a:lnTo>
                    <a:pt x="8081" y="62802"/>
                  </a:lnTo>
                  <a:lnTo>
                    <a:pt x="0" y="102828"/>
                  </a:lnTo>
                  <a:lnTo>
                    <a:pt x="0" y="514118"/>
                  </a:lnTo>
                  <a:lnTo>
                    <a:pt x="8081" y="554144"/>
                  </a:lnTo>
                  <a:lnTo>
                    <a:pt x="30121" y="586829"/>
                  </a:lnTo>
                  <a:lnTo>
                    <a:pt x="62810" y="608866"/>
                  </a:lnTo>
                  <a:lnTo>
                    <a:pt x="102840" y="616946"/>
                  </a:lnTo>
                  <a:lnTo>
                    <a:pt x="3349494" y="616946"/>
                  </a:lnTo>
                  <a:lnTo>
                    <a:pt x="3389525" y="608866"/>
                  </a:lnTo>
                  <a:lnTo>
                    <a:pt x="3422214" y="586829"/>
                  </a:lnTo>
                  <a:lnTo>
                    <a:pt x="3444254" y="554144"/>
                  </a:lnTo>
                  <a:lnTo>
                    <a:pt x="3452336" y="514118"/>
                  </a:lnTo>
                  <a:lnTo>
                    <a:pt x="3452336" y="102828"/>
                  </a:lnTo>
                  <a:lnTo>
                    <a:pt x="3444254" y="62802"/>
                  </a:lnTo>
                  <a:lnTo>
                    <a:pt x="3422214" y="30117"/>
                  </a:lnTo>
                  <a:lnTo>
                    <a:pt x="3389525" y="8080"/>
                  </a:lnTo>
                  <a:lnTo>
                    <a:pt x="3349494" y="0"/>
                  </a:lnTo>
                  <a:close/>
                </a:path>
              </a:pathLst>
            </a:custGeom>
            <a:solidFill>
              <a:srgbClr val="FEE9D9"/>
            </a:solidFill>
          </p:spPr>
          <p:txBody>
            <a:bodyPr wrap="square" lIns="0" tIns="0" rIns="0" bIns="0" rtlCol="0"/>
            <a:lstStyle/>
            <a:p>
              <a:endParaRPr/>
            </a:p>
          </p:txBody>
        </p:sp>
        <p:sp>
          <p:nvSpPr>
            <p:cNvPr id="26" name="object 26"/>
            <p:cNvSpPr/>
            <p:nvPr/>
          </p:nvSpPr>
          <p:spPr>
            <a:xfrm>
              <a:off x="6335712" y="4269513"/>
              <a:ext cx="3452495" cy="617220"/>
            </a:xfrm>
            <a:custGeom>
              <a:avLst/>
              <a:gdLst/>
              <a:ahLst/>
              <a:cxnLst/>
              <a:rect l="l" t="t" r="r" b="b"/>
              <a:pathLst>
                <a:path w="3452495" h="617220">
                  <a:moveTo>
                    <a:pt x="0" y="102828"/>
                  </a:moveTo>
                  <a:lnTo>
                    <a:pt x="8081" y="62802"/>
                  </a:lnTo>
                  <a:lnTo>
                    <a:pt x="30121" y="30117"/>
                  </a:lnTo>
                  <a:lnTo>
                    <a:pt x="62810" y="8080"/>
                  </a:lnTo>
                  <a:lnTo>
                    <a:pt x="102841" y="0"/>
                  </a:lnTo>
                  <a:lnTo>
                    <a:pt x="3349494" y="0"/>
                  </a:lnTo>
                  <a:lnTo>
                    <a:pt x="3389525" y="8080"/>
                  </a:lnTo>
                  <a:lnTo>
                    <a:pt x="3422214" y="30117"/>
                  </a:lnTo>
                  <a:lnTo>
                    <a:pt x="3444254" y="62802"/>
                  </a:lnTo>
                  <a:lnTo>
                    <a:pt x="3452336" y="102828"/>
                  </a:lnTo>
                  <a:lnTo>
                    <a:pt x="3452336" y="514118"/>
                  </a:lnTo>
                  <a:lnTo>
                    <a:pt x="3444254" y="554143"/>
                  </a:lnTo>
                  <a:lnTo>
                    <a:pt x="3422214" y="586828"/>
                  </a:lnTo>
                  <a:lnTo>
                    <a:pt x="3389525" y="608865"/>
                  </a:lnTo>
                  <a:lnTo>
                    <a:pt x="3349494" y="616946"/>
                  </a:lnTo>
                  <a:lnTo>
                    <a:pt x="102841" y="616946"/>
                  </a:lnTo>
                  <a:lnTo>
                    <a:pt x="62810" y="608865"/>
                  </a:lnTo>
                  <a:lnTo>
                    <a:pt x="30121" y="586828"/>
                  </a:lnTo>
                  <a:lnTo>
                    <a:pt x="8081" y="554143"/>
                  </a:lnTo>
                  <a:lnTo>
                    <a:pt x="0" y="514118"/>
                  </a:lnTo>
                  <a:lnTo>
                    <a:pt x="0" y="102828"/>
                  </a:lnTo>
                  <a:close/>
                </a:path>
              </a:pathLst>
            </a:custGeom>
            <a:ln w="24553">
              <a:solidFill>
                <a:srgbClr val="FA923F"/>
              </a:solidFill>
            </a:ln>
          </p:spPr>
          <p:txBody>
            <a:bodyPr wrap="square" lIns="0" tIns="0" rIns="0" bIns="0" rtlCol="0"/>
            <a:lstStyle/>
            <a:p>
              <a:endParaRPr/>
            </a:p>
          </p:txBody>
        </p:sp>
      </p:grpSp>
      <p:sp>
        <p:nvSpPr>
          <p:cNvPr id="27" name="object 27"/>
          <p:cNvSpPr txBox="1"/>
          <p:nvPr/>
        </p:nvSpPr>
        <p:spPr>
          <a:xfrm>
            <a:off x="6824759" y="4328691"/>
            <a:ext cx="2470785" cy="482600"/>
          </a:xfrm>
          <a:prstGeom prst="rect">
            <a:avLst/>
          </a:prstGeom>
        </p:spPr>
        <p:txBody>
          <a:bodyPr vert="horz" wrap="square" lIns="0" tIns="12700" rIns="0" bIns="0" rtlCol="0">
            <a:spAutoFit/>
          </a:bodyPr>
          <a:lstStyle/>
          <a:p>
            <a:pPr marL="268605" marR="5080" indent="-256540">
              <a:lnSpc>
                <a:spcPct val="100000"/>
              </a:lnSpc>
              <a:spcBef>
                <a:spcPts val="100"/>
              </a:spcBef>
            </a:pPr>
            <a:r>
              <a:rPr sz="1500" b="1" dirty="0">
                <a:solidFill>
                  <a:srgbClr val="FA923F"/>
                </a:solidFill>
                <a:latin typeface="Tahoma"/>
                <a:cs typeface="Tahoma"/>
              </a:rPr>
              <a:t>Download</a:t>
            </a:r>
            <a:r>
              <a:rPr sz="1500" b="1" spc="-55" dirty="0">
                <a:solidFill>
                  <a:srgbClr val="FA923F"/>
                </a:solidFill>
                <a:latin typeface="Tahoma"/>
                <a:cs typeface="Tahoma"/>
              </a:rPr>
              <a:t> </a:t>
            </a:r>
            <a:r>
              <a:rPr sz="1500" spc="-20" dirty="0">
                <a:solidFill>
                  <a:srgbClr val="FA923F"/>
                </a:solidFill>
                <a:latin typeface="Verdana"/>
                <a:cs typeface="Verdana"/>
              </a:rPr>
              <a:t>an</a:t>
            </a:r>
            <a:r>
              <a:rPr sz="1500" spc="-110" dirty="0">
                <a:solidFill>
                  <a:srgbClr val="FA923F"/>
                </a:solidFill>
                <a:latin typeface="Verdana"/>
                <a:cs typeface="Verdana"/>
              </a:rPr>
              <a:t> </a:t>
            </a:r>
            <a:r>
              <a:rPr sz="1500" spc="-75" dirty="0">
                <a:solidFill>
                  <a:srgbClr val="FA923F"/>
                </a:solidFill>
                <a:latin typeface="Verdana"/>
                <a:cs typeface="Verdana"/>
              </a:rPr>
              <a:t>image,</a:t>
            </a:r>
            <a:r>
              <a:rPr sz="1500" spc="-114" dirty="0">
                <a:solidFill>
                  <a:srgbClr val="FA923F"/>
                </a:solidFill>
                <a:latin typeface="Verdana"/>
                <a:cs typeface="Verdana"/>
              </a:rPr>
              <a:t> </a:t>
            </a:r>
            <a:r>
              <a:rPr sz="1500" b="1" spc="-35" dirty="0">
                <a:solidFill>
                  <a:srgbClr val="FA923F"/>
                </a:solidFill>
                <a:latin typeface="Tahoma"/>
                <a:cs typeface="Tahoma"/>
              </a:rPr>
              <a:t>run</a:t>
            </a:r>
            <a:r>
              <a:rPr sz="1500" b="1" spc="-15" dirty="0">
                <a:solidFill>
                  <a:srgbClr val="FA923F"/>
                </a:solidFill>
                <a:latin typeface="Tahoma"/>
                <a:cs typeface="Tahoma"/>
              </a:rPr>
              <a:t> </a:t>
            </a:r>
            <a:r>
              <a:rPr sz="1500" b="1" spc="-50" dirty="0">
                <a:solidFill>
                  <a:srgbClr val="FA923F"/>
                </a:solidFill>
                <a:latin typeface="Tahoma"/>
                <a:cs typeface="Tahoma"/>
              </a:rPr>
              <a:t>a </a:t>
            </a:r>
            <a:r>
              <a:rPr sz="1500" b="1" spc="-25" dirty="0">
                <a:solidFill>
                  <a:srgbClr val="FA923F"/>
                </a:solidFill>
                <a:latin typeface="Tahoma"/>
                <a:cs typeface="Tahoma"/>
              </a:rPr>
              <a:t>container</a:t>
            </a:r>
            <a:r>
              <a:rPr sz="1500" b="1" spc="-40" dirty="0">
                <a:solidFill>
                  <a:srgbClr val="FA923F"/>
                </a:solidFill>
                <a:latin typeface="Tahoma"/>
                <a:cs typeface="Tahoma"/>
              </a:rPr>
              <a:t> </a:t>
            </a:r>
            <a:r>
              <a:rPr sz="1500" spc="-30" dirty="0">
                <a:solidFill>
                  <a:srgbClr val="FA923F"/>
                </a:solidFill>
                <a:latin typeface="Verdana"/>
                <a:cs typeface="Verdana"/>
              </a:rPr>
              <a:t>based</a:t>
            </a:r>
            <a:r>
              <a:rPr sz="1500" spc="-105" dirty="0">
                <a:solidFill>
                  <a:srgbClr val="FA923F"/>
                </a:solidFill>
                <a:latin typeface="Verdana"/>
                <a:cs typeface="Verdana"/>
              </a:rPr>
              <a:t> </a:t>
            </a:r>
            <a:r>
              <a:rPr sz="1500" spc="-60" dirty="0">
                <a:solidFill>
                  <a:srgbClr val="FA923F"/>
                </a:solidFill>
                <a:latin typeface="Verdana"/>
                <a:cs typeface="Verdana"/>
              </a:rPr>
              <a:t>on</a:t>
            </a:r>
            <a:r>
              <a:rPr sz="1500" spc="-95" dirty="0">
                <a:solidFill>
                  <a:srgbClr val="FA923F"/>
                </a:solidFill>
                <a:latin typeface="Verdana"/>
                <a:cs typeface="Verdana"/>
              </a:rPr>
              <a:t> </a:t>
            </a:r>
            <a:r>
              <a:rPr sz="1500" spc="-25" dirty="0">
                <a:solidFill>
                  <a:srgbClr val="FA923F"/>
                </a:solidFill>
                <a:latin typeface="Verdana"/>
                <a:cs typeface="Verdana"/>
              </a:rPr>
              <a:t>it</a:t>
            </a:r>
            <a:endParaRPr sz="1500">
              <a:latin typeface="Verdana"/>
              <a:cs typeface="Verdana"/>
            </a:endParaRPr>
          </a:p>
        </p:txBody>
      </p:sp>
      <p:grpSp>
        <p:nvGrpSpPr>
          <p:cNvPr id="28" name="object 28"/>
          <p:cNvGrpSpPr/>
          <p:nvPr/>
        </p:nvGrpSpPr>
        <p:grpSpPr>
          <a:xfrm>
            <a:off x="6323435" y="4959135"/>
            <a:ext cx="3477260" cy="1075055"/>
            <a:chOff x="6323435" y="4959135"/>
            <a:chExt cx="3477260" cy="1075055"/>
          </a:xfrm>
        </p:grpSpPr>
        <p:sp>
          <p:nvSpPr>
            <p:cNvPr id="29" name="object 29"/>
            <p:cNvSpPr/>
            <p:nvPr/>
          </p:nvSpPr>
          <p:spPr>
            <a:xfrm>
              <a:off x="6335712" y="4971412"/>
              <a:ext cx="3452495" cy="1050290"/>
            </a:xfrm>
            <a:custGeom>
              <a:avLst/>
              <a:gdLst/>
              <a:ahLst/>
              <a:cxnLst/>
              <a:rect l="l" t="t" r="r" b="b"/>
              <a:pathLst>
                <a:path w="3452495" h="1050289">
                  <a:moveTo>
                    <a:pt x="3277271" y="0"/>
                  </a:moveTo>
                  <a:lnTo>
                    <a:pt x="175063" y="0"/>
                  </a:lnTo>
                  <a:lnTo>
                    <a:pt x="128524" y="6252"/>
                  </a:lnTo>
                  <a:lnTo>
                    <a:pt x="86705" y="23898"/>
                  </a:lnTo>
                  <a:lnTo>
                    <a:pt x="51274" y="51267"/>
                  </a:lnTo>
                  <a:lnTo>
                    <a:pt x="23901" y="86693"/>
                  </a:lnTo>
                  <a:lnTo>
                    <a:pt x="6253" y="128506"/>
                  </a:lnTo>
                  <a:lnTo>
                    <a:pt x="0" y="175039"/>
                  </a:lnTo>
                  <a:lnTo>
                    <a:pt x="0" y="875187"/>
                  </a:lnTo>
                  <a:lnTo>
                    <a:pt x="6253" y="921720"/>
                  </a:lnTo>
                  <a:lnTo>
                    <a:pt x="23901" y="963533"/>
                  </a:lnTo>
                  <a:lnTo>
                    <a:pt x="51274" y="998959"/>
                  </a:lnTo>
                  <a:lnTo>
                    <a:pt x="86705" y="1026329"/>
                  </a:lnTo>
                  <a:lnTo>
                    <a:pt x="128524" y="1043975"/>
                  </a:lnTo>
                  <a:lnTo>
                    <a:pt x="175063" y="1050227"/>
                  </a:lnTo>
                  <a:lnTo>
                    <a:pt x="3277271" y="1050227"/>
                  </a:lnTo>
                  <a:lnTo>
                    <a:pt x="3323810" y="1043975"/>
                  </a:lnTo>
                  <a:lnTo>
                    <a:pt x="3365630" y="1026329"/>
                  </a:lnTo>
                  <a:lnTo>
                    <a:pt x="3401060" y="998959"/>
                  </a:lnTo>
                  <a:lnTo>
                    <a:pt x="3428434" y="963533"/>
                  </a:lnTo>
                  <a:lnTo>
                    <a:pt x="3446082" y="921720"/>
                  </a:lnTo>
                  <a:lnTo>
                    <a:pt x="3452336" y="875187"/>
                  </a:lnTo>
                  <a:lnTo>
                    <a:pt x="3452336" y="175039"/>
                  </a:lnTo>
                  <a:lnTo>
                    <a:pt x="3446082" y="128506"/>
                  </a:lnTo>
                  <a:lnTo>
                    <a:pt x="3428434" y="86693"/>
                  </a:lnTo>
                  <a:lnTo>
                    <a:pt x="3401060" y="51267"/>
                  </a:lnTo>
                  <a:lnTo>
                    <a:pt x="3365630" y="23898"/>
                  </a:lnTo>
                  <a:lnTo>
                    <a:pt x="3323810" y="6252"/>
                  </a:lnTo>
                  <a:lnTo>
                    <a:pt x="3277271" y="0"/>
                  </a:lnTo>
                  <a:close/>
                </a:path>
              </a:pathLst>
            </a:custGeom>
            <a:solidFill>
              <a:srgbClr val="FEE9D9"/>
            </a:solidFill>
          </p:spPr>
          <p:txBody>
            <a:bodyPr wrap="square" lIns="0" tIns="0" rIns="0" bIns="0" rtlCol="0"/>
            <a:lstStyle/>
            <a:p>
              <a:endParaRPr/>
            </a:p>
          </p:txBody>
        </p:sp>
        <p:sp>
          <p:nvSpPr>
            <p:cNvPr id="30" name="object 30"/>
            <p:cNvSpPr/>
            <p:nvPr/>
          </p:nvSpPr>
          <p:spPr>
            <a:xfrm>
              <a:off x="6335712" y="4971412"/>
              <a:ext cx="3452495" cy="1050290"/>
            </a:xfrm>
            <a:custGeom>
              <a:avLst/>
              <a:gdLst/>
              <a:ahLst/>
              <a:cxnLst/>
              <a:rect l="l" t="t" r="r" b="b"/>
              <a:pathLst>
                <a:path w="3452495" h="1050289">
                  <a:moveTo>
                    <a:pt x="0" y="175039"/>
                  </a:moveTo>
                  <a:lnTo>
                    <a:pt x="6253" y="128507"/>
                  </a:lnTo>
                  <a:lnTo>
                    <a:pt x="23901" y="86693"/>
                  </a:lnTo>
                  <a:lnTo>
                    <a:pt x="51274" y="51267"/>
                  </a:lnTo>
                  <a:lnTo>
                    <a:pt x="86705" y="23898"/>
                  </a:lnTo>
                  <a:lnTo>
                    <a:pt x="128524" y="6252"/>
                  </a:lnTo>
                  <a:lnTo>
                    <a:pt x="175063" y="0"/>
                  </a:lnTo>
                  <a:lnTo>
                    <a:pt x="3277272" y="0"/>
                  </a:lnTo>
                  <a:lnTo>
                    <a:pt x="3323811" y="6252"/>
                  </a:lnTo>
                  <a:lnTo>
                    <a:pt x="3365630" y="23898"/>
                  </a:lnTo>
                  <a:lnTo>
                    <a:pt x="3401061" y="51267"/>
                  </a:lnTo>
                  <a:lnTo>
                    <a:pt x="3428434" y="86693"/>
                  </a:lnTo>
                  <a:lnTo>
                    <a:pt x="3446082" y="128507"/>
                  </a:lnTo>
                  <a:lnTo>
                    <a:pt x="3452336" y="175039"/>
                  </a:lnTo>
                  <a:lnTo>
                    <a:pt x="3452336" y="875188"/>
                  </a:lnTo>
                  <a:lnTo>
                    <a:pt x="3446082" y="921720"/>
                  </a:lnTo>
                  <a:lnTo>
                    <a:pt x="3428434" y="963534"/>
                  </a:lnTo>
                  <a:lnTo>
                    <a:pt x="3401061" y="998960"/>
                  </a:lnTo>
                  <a:lnTo>
                    <a:pt x="3365630" y="1026329"/>
                  </a:lnTo>
                  <a:lnTo>
                    <a:pt x="3323811" y="1043975"/>
                  </a:lnTo>
                  <a:lnTo>
                    <a:pt x="3277272" y="1050227"/>
                  </a:lnTo>
                  <a:lnTo>
                    <a:pt x="175063" y="1050227"/>
                  </a:lnTo>
                  <a:lnTo>
                    <a:pt x="128524" y="1043975"/>
                  </a:lnTo>
                  <a:lnTo>
                    <a:pt x="86705" y="1026329"/>
                  </a:lnTo>
                  <a:lnTo>
                    <a:pt x="51274" y="998960"/>
                  </a:lnTo>
                  <a:lnTo>
                    <a:pt x="23901" y="963534"/>
                  </a:lnTo>
                  <a:lnTo>
                    <a:pt x="6253" y="921720"/>
                  </a:lnTo>
                  <a:lnTo>
                    <a:pt x="0" y="875188"/>
                  </a:lnTo>
                  <a:lnTo>
                    <a:pt x="0" y="175039"/>
                  </a:lnTo>
                  <a:close/>
                </a:path>
              </a:pathLst>
            </a:custGeom>
            <a:ln w="24553">
              <a:solidFill>
                <a:srgbClr val="FA923F"/>
              </a:solidFill>
            </a:ln>
          </p:spPr>
          <p:txBody>
            <a:bodyPr wrap="square" lIns="0" tIns="0" rIns="0" bIns="0" rtlCol="0"/>
            <a:lstStyle/>
            <a:p>
              <a:endParaRPr/>
            </a:p>
          </p:txBody>
        </p:sp>
      </p:grpSp>
      <p:sp>
        <p:nvSpPr>
          <p:cNvPr id="31" name="object 31"/>
          <p:cNvSpPr txBox="1"/>
          <p:nvPr/>
        </p:nvSpPr>
        <p:spPr>
          <a:xfrm>
            <a:off x="6486423" y="5246140"/>
            <a:ext cx="3147060" cy="482600"/>
          </a:xfrm>
          <a:prstGeom prst="rect">
            <a:avLst/>
          </a:prstGeom>
        </p:spPr>
        <p:txBody>
          <a:bodyPr vert="horz" wrap="square" lIns="0" tIns="12700" rIns="0" bIns="0" rtlCol="0">
            <a:spAutoFit/>
          </a:bodyPr>
          <a:lstStyle/>
          <a:p>
            <a:pPr marL="87630" marR="5080" indent="-75565">
              <a:lnSpc>
                <a:spcPct val="100000"/>
              </a:lnSpc>
              <a:spcBef>
                <a:spcPts val="100"/>
              </a:spcBef>
            </a:pPr>
            <a:r>
              <a:rPr sz="1500" b="1" dirty="0">
                <a:solidFill>
                  <a:srgbClr val="FA923F"/>
                </a:solidFill>
                <a:latin typeface="Tahoma"/>
                <a:cs typeface="Tahoma"/>
              </a:rPr>
              <a:t>No</a:t>
            </a:r>
            <a:r>
              <a:rPr sz="1500" b="1" spc="-65" dirty="0">
                <a:solidFill>
                  <a:srgbClr val="FA923F"/>
                </a:solidFill>
                <a:latin typeface="Tahoma"/>
                <a:cs typeface="Tahoma"/>
              </a:rPr>
              <a:t> </a:t>
            </a:r>
            <a:r>
              <a:rPr sz="1500" b="1" spc="-25" dirty="0">
                <a:solidFill>
                  <a:srgbClr val="FA923F"/>
                </a:solidFill>
                <a:latin typeface="Tahoma"/>
                <a:cs typeface="Tahoma"/>
              </a:rPr>
              <a:t>build</a:t>
            </a:r>
            <a:r>
              <a:rPr sz="1500" b="1" spc="-30" dirty="0">
                <a:solidFill>
                  <a:srgbClr val="FA923F"/>
                </a:solidFill>
                <a:latin typeface="Tahoma"/>
                <a:cs typeface="Tahoma"/>
              </a:rPr>
              <a:t> </a:t>
            </a:r>
            <a:r>
              <a:rPr sz="1500" b="1" spc="-10" dirty="0">
                <a:solidFill>
                  <a:srgbClr val="FA923F"/>
                </a:solidFill>
                <a:latin typeface="Tahoma"/>
                <a:cs typeface="Tahoma"/>
              </a:rPr>
              <a:t>step</a:t>
            </a:r>
            <a:r>
              <a:rPr sz="1500" b="1" spc="-25" dirty="0">
                <a:solidFill>
                  <a:srgbClr val="FA923F"/>
                </a:solidFill>
                <a:latin typeface="Tahoma"/>
                <a:cs typeface="Tahoma"/>
              </a:rPr>
              <a:t> </a:t>
            </a:r>
            <a:r>
              <a:rPr sz="1500" spc="-75" dirty="0">
                <a:solidFill>
                  <a:srgbClr val="FA923F"/>
                </a:solidFill>
                <a:latin typeface="Verdana"/>
                <a:cs typeface="Verdana"/>
              </a:rPr>
              <a:t>required,</a:t>
            </a:r>
            <a:r>
              <a:rPr sz="1500" spc="-105" dirty="0">
                <a:solidFill>
                  <a:srgbClr val="FA923F"/>
                </a:solidFill>
                <a:latin typeface="Verdana"/>
                <a:cs typeface="Verdana"/>
              </a:rPr>
              <a:t> </a:t>
            </a:r>
            <a:r>
              <a:rPr sz="1500" b="1" spc="-30" dirty="0">
                <a:solidFill>
                  <a:srgbClr val="FA923F"/>
                </a:solidFill>
                <a:latin typeface="Tahoma"/>
                <a:cs typeface="Tahoma"/>
              </a:rPr>
              <a:t>everything </a:t>
            </a:r>
            <a:r>
              <a:rPr sz="1500" b="1" dirty="0">
                <a:solidFill>
                  <a:srgbClr val="FA923F"/>
                </a:solidFill>
                <a:latin typeface="Tahoma"/>
                <a:cs typeface="Tahoma"/>
              </a:rPr>
              <a:t>is</a:t>
            </a:r>
            <a:r>
              <a:rPr sz="1500" b="1" spc="-80" dirty="0">
                <a:solidFill>
                  <a:srgbClr val="FA923F"/>
                </a:solidFill>
                <a:latin typeface="Tahoma"/>
                <a:cs typeface="Tahoma"/>
              </a:rPr>
              <a:t> </a:t>
            </a:r>
            <a:r>
              <a:rPr sz="1500" b="1" spc="-30" dirty="0">
                <a:solidFill>
                  <a:srgbClr val="FA923F"/>
                </a:solidFill>
                <a:latin typeface="Tahoma"/>
                <a:cs typeface="Tahoma"/>
              </a:rPr>
              <a:t>included</a:t>
            </a:r>
            <a:r>
              <a:rPr sz="1500" b="1" spc="-70" dirty="0">
                <a:solidFill>
                  <a:srgbClr val="FA923F"/>
                </a:solidFill>
                <a:latin typeface="Tahoma"/>
                <a:cs typeface="Tahoma"/>
              </a:rPr>
              <a:t> </a:t>
            </a:r>
            <a:r>
              <a:rPr sz="1500" b="1" spc="-10" dirty="0">
                <a:solidFill>
                  <a:srgbClr val="FA923F"/>
                </a:solidFill>
                <a:latin typeface="Tahoma"/>
                <a:cs typeface="Tahoma"/>
              </a:rPr>
              <a:t>in</a:t>
            </a:r>
            <a:r>
              <a:rPr sz="1500" b="1" spc="-70" dirty="0">
                <a:solidFill>
                  <a:srgbClr val="FA923F"/>
                </a:solidFill>
                <a:latin typeface="Tahoma"/>
                <a:cs typeface="Tahoma"/>
              </a:rPr>
              <a:t> </a:t>
            </a:r>
            <a:r>
              <a:rPr sz="1500" b="1" spc="-20" dirty="0">
                <a:solidFill>
                  <a:srgbClr val="FA923F"/>
                </a:solidFill>
                <a:latin typeface="Tahoma"/>
                <a:cs typeface="Tahoma"/>
              </a:rPr>
              <a:t>the</a:t>
            </a:r>
            <a:r>
              <a:rPr sz="1500" b="1" spc="-70" dirty="0">
                <a:solidFill>
                  <a:srgbClr val="FA923F"/>
                </a:solidFill>
                <a:latin typeface="Tahoma"/>
                <a:cs typeface="Tahoma"/>
              </a:rPr>
              <a:t> </a:t>
            </a:r>
            <a:r>
              <a:rPr sz="1500" b="1" spc="-10" dirty="0">
                <a:solidFill>
                  <a:srgbClr val="FA923F"/>
                </a:solidFill>
                <a:latin typeface="Tahoma"/>
                <a:cs typeface="Tahoma"/>
              </a:rPr>
              <a:t>image</a:t>
            </a:r>
            <a:r>
              <a:rPr sz="1500" b="1" spc="-70" dirty="0">
                <a:solidFill>
                  <a:srgbClr val="FA923F"/>
                </a:solidFill>
                <a:latin typeface="Tahoma"/>
                <a:cs typeface="Tahoma"/>
              </a:rPr>
              <a:t> </a:t>
            </a:r>
            <a:r>
              <a:rPr sz="1500" spc="-10" dirty="0">
                <a:solidFill>
                  <a:srgbClr val="FA923F"/>
                </a:solidFill>
                <a:latin typeface="Verdana"/>
                <a:cs typeface="Verdana"/>
              </a:rPr>
              <a:t>already!</a:t>
            </a:r>
            <a:endParaRPr sz="1500">
              <a:latin typeface="Verdana"/>
              <a:cs typeface="Verdana"/>
            </a:endParaRPr>
          </a:p>
        </p:txBody>
      </p:sp>
      <p:grpSp>
        <p:nvGrpSpPr>
          <p:cNvPr id="32" name="object 32"/>
          <p:cNvGrpSpPr/>
          <p:nvPr/>
        </p:nvGrpSpPr>
        <p:grpSpPr>
          <a:xfrm>
            <a:off x="2569705" y="2952145"/>
            <a:ext cx="5541645" cy="406400"/>
            <a:chOff x="2569705" y="2952145"/>
            <a:chExt cx="5541645" cy="406400"/>
          </a:xfrm>
        </p:grpSpPr>
        <p:sp>
          <p:nvSpPr>
            <p:cNvPr id="33" name="object 33"/>
            <p:cNvSpPr/>
            <p:nvPr/>
          </p:nvSpPr>
          <p:spPr>
            <a:xfrm>
              <a:off x="2569705" y="2952145"/>
              <a:ext cx="2787015" cy="406400"/>
            </a:xfrm>
            <a:custGeom>
              <a:avLst/>
              <a:gdLst/>
              <a:ahLst/>
              <a:cxnLst/>
              <a:rect l="l" t="t" r="r" b="b"/>
              <a:pathLst>
                <a:path w="2787015" h="406400">
                  <a:moveTo>
                    <a:pt x="32743" y="307736"/>
                  </a:moveTo>
                  <a:lnTo>
                    <a:pt x="0" y="307736"/>
                  </a:lnTo>
                  <a:lnTo>
                    <a:pt x="49113" y="405949"/>
                  </a:lnTo>
                  <a:lnTo>
                    <a:pt x="90041" y="324103"/>
                  </a:lnTo>
                  <a:lnTo>
                    <a:pt x="32743" y="324103"/>
                  </a:lnTo>
                  <a:lnTo>
                    <a:pt x="32743" y="307736"/>
                  </a:lnTo>
                  <a:close/>
                </a:path>
                <a:path w="2787015" h="406400">
                  <a:moveTo>
                    <a:pt x="2754273" y="186607"/>
                  </a:moveTo>
                  <a:lnTo>
                    <a:pt x="32743" y="186607"/>
                  </a:lnTo>
                  <a:lnTo>
                    <a:pt x="32743" y="324103"/>
                  </a:lnTo>
                  <a:lnTo>
                    <a:pt x="65485" y="324103"/>
                  </a:lnTo>
                  <a:lnTo>
                    <a:pt x="65485" y="219345"/>
                  </a:lnTo>
                  <a:lnTo>
                    <a:pt x="49113" y="219345"/>
                  </a:lnTo>
                  <a:lnTo>
                    <a:pt x="65485" y="202976"/>
                  </a:lnTo>
                  <a:lnTo>
                    <a:pt x="2754273" y="202976"/>
                  </a:lnTo>
                  <a:lnTo>
                    <a:pt x="2754273" y="186607"/>
                  </a:lnTo>
                  <a:close/>
                </a:path>
                <a:path w="2787015" h="406400">
                  <a:moveTo>
                    <a:pt x="98226" y="307736"/>
                  </a:moveTo>
                  <a:lnTo>
                    <a:pt x="65485" y="307736"/>
                  </a:lnTo>
                  <a:lnTo>
                    <a:pt x="65485" y="324103"/>
                  </a:lnTo>
                  <a:lnTo>
                    <a:pt x="90041" y="324103"/>
                  </a:lnTo>
                  <a:lnTo>
                    <a:pt x="98226" y="307736"/>
                  </a:lnTo>
                  <a:close/>
                </a:path>
                <a:path w="2787015" h="406400">
                  <a:moveTo>
                    <a:pt x="65485" y="202976"/>
                  </a:moveTo>
                  <a:lnTo>
                    <a:pt x="49113" y="219345"/>
                  </a:lnTo>
                  <a:lnTo>
                    <a:pt x="65485" y="219345"/>
                  </a:lnTo>
                  <a:lnTo>
                    <a:pt x="65485" y="202976"/>
                  </a:lnTo>
                  <a:close/>
                </a:path>
                <a:path w="2787015" h="406400">
                  <a:moveTo>
                    <a:pt x="2787015" y="186607"/>
                  </a:moveTo>
                  <a:lnTo>
                    <a:pt x="2770644" y="186607"/>
                  </a:lnTo>
                  <a:lnTo>
                    <a:pt x="2754273" y="202976"/>
                  </a:lnTo>
                  <a:lnTo>
                    <a:pt x="65485" y="202976"/>
                  </a:lnTo>
                  <a:lnTo>
                    <a:pt x="65485" y="219345"/>
                  </a:lnTo>
                  <a:lnTo>
                    <a:pt x="2787015" y="219345"/>
                  </a:lnTo>
                  <a:lnTo>
                    <a:pt x="2787015" y="186607"/>
                  </a:lnTo>
                  <a:close/>
                </a:path>
                <a:path w="2787015" h="406400">
                  <a:moveTo>
                    <a:pt x="2787015" y="0"/>
                  </a:moveTo>
                  <a:lnTo>
                    <a:pt x="2754273" y="0"/>
                  </a:lnTo>
                  <a:lnTo>
                    <a:pt x="2754273" y="202976"/>
                  </a:lnTo>
                  <a:lnTo>
                    <a:pt x="2770644" y="186607"/>
                  </a:lnTo>
                  <a:lnTo>
                    <a:pt x="2787015" y="186607"/>
                  </a:lnTo>
                  <a:lnTo>
                    <a:pt x="2787015" y="0"/>
                  </a:lnTo>
                  <a:close/>
                </a:path>
              </a:pathLst>
            </a:custGeom>
            <a:solidFill>
              <a:srgbClr val="CA41C7"/>
            </a:solidFill>
          </p:spPr>
          <p:txBody>
            <a:bodyPr wrap="square" lIns="0" tIns="0" rIns="0" bIns="0" rtlCol="0"/>
            <a:lstStyle/>
            <a:p>
              <a:endParaRPr/>
            </a:p>
          </p:txBody>
        </p:sp>
        <p:sp>
          <p:nvSpPr>
            <p:cNvPr id="34" name="object 34"/>
            <p:cNvSpPr/>
            <p:nvPr/>
          </p:nvSpPr>
          <p:spPr>
            <a:xfrm>
              <a:off x="5323978" y="2952145"/>
              <a:ext cx="2787015" cy="406400"/>
            </a:xfrm>
            <a:custGeom>
              <a:avLst/>
              <a:gdLst/>
              <a:ahLst/>
              <a:cxnLst/>
              <a:rect l="l" t="t" r="r" b="b"/>
              <a:pathLst>
                <a:path w="2787015" h="406400">
                  <a:moveTo>
                    <a:pt x="2721529" y="307736"/>
                  </a:moveTo>
                  <a:lnTo>
                    <a:pt x="2688788" y="307736"/>
                  </a:lnTo>
                  <a:lnTo>
                    <a:pt x="2737901" y="405949"/>
                  </a:lnTo>
                  <a:lnTo>
                    <a:pt x="2778829" y="324103"/>
                  </a:lnTo>
                  <a:lnTo>
                    <a:pt x="2721529" y="324103"/>
                  </a:lnTo>
                  <a:lnTo>
                    <a:pt x="2721529" y="307736"/>
                  </a:lnTo>
                  <a:close/>
                </a:path>
                <a:path w="2787015" h="406400">
                  <a:moveTo>
                    <a:pt x="2721529" y="202976"/>
                  </a:moveTo>
                  <a:lnTo>
                    <a:pt x="2721529" y="324103"/>
                  </a:lnTo>
                  <a:lnTo>
                    <a:pt x="2754273" y="324103"/>
                  </a:lnTo>
                  <a:lnTo>
                    <a:pt x="2754273" y="219345"/>
                  </a:lnTo>
                  <a:lnTo>
                    <a:pt x="2737901" y="219345"/>
                  </a:lnTo>
                  <a:lnTo>
                    <a:pt x="2721529" y="202976"/>
                  </a:lnTo>
                  <a:close/>
                </a:path>
                <a:path w="2787015" h="406400">
                  <a:moveTo>
                    <a:pt x="2787015" y="307736"/>
                  </a:moveTo>
                  <a:lnTo>
                    <a:pt x="2754273" y="307736"/>
                  </a:lnTo>
                  <a:lnTo>
                    <a:pt x="2754273" y="324103"/>
                  </a:lnTo>
                  <a:lnTo>
                    <a:pt x="2778829" y="324103"/>
                  </a:lnTo>
                  <a:lnTo>
                    <a:pt x="2787015" y="307736"/>
                  </a:lnTo>
                  <a:close/>
                </a:path>
                <a:path w="2787015" h="406400">
                  <a:moveTo>
                    <a:pt x="32741" y="0"/>
                  </a:moveTo>
                  <a:lnTo>
                    <a:pt x="0" y="0"/>
                  </a:lnTo>
                  <a:lnTo>
                    <a:pt x="0" y="219345"/>
                  </a:lnTo>
                  <a:lnTo>
                    <a:pt x="2721529" y="219345"/>
                  </a:lnTo>
                  <a:lnTo>
                    <a:pt x="2721529" y="202976"/>
                  </a:lnTo>
                  <a:lnTo>
                    <a:pt x="32741" y="202976"/>
                  </a:lnTo>
                  <a:lnTo>
                    <a:pt x="16371" y="186607"/>
                  </a:lnTo>
                  <a:lnTo>
                    <a:pt x="32741" y="186607"/>
                  </a:lnTo>
                  <a:lnTo>
                    <a:pt x="32741" y="0"/>
                  </a:lnTo>
                  <a:close/>
                </a:path>
                <a:path w="2787015" h="406400">
                  <a:moveTo>
                    <a:pt x="2754273" y="186607"/>
                  </a:moveTo>
                  <a:lnTo>
                    <a:pt x="32741" y="186607"/>
                  </a:lnTo>
                  <a:lnTo>
                    <a:pt x="32741" y="202976"/>
                  </a:lnTo>
                  <a:lnTo>
                    <a:pt x="2721529" y="202976"/>
                  </a:lnTo>
                  <a:lnTo>
                    <a:pt x="2737901" y="219345"/>
                  </a:lnTo>
                  <a:lnTo>
                    <a:pt x="2754273" y="219345"/>
                  </a:lnTo>
                  <a:lnTo>
                    <a:pt x="2754273" y="186607"/>
                  </a:lnTo>
                  <a:close/>
                </a:path>
                <a:path w="2787015" h="406400">
                  <a:moveTo>
                    <a:pt x="32741" y="186607"/>
                  </a:moveTo>
                  <a:lnTo>
                    <a:pt x="16371" y="186607"/>
                  </a:lnTo>
                  <a:lnTo>
                    <a:pt x="32741" y="202976"/>
                  </a:lnTo>
                  <a:lnTo>
                    <a:pt x="32741" y="186607"/>
                  </a:lnTo>
                  <a:close/>
                </a:path>
              </a:pathLst>
            </a:custGeom>
            <a:solidFill>
              <a:srgbClr val="FA923F"/>
            </a:solidFill>
          </p:spPr>
          <p:txBody>
            <a:bodyPr wrap="square" lIns="0" tIns="0" rIns="0" bIns="0" rtlCol="0"/>
            <a:lstStyle/>
            <a:p>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177169" y="1089819"/>
            <a:ext cx="8402320" cy="617220"/>
          </a:xfrm>
          <a:custGeom>
            <a:avLst/>
            <a:gdLst/>
            <a:ahLst/>
            <a:cxnLst/>
            <a:rect l="l" t="t" r="r" b="b"/>
            <a:pathLst>
              <a:path w="8402320" h="617219">
                <a:moveTo>
                  <a:pt x="8401928" y="0"/>
                </a:moveTo>
                <a:lnTo>
                  <a:pt x="135081" y="0"/>
                </a:lnTo>
                <a:lnTo>
                  <a:pt x="82501" y="8080"/>
                </a:lnTo>
                <a:lnTo>
                  <a:pt x="39564" y="30116"/>
                </a:lnTo>
                <a:lnTo>
                  <a:pt x="10615" y="62801"/>
                </a:lnTo>
                <a:lnTo>
                  <a:pt x="0" y="102825"/>
                </a:lnTo>
                <a:lnTo>
                  <a:pt x="0" y="514118"/>
                </a:lnTo>
                <a:lnTo>
                  <a:pt x="10615" y="554144"/>
                </a:lnTo>
                <a:lnTo>
                  <a:pt x="39564" y="586828"/>
                </a:lnTo>
                <a:lnTo>
                  <a:pt x="82501" y="608865"/>
                </a:lnTo>
                <a:lnTo>
                  <a:pt x="135081" y="616945"/>
                </a:lnTo>
                <a:lnTo>
                  <a:pt x="8401928" y="616945"/>
                </a:lnTo>
                <a:lnTo>
                  <a:pt x="8401928" y="0"/>
                </a:lnTo>
                <a:close/>
              </a:path>
            </a:pathLst>
          </a:custGeom>
          <a:solidFill>
            <a:srgbClr val="FA923F"/>
          </a:solidFill>
        </p:spPr>
        <p:txBody>
          <a:bodyPr wrap="square" lIns="0" tIns="0" rIns="0" bIns="0" rtlCol="0"/>
          <a:lstStyle/>
          <a:p>
            <a:endParaRPr/>
          </a:p>
        </p:txBody>
      </p:sp>
      <p:sp>
        <p:nvSpPr>
          <p:cNvPr id="3" name="object 3"/>
          <p:cNvSpPr txBox="1">
            <a:spLocks noGrp="1"/>
          </p:cNvSpPr>
          <p:nvPr>
            <p:ph type="title"/>
          </p:nvPr>
        </p:nvSpPr>
        <p:spPr>
          <a:xfrm>
            <a:off x="2328614" y="1189656"/>
            <a:ext cx="8250875" cy="382156"/>
          </a:xfrm>
          <a:prstGeom prst="rect">
            <a:avLst/>
          </a:prstGeom>
        </p:spPr>
        <p:txBody>
          <a:bodyPr vert="horz" wrap="square" lIns="0" tIns="12700" rIns="0" bIns="0" rtlCol="0">
            <a:spAutoFit/>
          </a:bodyPr>
          <a:lstStyle/>
          <a:p>
            <a:pPr marL="12700">
              <a:lnSpc>
                <a:spcPct val="100000"/>
              </a:lnSpc>
              <a:spcBef>
                <a:spcPts val="100"/>
              </a:spcBef>
            </a:pPr>
            <a:r>
              <a:rPr sz="2400" b="1" spc="-35" dirty="0">
                <a:latin typeface="Arial" panose="020B0604020202020204" pitchFamily="34" charset="0"/>
                <a:cs typeface="Arial" panose="020B0604020202020204" pitchFamily="34" charset="0"/>
              </a:rPr>
              <a:t>Sharing</a:t>
            </a:r>
            <a:r>
              <a:rPr sz="2400" b="1" spc="-90" dirty="0">
                <a:latin typeface="Arial" panose="020B0604020202020204" pitchFamily="34" charset="0"/>
                <a:cs typeface="Arial" panose="020B0604020202020204" pitchFamily="34" charset="0"/>
              </a:rPr>
              <a:t> </a:t>
            </a:r>
            <a:r>
              <a:rPr sz="2400" b="1" dirty="0">
                <a:latin typeface="Arial" panose="020B0604020202020204" pitchFamily="34" charset="0"/>
                <a:cs typeface="Arial" panose="020B0604020202020204" pitchFamily="34" charset="0"/>
              </a:rPr>
              <a:t>via</a:t>
            </a:r>
            <a:r>
              <a:rPr sz="2400" b="1" spc="-85" dirty="0">
                <a:latin typeface="Arial" panose="020B0604020202020204" pitchFamily="34" charset="0"/>
                <a:cs typeface="Arial" panose="020B0604020202020204" pitchFamily="34" charset="0"/>
              </a:rPr>
              <a:t> </a:t>
            </a:r>
            <a:r>
              <a:rPr sz="2400" b="1" dirty="0">
                <a:latin typeface="Arial" panose="020B0604020202020204" pitchFamily="34" charset="0"/>
                <a:cs typeface="Arial" panose="020B0604020202020204" pitchFamily="34" charset="0"/>
              </a:rPr>
              <a:t>Docker</a:t>
            </a:r>
            <a:r>
              <a:rPr sz="2400" b="1" spc="-80" dirty="0">
                <a:latin typeface="Arial" panose="020B0604020202020204" pitchFamily="34" charset="0"/>
                <a:cs typeface="Arial" panose="020B0604020202020204" pitchFamily="34" charset="0"/>
              </a:rPr>
              <a:t> </a:t>
            </a:r>
            <a:r>
              <a:rPr sz="2400" b="1" dirty="0">
                <a:latin typeface="Arial" panose="020B0604020202020204" pitchFamily="34" charset="0"/>
                <a:cs typeface="Arial" panose="020B0604020202020204" pitchFamily="34" charset="0"/>
              </a:rPr>
              <a:t>Hub</a:t>
            </a:r>
            <a:r>
              <a:rPr sz="2400" b="1" spc="-90" dirty="0">
                <a:latin typeface="Arial" panose="020B0604020202020204" pitchFamily="34" charset="0"/>
                <a:cs typeface="Arial" panose="020B0604020202020204" pitchFamily="34" charset="0"/>
              </a:rPr>
              <a:t> </a:t>
            </a:r>
            <a:r>
              <a:rPr sz="2400" b="1" dirty="0">
                <a:latin typeface="Arial" panose="020B0604020202020204" pitchFamily="34" charset="0"/>
                <a:cs typeface="Arial" panose="020B0604020202020204" pitchFamily="34" charset="0"/>
              </a:rPr>
              <a:t>or</a:t>
            </a:r>
            <a:r>
              <a:rPr sz="2400" b="1" spc="-80" dirty="0">
                <a:latin typeface="Arial" panose="020B0604020202020204" pitchFamily="34" charset="0"/>
                <a:cs typeface="Arial" panose="020B0604020202020204" pitchFamily="34" charset="0"/>
              </a:rPr>
              <a:t> </a:t>
            </a:r>
            <a:r>
              <a:rPr sz="2400" b="1" spc="45" dirty="0">
                <a:latin typeface="Arial" panose="020B0604020202020204" pitchFamily="34" charset="0"/>
                <a:cs typeface="Arial" panose="020B0604020202020204" pitchFamily="34" charset="0"/>
              </a:rPr>
              <a:t>Private</a:t>
            </a:r>
            <a:r>
              <a:rPr sz="2400" b="1" spc="-85" dirty="0">
                <a:latin typeface="Arial" panose="020B0604020202020204" pitchFamily="34" charset="0"/>
                <a:cs typeface="Arial" panose="020B0604020202020204" pitchFamily="34" charset="0"/>
              </a:rPr>
              <a:t> </a:t>
            </a:r>
            <a:r>
              <a:rPr sz="2400" b="1" spc="-10" dirty="0">
                <a:latin typeface="Arial" panose="020B0604020202020204" pitchFamily="34" charset="0"/>
                <a:cs typeface="Arial" panose="020B0604020202020204" pitchFamily="34" charset="0"/>
              </a:rPr>
              <a:t>Registry</a:t>
            </a:r>
          </a:p>
        </p:txBody>
      </p:sp>
      <p:grpSp>
        <p:nvGrpSpPr>
          <p:cNvPr id="4" name="object 4"/>
          <p:cNvGrpSpPr/>
          <p:nvPr/>
        </p:nvGrpSpPr>
        <p:grpSpPr>
          <a:xfrm>
            <a:off x="5998633" y="2321779"/>
            <a:ext cx="3430270" cy="842010"/>
            <a:chOff x="5998633" y="2321779"/>
            <a:chExt cx="3430270" cy="842010"/>
          </a:xfrm>
        </p:grpSpPr>
        <p:sp>
          <p:nvSpPr>
            <p:cNvPr id="5" name="object 5"/>
            <p:cNvSpPr/>
            <p:nvPr/>
          </p:nvSpPr>
          <p:spPr>
            <a:xfrm>
              <a:off x="6010909" y="2334056"/>
              <a:ext cx="3405504" cy="817244"/>
            </a:xfrm>
            <a:custGeom>
              <a:avLst/>
              <a:gdLst/>
              <a:ahLst/>
              <a:cxnLst/>
              <a:rect l="l" t="t" r="r" b="b"/>
              <a:pathLst>
                <a:path w="3405504" h="817244">
                  <a:moveTo>
                    <a:pt x="3268976" y="0"/>
                  </a:moveTo>
                  <a:lnTo>
                    <a:pt x="136211" y="0"/>
                  </a:lnTo>
                  <a:lnTo>
                    <a:pt x="93157" y="6943"/>
                  </a:lnTo>
                  <a:lnTo>
                    <a:pt x="55766" y="26277"/>
                  </a:lnTo>
                  <a:lnTo>
                    <a:pt x="26280" y="55759"/>
                  </a:lnTo>
                  <a:lnTo>
                    <a:pt x="6944" y="93145"/>
                  </a:lnTo>
                  <a:lnTo>
                    <a:pt x="0" y="136193"/>
                  </a:lnTo>
                  <a:lnTo>
                    <a:pt x="0" y="680942"/>
                  </a:lnTo>
                  <a:lnTo>
                    <a:pt x="6944" y="723989"/>
                  </a:lnTo>
                  <a:lnTo>
                    <a:pt x="26280" y="761375"/>
                  </a:lnTo>
                  <a:lnTo>
                    <a:pt x="55766" y="790857"/>
                  </a:lnTo>
                  <a:lnTo>
                    <a:pt x="93157" y="810191"/>
                  </a:lnTo>
                  <a:lnTo>
                    <a:pt x="136211" y="817134"/>
                  </a:lnTo>
                  <a:lnTo>
                    <a:pt x="3268976" y="817134"/>
                  </a:lnTo>
                  <a:lnTo>
                    <a:pt x="3312029" y="810191"/>
                  </a:lnTo>
                  <a:lnTo>
                    <a:pt x="3349420" y="790857"/>
                  </a:lnTo>
                  <a:lnTo>
                    <a:pt x="3378906" y="761375"/>
                  </a:lnTo>
                  <a:lnTo>
                    <a:pt x="3398243" y="723989"/>
                  </a:lnTo>
                  <a:lnTo>
                    <a:pt x="3405187" y="680942"/>
                  </a:lnTo>
                  <a:lnTo>
                    <a:pt x="3405187" y="136193"/>
                  </a:lnTo>
                  <a:lnTo>
                    <a:pt x="3398243" y="93145"/>
                  </a:lnTo>
                  <a:lnTo>
                    <a:pt x="3378906" y="55759"/>
                  </a:lnTo>
                  <a:lnTo>
                    <a:pt x="3349420" y="26277"/>
                  </a:lnTo>
                  <a:lnTo>
                    <a:pt x="3312029" y="6943"/>
                  </a:lnTo>
                  <a:lnTo>
                    <a:pt x="3268976" y="0"/>
                  </a:lnTo>
                  <a:close/>
                </a:path>
              </a:pathLst>
            </a:custGeom>
            <a:solidFill>
              <a:srgbClr val="FA923F"/>
            </a:solidFill>
          </p:spPr>
          <p:txBody>
            <a:bodyPr wrap="square" lIns="0" tIns="0" rIns="0" bIns="0" rtlCol="0"/>
            <a:lstStyle/>
            <a:p>
              <a:endParaRPr/>
            </a:p>
          </p:txBody>
        </p:sp>
        <p:sp>
          <p:nvSpPr>
            <p:cNvPr id="6" name="object 6"/>
            <p:cNvSpPr/>
            <p:nvPr/>
          </p:nvSpPr>
          <p:spPr>
            <a:xfrm>
              <a:off x="6010909" y="2334056"/>
              <a:ext cx="3405504" cy="817244"/>
            </a:xfrm>
            <a:custGeom>
              <a:avLst/>
              <a:gdLst/>
              <a:ahLst/>
              <a:cxnLst/>
              <a:rect l="l" t="t" r="r" b="b"/>
              <a:pathLst>
                <a:path w="3405504" h="817244">
                  <a:moveTo>
                    <a:pt x="0" y="136192"/>
                  </a:moveTo>
                  <a:lnTo>
                    <a:pt x="6944" y="93145"/>
                  </a:lnTo>
                  <a:lnTo>
                    <a:pt x="26280" y="55759"/>
                  </a:lnTo>
                  <a:lnTo>
                    <a:pt x="55766" y="26277"/>
                  </a:lnTo>
                  <a:lnTo>
                    <a:pt x="93157" y="6943"/>
                  </a:lnTo>
                  <a:lnTo>
                    <a:pt x="136211" y="0"/>
                  </a:lnTo>
                  <a:lnTo>
                    <a:pt x="3268976" y="0"/>
                  </a:lnTo>
                  <a:lnTo>
                    <a:pt x="3312029" y="6943"/>
                  </a:lnTo>
                  <a:lnTo>
                    <a:pt x="3349420" y="26277"/>
                  </a:lnTo>
                  <a:lnTo>
                    <a:pt x="3378906" y="55759"/>
                  </a:lnTo>
                  <a:lnTo>
                    <a:pt x="3398243" y="93145"/>
                  </a:lnTo>
                  <a:lnTo>
                    <a:pt x="3405187" y="136192"/>
                  </a:lnTo>
                  <a:lnTo>
                    <a:pt x="3405187" y="680942"/>
                  </a:lnTo>
                  <a:lnTo>
                    <a:pt x="3398243" y="723989"/>
                  </a:lnTo>
                  <a:lnTo>
                    <a:pt x="3378906" y="761375"/>
                  </a:lnTo>
                  <a:lnTo>
                    <a:pt x="3349420" y="790857"/>
                  </a:lnTo>
                  <a:lnTo>
                    <a:pt x="3312029" y="810191"/>
                  </a:lnTo>
                  <a:lnTo>
                    <a:pt x="3268976" y="817134"/>
                  </a:lnTo>
                  <a:lnTo>
                    <a:pt x="136211" y="817134"/>
                  </a:lnTo>
                  <a:lnTo>
                    <a:pt x="93157" y="810191"/>
                  </a:lnTo>
                  <a:lnTo>
                    <a:pt x="55766" y="790857"/>
                  </a:lnTo>
                  <a:lnTo>
                    <a:pt x="26280" y="761375"/>
                  </a:lnTo>
                  <a:lnTo>
                    <a:pt x="6944" y="723989"/>
                  </a:lnTo>
                  <a:lnTo>
                    <a:pt x="0" y="680942"/>
                  </a:lnTo>
                  <a:lnTo>
                    <a:pt x="0" y="136192"/>
                  </a:lnTo>
                  <a:close/>
                </a:path>
              </a:pathLst>
            </a:custGeom>
            <a:ln w="24553">
              <a:solidFill>
                <a:srgbClr val="FFFFFF"/>
              </a:solidFill>
            </a:ln>
          </p:spPr>
          <p:txBody>
            <a:bodyPr wrap="square" lIns="0" tIns="0" rIns="0" bIns="0" rtlCol="0"/>
            <a:lstStyle/>
            <a:p>
              <a:endParaRPr/>
            </a:p>
          </p:txBody>
        </p:sp>
      </p:grpSp>
      <p:grpSp>
        <p:nvGrpSpPr>
          <p:cNvPr id="7" name="object 7"/>
          <p:cNvGrpSpPr/>
          <p:nvPr/>
        </p:nvGrpSpPr>
        <p:grpSpPr>
          <a:xfrm>
            <a:off x="1252325" y="2154162"/>
            <a:ext cx="3430270" cy="1009650"/>
            <a:chOff x="1252325" y="2154162"/>
            <a:chExt cx="3430270" cy="1009650"/>
          </a:xfrm>
        </p:grpSpPr>
        <p:sp>
          <p:nvSpPr>
            <p:cNvPr id="8" name="object 8"/>
            <p:cNvSpPr/>
            <p:nvPr/>
          </p:nvSpPr>
          <p:spPr>
            <a:xfrm>
              <a:off x="1264602" y="2334056"/>
              <a:ext cx="3405504" cy="817244"/>
            </a:xfrm>
            <a:custGeom>
              <a:avLst/>
              <a:gdLst/>
              <a:ahLst/>
              <a:cxnLst/>
              <a:rect l="l" t="t" r="r" b="b"/>
              <a:pathLst>
                <a:path w="3405504" h="817244">
                  <a:moveTo>
                    <a:pt x="3268976" y="0"/>
                  </a:moveTo>
                  <a:lnTo>
                    <a:pt x="136211" y="0"/>
                  </a:lnTo>
                  <a:lnTo>
                    <a:pt x="93157" y="6943"/>
                  </a:lnTo>
                  <a:lnTo>
                    <a:pt x="55766" y="26277"/>
                  </a:lnTo>
                  <a:lnTo>
                    <a:pt x="26280" y="55759"/>
                  </a:lnTo>
                  <a:lnTo>
                    <a:pt x="6944" y="93145"/>
                  </a:lnTo>
                  <a:lnTo>
                    <a:pt x="0" y="136193"/>
                  </a:lnTo>
                  <a:lnTo>
                    <a:pt x="0" y="680942"/>
                  </a:lnTo>
                  <a:lnTo>
                    <a:pt x="6944" y="723989"/>
                  </a:lnTo>
                  <a:lnTo>
                    <a:pt x="26280" y="761375"/>
                  </a:lnTo>
                  <a:lnTo>
                    <a:pt x="55766" y="790857"/>
                  </a:lnTo>
                  <a:lnTo>
                    <a:pt x="93157" y="810191"/>
                  </a:lnTo>
                  <a:lnTo>
                    <a:pt x="136211" y="817134"/>
                  </a:lnTo>
                  <a:lnTo>
                    <a:pt x="3268976" y="817134"/>
                  </a:lnTo>
                  <a:lnTo>
                    <a:pt x="3312029" y="810191"/>
                  </a:lnTo>
                  <a:lnTo>
                    <a:pt x="3349421" y="790857"/>
                  </a:lnTo>
                  <a:lnTo>
                    <a:pt x="3378906" y="761375"/>
                  </a:lnTo>
                  <a:lnTo>
                    <a:pt x="3398243" y="723989"/>
                  </a:lnTo>
                  <a:lnTo>
                    <a:pt x="3405187" y="680942"/>
                  </a:lnTo>
                  <a:lnTo>
                    <a:pt x="3405187" y="136193"/>
                  </a:lnTo>
                  <a:lnTo>
                    <a:pt x="3398243" y="93145"/>
                  </a:lnTo>
                  <a:lnTo>
                    <a:pt x="3378906" y="55759"/>
                  </a:lnTo>
                  <a:lnTo>
                    <a:pt x="3349421" y="26277"/>
                  </a:lnTo>
                  <a:lnTo>
                    <a:pt x="3312029" y="6943"/>
                  </a:lnTo>
                  <a:lnTo>
                    <a:pt x="3268976" y="0"/>
                  </a:lnTo>
                  <a:close/>
                </a:path>
              </a:pathLst>
            </a:custGeom>
            <a:solidFill>
              <a:srgbClr val="CA41C7"/>
            </a:solidFill>
          </p:spPr>
          <p:txBody>
            <a:bodyPr wrap="square" lIns="0" tIns="0" rIns="0" bIns="0" rtlCol="0"/>
            <a:lstStyle/>
            <a:p>
              <a:endParaRPr/>
            </a:p>
          </p:txBody>
        </p:sp>
        <p:sp>
          <p:nvSpPr>
            <p:cNvPr id="9" name="object 9"/>
            <p:cNvSpPr/>
            <p:nvPr/>
          </p:nvSpPr>
          <p:spPr>
            <a:xfrm>
              <a:off x="1264602" y="2334056"/>
              <a:ext cx="3405504" cy="817244"/>
            </a:xfrm>
            <a:custGeom>
              <a:avLst/>
              <a:gdLst/>
              <a:ahLst/>
              <a:cxnLst/>
              <a:rect l="l" t="t" r="r" b="b"/>
              <a:pathLst>
                <a:path w="3405504" h="817244">
                  <a:moveTo>
                    <a:pt x="0" y="136192"/>
                  </a:moveTo>
                  <a:lnTo>
                    <a:pt x="6944" y="93145"/>
                  </a:lnTo>
                  <a:lnTo>
                    <a:pt x="26280" y="55759"/>
                  </a:lnTo>
                  <a:lnTo>
                    <a:pt x="55766" y="26277"/>
                  </a:lnTo>
                  <a:lnTo>
                    <a:pt x="93157" y="6943"/>
                  </a:lnTo>
                  <a:lnTo>
                    <a:pt x="136211" y="0"/>
                  </a:lnTo>
                  <a:lnTo>
                    <a:pt x="3268976" y="0"/>
                  </a:lnTo>
                  <a:lnTo>
                    <a:pt x="3312029" y="6943"/>
                  </a:lnTo>
                  <a:lnTo>
                    <a:pt x="3349420" y="26277"/>
                  </a:lnTo>
                  <a:lnTo>
                    <a:pt x="3378906" y="55759"/>
                  </a:lnTo>
                  <a:lnTo>
                    <a:pt x="3398243" y="93145"/>
                  </a:lnTo>
                  <a:lnTo>
                    <a:pt x="3405187" y="136192"/>
                  </a:lnTo>
                  <a:lnTo>
                    <a:pt x="3405187" y="680942"/>
                  </a:lnTo>
                  <a:lnTo>
                    <a:pt x="3398243" y="723989"/>
                  </a:lnTo>
                  <a:lnTo>
                    <a:pt x="3378906" y="761375"/>
                  </a:lnTo>
                  <a:lnTo>
                    <a:pt x="3349420" y="790857"/>
                  </a:lnTo>
                  <a:lnTo>
                    <a:pt x="3312029" y="810191"/>
                  </a:lnTo>
                  <a:lnTo>
                    <a:pt x="3268976" y="817134"/>
                  </a:lnTo>
                  <a:lnTo>
                    <a:pt x="136211" y="817134"/>
                  </a:lnTo>
                  <a:lnTo>
                    <a:pt x="93157" y="810191"/>
                  </a:lnTo>
                  <a:lnTo>
                    <a:pt x="55766" y="790857"/>
                  </a:lnTo>
                  <a:lnTo>
                    <a:pt x="26280" y="761375"/>
                  </a:lnTo>
                  <a:lnTo>
                    <a:pt x="6944" y="723989"/>
                  </a:lnTo>
                  <a:lnTo>
                    <a:pt x="0" y="680942"/>
                  </a:lnTo>
                  <a:lnTo>
                    <a:pt x="0" y="136192"/>
                  </a:lnTo>
                  <a:close/>
                </a:path>
              </a:pathLst>
            </a:custGeom>
            <a:ln w="24553">
              <a:solidFill>
                <a:srgbClr val="FFFFFF"/>
              </a:solidFill>
            </a:ln>
          </p:spPr>
          <p:txBody>
            <a:bodyPr wrap="square" lIns="0" tIns="0" rIns="0" bIns="0" rtlCol="0"/>
            <a:lstStyle/>
            <a:p>
              <a:endParaRPr/>
            </a:p>
          </p:txBody>
        </p:sp>
        <p:sp>
          <p:nvSpPr>
            <p:cNvPr id="10" name="object 10"/>
            <p:cNvSpPr/>
            <p:nvPr/>
          </p:nvSpPr>
          <p:spPr>
            <a:xfrm>
              <a:off x="1893252" y="2166439"/>
              <a:ext cx="2148205" cy="335280"/>
            </a:xfrm>
            <a:custGeom>
              <a:avLst/>
              <a:gdLst/>
              <a:ahLst/>
              <a:cxnLst/>
              <a:rect l="l" t="t" r="r" b="b"/>
              <a:pathLst>
                <a:path w="2148204" h="335280">
                  <a:moveTo>
                    <a:pt x="2092004" y="0"/>
                  </a:moveTo>
                  <a:lnTo>
                    <a:pt x="55881" y="0"/>
                  </a:lnTo>
                  <a:lnTo>
                    <a:pt x="34129" y="4390"/>
                  </a:lnTo>
                  <a:lnTo>
                    <a:pt x="16367" y="16364"/>
                  </a:lnTo>
                  <a:lnTo>
                    <a:pt x="4391" y="34124"/>
                  </a:lnTo>
                  <a:lnTo>
                    <a:pt x="0" y="55873"/>
                  </a:lnTo>
                  <a:lnTo>
                    <a:pt x="0" y="279360"/>
                  </a:lnTo>
                  <a:lnTo>
                    <a:pt x="4391" y="301109"/>
                  </a:lnTo>
                  <a:lnTo>
                    <a:pt x="16367" y="318869"/>
                  </a:lnTo>
                  <a:lnTo>
                    <a:pt x="34129" y="330843"/>
                  </a:lnTo>
                  <a:lnTo>
                    <a:pt x="55881" y="335234"/>
                  </a:lnTo>
                  <a:lnTo>
                    <a:pt x="2092004" y="335234"/>
                  </a:lnTo>
                  <a:lnTo>
                    <a:pt x="2113757" y="330843"/>
                  </a:lnTo>
                  <a:lnTo>
                    <a:pt x="2131520" y="318869"/>
                  </a:lnTo>
                  <a:lnTo>
                    <a:pt x="2143496" y="301109"/>
                  </a:lnTo>
                  <a:lnTo>
                    <a:pt x="2147887" y="279360"/>
                  </a:lnTo>
                  <a:lnTo>
                    <a:pt x="2147887" y="55873"/>
                  </a:lnTo>
                  <a:lnTo>
                    <a:pt x="2143496" y="34124"/>
                  </a:lnTo>
                  <a:lnTo>
                    <a:pt x="2131520" y="16364"/>
                  </a:lnTo>
                  <a:lnTo>
                    <a:pt x="2113757" y="4390"/>
                  </a:lnTo>
                  <a:lnTo>
                    <a:pt x="2092004" y="0"/>
                  </a:lnTo>
                  <a:close/>
                </a:path>
              </a:pathLst>
            </a:custGeom>
            <a:solidFill>
              <a:srgbClr val="FFF962"/>
            </a:solidFill>
          </p:spPr>
          <p:txBody>
            <a:bodyPr wrap="square" lIns="0" tIns="0" rIns="0" bIns="0" rtlCol="0"/>
            <a:lstStyle/>
            <a:p>
              <a:endParaRPr/>
            </a:p>
          </p:txBody>
        </p:sp>
        <p:sp>
          <p:nvSpPr>
            <p:cNvPr id="11" name="object 11"/>
            <p:cNvSpPr/>
            <p:nvPr/>
          </p:nvSpPr>
          <p:spPr>
            <a:xfrm>
              <a:off x="1893252" y="2166439"/>
              <a:ext cx="2148205" cy="335280"/>
            </a:xfrm>
            <a:custGeom>
              <a:avLst/>
              <a:gdLst/>
              <a:ahLst/>
              <a:cxnLst/>
              <a:rect l="l" t="t" r="r" b="b"/>
              <a:pathLst>
                <a:path w="2148204" h="335280">
                  <a:moveTo>
                    <a:pt x="0" y="55874"/>
                  </a:moveTo>
                  <a:lnTo>
                    <a:pt x="4391" y="34125"/>
                  </a:lnTo>
                  <a:lnTo>
                    <a:pt x="16367" y="16365"/>
                  </a:lnTo>
                  <a:lnTo>
                    <a:pt x="34130" y="4390"/>
                  </a:lnTo>
                  <a:lnTo>
                    <a:pt x="55881" y="0"/>
                  </a:lnTo>
                  <a:lnTo>
                    <a:pt x="2092005" y="0"/>
                  </a:lnTo>
                  <a:lnTo>
                    <a:pt x="2113757" y="4390"/>
                  </a:lnTo>
                  <a:lnTo>
                    <a:pt x="2131520" y="16365"/>
                  </a:lnTo>
                  <a:lnTo>
                    <a:pt x="2143496" y="34125"/>
                  </a:lnTo>
                  <a:lnTo>
                    <a:pt x="2147887" y="55874"/>
                  </a:lnTo>
                  <a:lnTo>
                    <a:pt x="2147887" y="279360"/>
                  </a:lnTo>
                  <a:lnTo>
                    <a:pt x="2143496" y="301109"/>
                  </a:lnTo>
                  <a:lnTo>
                    <a:pt x="2131520" y="318869"/>
                  </a:lnTo>
                  <a:lnTo>
                    <a:pt x="2113757" y="330843"/>
                  </a:lnTo>
                  <a:lnTo>
                    <a:pt x="2092005" y="335234"/>
                  </a:lnTo>
                  <a:lnTo>
                    <a:pt x="55881" y="335234"/>
                  </a:lnTo>
                  <a:lnTo>
                    <a:pt x="34130" y="330843"/>
                  </a:lnTo>
                  <a:lnTo>
                    <a:pt x="16367" y="318869"/>
                  </a:lnTo>
                  <a:lnTo>
                    <a:pt x="4391" y="301109"/>
                  </a:lnTo>
                  <a:lnTo>
                    <a:pt x="0" y="279360"/>
                  </a:lnTo>
                  <a:lnTo>
                    <a:pt x="0" y="55874"/>
                  </a:lnTo>
                  <a:close/>
                </a:path>
              </a:pathLst>
            </a:custGeom>
            <a:ln w="24553">
              <a:solidFill>
                <a:srgbClr val="4F4F4F"/>
              </a:solidFill>
            </a:ln>
          </p:spPr>
          <p:txBody>
            <a:bodyPr wrap="square" lIns="0" tIns="0" rIns="0" bIns="0" rtlCol="0"/>
            <a:lstStyle/>
            <a:p>
              <a:endParaRPr/>
            </a:p>
          </p:txBody>
        </p:sp>
      </p:grpSp>
      <p:sp>
        <p:nvSpPr>
          <p:cNvPr id="12" name="object 12"/>
          <p:cNvSpPr txBox="1"/>
          <p:nvPr/>
        </p:nvSpPr>
        <p:spPr>
          <a:xfrm>
            <a:off x="6952508" y="2612668"/>
            <a:ext cx="1518920" cy="254000"/>
          </a:xfrm>
          <a:prstGeom prst="rect">
            <a:avLst/>
          </a:prstGeom>
        </p:spPr>
        <p:txBody>
          <a:bodyPr vert="horz" wrap="square" lIns="0" tIns="12700" rIns="0" bIns="0" rtlCol="0">
            <a:spAutoFit/>
          </a:bodyPr>
          <a:lstStyle/>
          <a:p>
            <a:pPr marL="12700">
              <a:lnSpc>
                <a:spcPct val="100000"/>
              </a:lnSpc>
              <a:spcBef>
                <a:spcPts val="100"/>
              </a:spcBef>
            </a:pPr>
            <a:r>
              <a:rPr sz="1500" b="1" spc="-20" dirty="0">
                <a:solidFill>
                  <a:srgbClr val="FFFFFF"/>
                </a:solidFill>
                <a:latin typeface="Tahoma"/>
                <a:cs typeface="Tahoma"/>
              </a:rPr>
              <a:t>Private</a:t>
            </a:r>
            <a:r>
              <a:rPr sz="1500" b="1" spc="-35" dirty="0">
                <a:solidFill>
                  <a:srgbClr val="FFFFFF"/>
                </a:solidFill>
                <a:latin typeface="Tahoma"/>
                <a:cs typeface="Tahoma"/>
              </a:rPr>
              <a:t> </a:t>
            </a:r>
            <a:r>
              <a:rPr sz="1500" b="1" spc="-20" dirty="0">
                <a:solidFill>
                  <a:srgbClr val="FFFFFF"/>
                </a:solidFill>
                <a:latin typeface="Tahoma"/>
                <a:cs typeface="Tahoma"/>
              </a:rPr>
              <a:t>Registry</a:t>
            </a:r>
            <a:endParaRPr sz="1500">
              <a:latin typeface="Tahoma"/>
              <a:cs typeface="Tahoma"/>
            </a:endParaRPr>
          </a:p>
        </p:txBody>
      </p:sp>
      <p:sp>
        <p:nvSpPr>
          <p:cNvPr id="13" name="object 13"/>
          <p:cNvSpPr txBox="1"/>
          <p:nvPr/>
        </p:nvSpPr>
        <p:spPr>
          <a:xfrm>
            <a:off x="2016568" y="2204235"/>
            <a:ext cx="1899920" cy="662940"/>
          </a:xfrm>
          <a:prstGeom prst="rect">
            <a:avLst/>
          </a:prstGeom>
        </p:spPr>
        <p:txBody>
          <a:bodyPr vert="horz" wrap="square" lIns="0" tIns="12700" rIns="0" bIns="0" rtlCol="0">
            <a:spAutoFit/>
          </a:bodyPr>
          <a:lstStyle/>
          <a:p>
            <a:pPr algn="ctr">
              <a:lnSpc>
                <a:spcPct val="100000"/>
              </a:lnSpc>
              <a:spcBef>
                <a:spcPts val="100"/>
              </a:spcBef>
            </a:pPr>
            <a:r>
              <a:rPr sz="1500" i="1" spc="-65" dirty="0">
                <a:solidFill>
                  <a:srgbClr val="4F4F4F"/>
                </a:solidFill>
                <a:latin typeface="Verdana"/>
                <a:cs typeface="Verdana"/>
              </a:rPr>
              <a:t>Free</a:t>
            </a:r>
            <a:r>
              <a:rPr sz="1500" i="1" spc="-75" dirty="0">
                <a:solidFill>
                  <a:srgbClr val="4F4F4F"/>
                </a:solidFill>
                <a:latin typeface="Verdana"/>
                <a:cs typeface="Verdana"/>
              </a:rPr>
              <a:t> </a:t>
            </a:r>
            <a:r>
              <a:rPr sz="1500" i="1" spc="-20" dirty="0">
                <a:solidFill>
                  <a:srgbClr val="4F4F4F"/>
                </a:solidFill>
                <a:latin typeface="Verdana"/>
                <a:cs typeface="Verdana"/>
              </a:rPr>
              <a:t>Usage</a:t>
            </a:r>
            <a:r>
              <a:rPr sz="1500" i="1" spc="-75" dirty="0">
                <a:solidFill>
                  <a:srgbClr val="4F4F4F"/>
                </a:solidFill>
                <a:latin typeface="Verdana"/>
                <a:cs typeface="Verdana"/>
              </a:rPr>
              <a:t> </a:t>
            </a:r>
            <a:r>
              <a:rPr sz="1500" i="1" spc="-25" dirty="0">
                <a:solidFill>
                  <a:srgbClr val="4F4F4F"/>
                </a:solidFill>
                <a:latin typeface="Verdana"/>
                <a:cs typeface="Verdana"/>
              </a:rPr>
              <a:t>Possible!</a:t>
            </a:r>
            <a:endParaRPr sz="1500">
              <a:latin typeface="Verdana"/>
              <a:cs typeface="Verdana"/>
            </a:endParaRPr>
          </a:p>
          <a:p>
            <a:pPr algn="ctr">
              <a:lnSpc>
                <a:spcPct val="100000"/>
              </a:lnSpc>
              <a:spcBef>
                <a:spcPts val="1415"/>
              </a:spcBef>
            </a:pPr>
            <a:r>
              <a:rPr sz="1500" b="1" spc="-10" dirty="0">
                <a:solidFill>
                  <a:srgbClr val="FFFFFF"/>
                </a:solidFill>
                <a:latin typeface="Tahoma"/>
                <a:cs typeface="Tahoma"/>
              </a:rPr>
              <a:t>Docker</a:t>
            </a:r>
            <a:r>
              <a:rPr sz="1500" b="1" spc="-100" dirty="0">
                <a:solidFill>
                  <a:srgbClr val="FFFFFF"/>
                </a:solidFill>
                <a:latin typeface="Tahoma"/>
                <a:cs typeface="Tahoma"/>
              </a:rPr>
              <a:t> </a:t>
            </a:r>
            <a:r>
              <a:rPr sz="1500" b="1" spc="-25" dirty="0">
                <a:solidFill>
                  <a:srgbClr val="FFFFFF"/>
                </a:solidFill>
                <a:latin typeface="Tahoma"/>
                <a:cs typeface="Tahoma"/>
              </a:rPr>
              <a:t>Hub</a:t>
            </a:r>
            <a:endParaRPr sz="1500">
              <a:latin typeface="Tahoma"/>
              <a:cs typeface="Tahoma"/>
            </a:endParaRPr>
          </a:p>
        </p:txBody>
      </p:sp>
      <p:grpSp>
        <p:nvGrpSpPr>
          <p:cNvPr id="14" name="object 14"/>
          <p:cNvGrpSpPr/>
          <p:nvPr/>
        </p:nvGrpSpPr>
        <p:grpSpPr>
          <a:xfrm>
            <a:off x="1252325" y="3311771"/>
            <a:ext cx="3430270" cy="842010"/>
            <a:chOff x="1252325" y="3311771"/>
            <a:chExt cx="3430270" cy="842010"/>
          </a:xfrm>
        </p:grpSpPr>
        <p:sp>
          <p:nvSpPr>
            <p:cNvPr id="15" name="object 15"/>
            <p:cNvSpPr/>
            <p:nvPr/>
          </p:nvSpPr>
          <p:spPr>
            <a:xfrm>
              <a:off x="1264602" y="3324048"/>
              <a:ext cx="3405504" cy="817244"/>
            </a:xfrm>
            <a:custGeom>
              <a:avLst/>
              <a:gdLst/>
              <a:ahLst/>
              <a:cxnLst/>
              <a:rect l="l" t="t" r="r" b="b"/>
              <a:pathLst>
                <a:path w="3405504" h="817245">
                  <a:moveTo>
                    <a:pt x="3268976" y="0"/>
                  </a:moveTo>
                  <a:lnTo>
                    <a:pt x="136211" y="0"/>
                  </a:lnTo>
                  <a:lnTo>
                    <a:pt x="93157" y="6943"/>
                  </a:lnTo>
                  <a:lnTo>
                    <a:pt x="55766" y="26277"/>
                  </a:lnTo>
                  <a:lnTo>
                    <a:pt x="26280" y="55758"/>
                  </a:lnTo>
                  <a:lnTo>
                    <a:pt x="6944" y="93144"/>
                  </a:lnTo>
                  <a:lnTo>
                    <a:pt x="0" y="136192"/>
                  </a:lnTo>
                  <a:lnTo>
                    <a:pt x="0" y="680942"/>
                  </a:lnTo>
                  <a:lnTo>
                    <a:pt x="6944" y="723989"/>
                  </a:lnTo>
                  <a:lnTo>
                    <a:pt x="26280" y="761375"/>
                  </a:lnTo>
                  <a:lnTo>
                    <a:pt x="55766" y="790857"/>
                  </a:lnTo>
                  <a:lnTo>
                    <a:pt x="93157" y="810191"/>
                  </a:lnTo>
                  <a:lnTo>
                    <a:pt x="136211" y="817134"/>
                  </a:lnTo>
                  <a:lnTo>
                    <a:pt x="3268976" y="817134"/>
                  </a:lnTo>
                  <a:lnTo>
                    <a:pt x="3312029" y="810191"/>
                  </a:lnTo>
                  <a:lnTo>
                    <a:pt x="3349421" y="790857"/>
                  </a:lnTo>
                  <a:lnTo>
                    <a:pt x="3378906" y="761375"/>
                  </a:lnTo>
                  <a:lnTo>
                    <a:pt x="3398243" y="723989"/>
                  </a:lnTo>
                  <a:lnTo>
                    <a:pt x="3405187" y="680942"/>
                  </a:lnTo>
                  <a:lnTo>
                    <a:pt x="3405187" y="136192"/>
                  </a:lnTo>
                  <a:lnTo>
                    <a:pt x="3398243" y="93144"/>
                  </a:lnTo>
                  <a:lnTo>
                    <a:pt x="3378906" y="55758"/>
                  </a:lnTo>
                  <a:lnTo>
                    <a:pt x="3349421" y="26277"/>
                  </a:lnTo>
                  <a:lnTo>
                    <a:pt x="3312029" y="6943"/>
                  </a:lnTo>
                  <a:lnTo>
                    <a:pt x="3268976" y="0"/>
                  </a:lnTo>
                  <a:close/>
                </a:path>
              </a:pathLst>
            </a:custGeom>
            <a:solidFill>
              <a:srgbClr val="EDC0EC"/>
            </a:solidFill>
          </p:spPr>
          <p:txBody>
            <a:bodyPr wrap="square" lIns="0" tIns="0" rIns="0" bIns="0" rtlCol="0"/>
            <a:lstStyle/>
            <a:p>
              <a:endParaRPr/>
            </a:p>
          </p:txBody>
        </p:sp>
        <p:sp>
          <p:nvSpPr>
            <p:cNvPr id="16" name="object 16"/>
            <p:cNvSpPr/>
            <p:nvPr/>
          </p:nvSpPr>
          <p:spPr>
            <a:xfrm>
              <a:off x="1264602" y="3324048"/>
              <a:ext cx="3405504" cy="817244"/>
            </a:xfrm>
            <a:custGeom>
              <a:avLst/>
              <a:gdLst/>
              <a:ahLst/>
              <a:cxnLst/>
              <a:rect l="l" t="t" r="r" b="b"/>
              <a:pathLst>
                <a:path w="3405504" h="817245">
                  <a:moveTo>
                    <a:pt x="0" y="136192"/>
                  </a:moveTo>
                  <a:lnTo>
                    <a:pt x="6944" y="93145"/>
                  </a:lnTo>
                  <a:lnTo>
                    <a:pt x="26280" y="55759"/>
                  </a:lnTo>
                  <a:lnTo>
                    <a:pt x="55766" y="26277"/>
                  </a:lnTo>
                  <a:lnTo>
                    <a:pt x="93157" y="6943"/>
                  </a:lnTo>
                  <a:lnTo>
                    <a:pt x="136211" y="0"/>
                  </a:lnTo>
                  <a:lnTo>
                    <a:pt x="3268976" y="0"/>
                  </a:lnTo>
                  <a:lnTo>
                    <a:pt x="3312029" y="6943"/>
                  </a:lnTo>
                  <a:lnTo>
                    <a:pt x="3349420" y="26277"/>
                  </a:lnTo>
                  <a:lnTo>
                    <a:pt x="3378906" y="55759"/>
                  </a:lnTo>
                  <a:lnTo>
                    <a:pt x="3398243" y="93145"/>
                  </a:lnTo>
                  <a:lnTo>
                    <a:pt x="3405187" y="136192"/>
                  </a:lnTo>
                  <a:lnTo>
                    <a:pt x="3405187" y="680942"/>
                  </a:lnTo>
                  <a:lnTo>
                    <a:pt x="3398243" y="723989"/>
                  </a:lnTo>
                  <a:lnTo>
                    <a:pt x="3378906" y="761375"/>
                  </a:lnTo>
                  <a:lnTo>
                    <a:pt x="3349420" y="790857"/>
                  </a:lnTo>
                  <a:lnTo>
                    <a:pt x="3312029" y="810191"/>
                  </a:lnTo>
                  <a:lnTo>
                    <a:pt x="3268976" y="817134"/>
                  </a:lnTo>
                  <a:lnTo>
                    <a:pt x="136211" y="817134"/>
                  </a:lnTo>
                  <a:lnTo>
                    <a:pt x="93157" y="810191"/>
                  </a:lnTo>
                  <a:lnTo>
                    <a:pt x="55766" y="790857"/>
                  </a:lnTo>
                  <a:lnTo>
                    <a:pt x="26280" y="761375"/>
                  </a:lnTo>
                  <a:lnTo>
                    <a:pt x="6944" y="723989"/>
                  </a:lnTo>
                  <a:lnTo>
                    <a:pt x="0" y="680942"/>
                  </a:lnTo>
                  <a:lnTo>
                    <a:pt x="0" y="136192"/>
                  </a:lnTo>
                  <a:close/>
                </a:path>
              </a:pathLst>
            </a:custGeom>
            <a:ln w="24553">
              <a:solidFill>
                <a:srgbClr val="CA41C7"/>
              </a:solidFill>
            </a:ln>
          </p:spPr>
          <p:txBody>
            <a:bodyPr wrap="square" lIns="0" tIns="0" rIns="0" bIns="0" rtlCol="0"/>
            <a:lstStyle/>
            <a:p>
              <a:endParaRPr/>
            </a:p>
          </p:txBody>
        </p:sp>
      </p:grpSp>
      <p:sp>
        <p:nvSpPr>
          <p:cNvPr id="17" name="object 17"/>
          <p:cNvSpPr txBox="1"/>
          <p:nvPr/>
        </p:nvSpPr>
        <p:spPr>
          <a:xfrm>
            <a:off x="1584098" y="3600220"/>
            <a:ext cx="2764790" cy="254000"/>
          </a:xfrm>
          <a:prstGeom prst="rect">
            <a:avLst/>
          </a:prstGeom>
        </p:spPr>
        <p:txBody>
          <a:bodyPr vert="horz" wrap="square" lIns="0" tIns="12700" rIns="0" bIns="0" rtlCol="0">
            <a:spAutoFit/>
          </a:bodyPr>
          <a:lstStyle/>
          <a:p>
            <a:pPr marL="12700">
              <a:lnSpc>
                <a:spcPct val="100000"/>
              </a:lnSpc>
              <a:spcBef>
                <a:spcPts val="100"/>
              </a:spcBef>
            </a:pPr>
            <a:r>
              <a:rPr sz="1500" spc="-25" dirty="0">
                <a:solidFill>
                  <a:srgbClr val="521751"/>
                </a:solidFill>
                <a:latin typeface="Verdana"/>
                <a:cs typeface="Verdana"/>
              </a:rPr>
              <a:t>Official</a:t>
            </a:r>
            <a:r>
              <a:rPr sz="1500" spc="-105" dirty="0">
                <a:solidFill>
                  <a:srgbClr val="521751"/>
                </a:solidFill>
                <a:latin typeface="Verdana"/>
                <a:cs typeface="Verdana"/>
              </a:rPr>
              <a:t> </a:t>
            </a:r>
            <a:r>
              <a:rPr sz="1500" spc="-55" dirty="0">
                <a:solidFill>
                  <a:srgbClr val="521751"/>
                </a:solidFill>
                <a:latin typeface="Verdana"/>
                <a:cs typeface="Verdana"/>
              </a:rPr>
              <a:t>Docker</a:t>
            </a:r>
            <a:r>
              <a:rPr sz="1500" spc="-90" dirty="0">
                <a:solidFill>
                  <a:srgbClr val="521751"/>
                </a:solidFill>
                <a:latin typeface="Verdana"/>
                <a:cs typeface="Verdana"/>
              </a:rPr>
              <a:t> </a:t>
            </a:r>
            <a:r>
              <a:rPr sz="1500" spc="-85" dirty="0">
                <a:solidFill>
                  <a:srgbClr val="521751"/>
                </a:solidFill>
                <a:latin typeface="Verdana"/>
                <a:cs typeface="Verdana"/>
              </a:rPr>
              <a:t>Image </a:t>
            </a:r>
            <a:r>
              <a:rPr sz="1500" spc="-25" dirty="0">
                <a:solidFill>
                  <a:srgbClr val="521751"/>
                </a:solidFill>
                <a:latin typeface="Verdana"/>
                <a:cs typeface="Verdana"/>
              </a:rPr>
              <a:t>Registry</a:t>
            </a:r>
            <a:endParaRPr sz="1500">
              <a:latin typeface="Verdana"/>
              <a:cs typeface="Verdana"/>
            </a:endParaRPr>
          </a:p>
        </p:txBody>
      </p:sp>
      <p:grpSp>
        <p:nvGrpSpPr>
          <p:cNvPr id="18" name="object 18"/>
          <p:cNvGrpSpPr/>
          <p:nvPr/>
        </p:nvGrpSpPr>
        <p:grpSpPr>
          <a:xfrm>
            <a:off x="1252325" y="4212714"/>
            <a:ext cx="3430270" cy="842010"/>
            <a:chOff x="1252325" y="4212714"/>
            <a:chExt cx="3430270" cy="842010"/>
          </a:xfrm>
        </p:grpSpPr>
        <p:sp>
          <p:nvSpPr>
            <p:cNvPr id="19" name="object 19"/>
            <p:cNvSpPr/>
            <p:nvPr/>
          </p:nvSpPr>
          <p:spPr>
            <a:xfrm>
              <a:off x="1264602" y="4224991"/>
              <a:ext cx="3405504" cy="817244"/>
            </a:xfrm>
            <a:custGeom>
              <a:avLst/>
              <a:gdLst/>
              <a:ahLst/>
              <a:cxnLst/>
              <a:rect l="l" t="t" r="r" b="b"/>
              <a:pathLst>
                <a:path w="3405504" h="817245">
                  <a:moveTo>
                    <a:pt x="3268976" y="0"/>
                  </a:moveTo>
                  <a:lnTo>
                    <a:pt x="136211" y="0"/>
                  </a:lnTo>
                  <a:lnTo>
                    <a:pt x="93157" y="6943"/>
                  </a:lnTo>
                  <a:lnTo>
                    <a:pt x="55766" y="26277"/>
                  </a:lnTo>
                  <a:lnTo>
                    <a:pt x="26280" y="55759"/>
                  </a:lnTo>
                  <a:lnTo>
                    <a:pt x="6944" y="93146"/>
                  </a:lnTo>
                  <a:lnTo>
                    <a:pt x="0" y="136193"/>
                  </a:lnTo>
                  <a:lnTo>
                    <a:pt x="0" y="680942"/>
                  </a:lnTo>
                  <a:lnTo>
                    <a:pt x="6944" y="723989"/>
                  </a:lnTo>
                  <a:lnTo>
                    <a:pt x="26280" y="761376"/>
                  </a:lnTo>
                  <a:lnTo>
                    <a:pt x="55766" y="790858"/>
                  </a:lnTo>
                  <a:lnTo>
                    <a:pt x="93157" y="810192"/>
                  </a:lnTo>
                  <a:lnTo>
                    <a:pt x="136211" y="817135"/>
                  </a:lnTo>
                  <a:lnTo>
                    <a:pt x="3268976" y="817135"/>
                  </a:lnTo>
                  <a:lnTo>
                    <a:pt x="3312029" y="810192"/>
                  </a:lnTo>
                  <a:lnTo>
                    <a:pt x="3349421" y="790858"/>
                  </a:lnTo>
                  <a:lnTo>
                    <a:pt x="3378906" y="761376"/>
                  </a:lnTo>
                  <a:lnTo>
                    <a:pt x="3398243" y="723989"/>
                  </a:lnTo>
                  <a:lnTo>
                    <a:pt x="3405187" y="680942"/>
                  </a:lnTo>
                  <a:lnTo>
                    <a:pt x="3405187" y="136193"/>
                  </a:lnTo>
                  <a:lnTo>
                    <a:pt x="3398243" y="93146"/>
                  </a:lnTo>
                  <a:lnTo>
                    <a:pt x="3378906" y="55759"/>
                  </a:lnTo>
                  <a:lnTo>
                    <a:pt x="3349421" y="26277"/>
                  </a:lnTo>
                  <a:lnTo>
                    <a:pt x="3312029" y="6943"/>
                  </a:lnTo>
                  <a:lnTo>
                    <a:pt x="3268976" y="0"/>
                  </a:lnTo>
                  <a:close/>
                </a:path>
              </a:pathLst>
            </a:custGeom>
            <a:solidFill>
              <a:srgbClr val="EDC0EC"/>
            </a:solidFill>
          </p:spPr>
          <p:txBody>
            <a:bodyPr wrap="square" lIns="0" tIns="0" rIns="0" bIns="0" rtlCol="0"/>
            <a:lstStyle/>
            <a:p>
              <a:endParaRPr/>
            </a:p>
          </p:txBody>
        </p:sp>
        <p:sp>
          <p:nvSpPr>
            <p:cNvPr id="20" name="object 20"/>
            <p:cNvSpPr/>
            <p:nvPr/>
          </p:nvSpPr>
          <p:spPr>
            <a:xfrm>
              <a:off x="1264602" y="4224991"/>
              <a:ext cx="3405504" cy="817244"/>
            </a:xfrm>
            <a:custGeom>
              <a:avLst/>
              <a:gdLst/>
              <a:ahLst/>
              <a:cxnLst/>
              <a:rect l="l" t="t" r="r" b="b"/>
              <a:pathLst>
                <a:path w="3405504" h="817245">
                  <a:moveTo>
                    <a:pt x="0" y="136192"/>
                  </a:moveTo>
                  <a:lnTo>
                    <a:pt x="6944" y="93145"/>
                  </a:lnTo>
                  <a:lnTo>
                    <a:pt x="26280" y="55759"/>
                  </a:lnTo>
                  <a:lnTo>
                    <a:pt x="55766" y="26277"/>
                  </a:lnTo>
                  <a:lnTo>
                    <a:pt x="93157" y="6943"/>
                  </a:lnTo>
                  <a:lnTo>
                    <a:pt x="136211" y="0"/>
                  </a:lnTo>
                  <a:lnTo>
                    <a:pt x="3268976" y="0"/>
                  </a:lnTo>
                  <a:lnTo>
                    <a:pt x="3312029" y="6943"/>
                  </a:lnTo>
                  <a:lnTo>
                    <a:pt x="3349420" y="26277"/>
                  </a:lnTo>
                  <a:lnTo>
                    <a:pt x="3378906" y="55759"/>
                  </a:lnTo>
                  <a:lnTo>
                    <a:pt x="3398243" y="93145"/>
                  </a:lnTo>
                  <a:lnTo>
                    <a:pt x="3405187" y="136192"/>
                  </a:lnTo>
                  <a:lnTo>
                    <a:pt x="3405187" y="680942"/>
                  </a:lnTo>
                  <a:lnTo>
                    <a:pt x="3398243" y="723989"/>
                  </a:lnTo>
                  <a:lnTo>
                    <a:pt x="3378906" y="761375"/>
                  </a:lnTo>
                  <a:lnTo>
                    <a:pt x="3349420" y="790857"/>
                  </a:lnTo>
                  <a:lnTo>
                    <a:pt x="3312029" y="810191"/>
                  </a:lnTo>
                  <a:lnTo>
                    <a:pt x="3268976" y="817134"/>
                  </a:lnTo>
                  <a:lnTo>
                    <a:pt x="136211" y="817134"/>
                  </a:lnTo>
                  <a:lnTo>
                    <a:pt x="93157" y="810191"/>
                  </a:lnTo>
                  <a:lnTo>
                    <a:pt x="55766" y="790857"/>
                  </a:lnTo>
                  <a:lnTo>
                    <a:pt x="26280" y="761375"/>
                  </a:lnTo>
                  <a:lnTo>
                    <a:pt x="6944" y="723989"/>
                  </a:lnTo>
                  <a:lnTo>
                    <a:pt x="0" y="680942"/>
                  </a:lnTo>
                  <a:lnTo>
                    <a:pt x="0" y="136192"/>
                  </a:lnTo>
                  <a:close/>
                </a:path>
              </a:pathLst>
            </a:custGeom>
            <a:ln w="24553">
              <a:solidFill>
                <a:srgbClr val="CA41C7"/>
              </a:solidFill>
            </a:ln>
          </p:spPr>
          <p:txBody>
            <a:bodyPr wrap="square" lIns="0" tIns="0" rIns="0" bIns="0" rtlCol="0"/>
            <a:lstStyle/>
            <a:p>
              <a:endParaRPr/>
            </a:p>
          </p:txBody>
        </p:sp>
      </p:grpSp>
      <p:sp>
        <p:nvSpPr>
          <p:cNvPr id="21" name="object 21"/>
          <p:cNvSpPr txBox="1"/>
          <p:nvPr/>
        </p:nvSpPr>
        <p:spPr>
          <a:xfrm>
            <a:off x="1713020" y="4383556"/>
            <a:ext cx="2506980" cy="482600"/>
          </a:xfrm>
          <a:prstGeom prst="rect">
            <a:avLst/>
          </a:prstGeom>
        </p:spPr>
        <p:txBody>
          <a:bodyPr vert="horz" wrap="square" lIns="0" tIns="12700" rIns="0" bIns="0" rtlCol="0">
            <a:spAutoFit/>
          </a:bodyPr>
          <a:lstStyle/>
          <a:p>
            <a:pPr marL="922655" marR="5080" indent="-909955">
              <a:lnSpc>
                <a:spcPct val="100000"/>
              </a:lnSpc>
              <a:spcBef>
                <a:spcPts val="100"/>
              </a:spcBef>
            </a:pPr>
            <a:r>
              <a:rPr sz="1500" spc="-50" dirty="0">
                <a:solidFill>
                  <a:srgbClr val="521751"/>
                </a:solidFill>
                <a:latin typeface="Verdana"/>
                <a:cs typeface="Verdana"/>
              </a:rPr>
              <a:t>Public,</a:t>
            </a:r>
            <a:r>
              <a:rPr sz="1500" spc="-100" dirty="0">
                <a:solidFill>
                  <a:srgbClr val="521751"/>
                </a:solidFill>
                <a:latin typeface="Verdana"/>
                <a:cs typeface="Verdana"/>
              </a:rPr>
              <a:t> </a:t>
            </a:r>
            <a:r>
              <a:rPr sz="1500" spc="-55" dirty="0">
                <a:solidFill>
                  <a:srgbClr val="521751"/>
                </a:solidFill>
                <a:latin typeface="Verdana"/>
                <a:cs typeface="Verdana"/>
              </a:rPr>
              <a:t>private</a:t>
            </a:r>
            <a:r>
              <a:rPr sz="1500" spc="-85" dirty="0">
                <a:solidFill>
                  <a:srgbClr val="521751"/>
                </a:solidFill>
                <a:latin typeface="Verdana"/>
                <a:cs typeface="Verdana"/>
              </a:rPr>
              <a:t> </a:t>
            </a:r>
            <a:r>
              <a:rPr sz="1500" spc="-20" dirty="0">
                <a:solidFill>
                  <a:srgbClr val="521751"/>
                </a:solidFill>
                <a:latin typeface="Verdana"/>
                <a:cs typeface="Verdana"/>
              </a:rPr>
              <a:t>and</a:t>
            </a:r>
            <a:r>
              <a:rPr sz="1500" spc="-75" dirty="0">
                <a:solidFill>
                  <a:srgbClr val="521751"/>
                </a:solidFill>
                <a:latin typeface="Verdana"/>
                <a:cs typeface="Verdana"/>
              </a:rPr>
              <a:t> </a:t>
            </a:r>
            <a:r>
              <a:rPr sz="1500" spc="-35" dirty="0">
                <a:solidFill>
                  <a:srgbClr val="521751"/>
                </a:solidFill>
                <a:latin typeface="Verdana"/>
                <a:cs typeface="Verdana"/>
              </a:rPr>
              <a:t>“official” </a:t>
            </a:r>
            <a:r>
              <a:rPr sz="1500" spc="-10" dirty="0">
                <a:solidFill>
                  <a:srgbClr val="521751"/>
                </a:solidFill>
                <a:latin typeface="Verdana"/>
                <a:cs typeface="Verdana"/>
              </a:rPr>
              <a:t>Images</a:t>
            </a:r>
            <a:endParaRPr sz="1500">
              <a:latin typeface="Verdana"/>
              <a:cs typeface="Verdana"/>
            </a:endParaRPr>
          </a:p>
        </p:txBody>
      </p:sp>
      <p:grpSp>
        <p:nvGrpSpPr>
          <p:cNvPr id="22" name="object 22"/>
          <p:cNvGrpSpPr/>
          <p:nvPr/>
        </p:nvGrpSpPr>
        <p:grpSpPr>
          <a:xfrm>
            <a:off x="2954813" y="5406882"/>
            <a:ext cx="4771390" cy="459740"/>
            <a:chOff x="2954813" y="5406882"/>
            <a:chExt cx="4771390" cy="459740"/>
          </a:xfrm>
        </p:grpSpPr>
        <p:sp>
          <p:nvSpPr>
            <p:cNvPr id="23" name="object 23"/>
            <p:cNvSpPr/>
            <p:nvPr/>
          </p:nvSpPr>
          <p:spPr>
            <a:xfrm>
              <a:off x="2967196" y="5419264"/>
              <a:ext cx="4746625" cy="434975"/>
            </a:xfrm>
            <a:custGeom>
              <a:avLst/>
              <a:gdLst/>
              <a:ahLst/>
              <a:cxnLst/>
              <a:rect l="l" t="t" r="r" b="b"/>
              <a:pathLst>
                <a:path w="4746625" h="434975">
                  <a:moveTo>
                    <a:pt x="4673834" y="0"/>
                  </a:moveTo>
                  <a:lnTo>
                    <a:pt x="72471" y="0"/>
                  </a:lnTo>
                  <a:lnTo>
                    <a:pt x="44261" y="5694"/>
                  </a:lnTo>
                  <a:lnTo>
                    <a:pt x="21226" y="21224"/>
                  </a:lnTo>
                  <a:lnTo>
                    <a:pt x="5695" y="44257"/>
                  </a:lnTo>
                  <a:lnTo>
                    <a:pt x="0" y="72462"/>
                  </a:lnTo>
                  <a:lnTo>
                    <a:pt x="0" y="362295"/>
                  </a:lnTo>
                  <a:lnTo>
                    <a:pt x="5695" y="390500"/>
                  </a:lnTo>
                  <a:lnTo>
                    <a:pt x="21226" y="413533"/>
                  </a:lnTo>
                  <a:lnTo>
                    <a:pt x="44261" y="429063"/>
                  </a:lnTo>
                  <a:lnTo>
                    <a:pt x="72471" y="434757"/>
                  </a:lnTo>
                  <a:lnTo>
                    <a:pt x="4673834" y="434757"/>
                  </a:lnTo>
                  <a:lnTo>
                    <a:pt x="4702044" y="429063"/>
                  </a:lnTo>
                  <a:lnTo>
                    <a:pt x="4725080" y="413533"/>
                  </a:lnTo>
                  <a:lnTo>
                    <a:pt x="4740611" y="390500"/>
                  </a:lnTo>
                  <a:lnTo>
                    <a:pt x="4746306" y="362295"/>
                  </a:lnTo>
                  <a:lnTo>
                    <a:pt x="4746306" y="72462"/>
                  </a:lnTo>
                  <a:lnTo>
                    <a:pt x="4740611" y="44257"/>
                  </a:lnTo>
                  <a:lnTo>
                    <a:pt x="4725080" y="21224"/>
                  </a:lnTo>
                  <a:lnTo>
                    <a:pt x="4702044" y="5694"/>
                  </a:lnTo>
                  <a:lnTo>
                    <a:pt x="4673834" y="0"/>
                  </a:lnTo>
                  <a:close/>
                </a:path>
              </a:pathLst>
            </a:custGeom>
            <a:solidFill>
              <a:srgbClr val="521751"/>
            </a:solidFill>
          </p:spPr>
          <p:txBody>
            <a:bodyPr wrap="square" lIns="0" tIns="0" rIns="0" bIns="0" rtlCol="0"/>
            <a:lstStyle/>
            <a:p>
              <a:endParaRPr/>
            </a:p>
          </p:txBody>
        </p:sp>
        <p:sp>
          <p:nvSpPr>
            <p:cNvPr id="24" name="object 24"/>
            <p:cNvSpPr/>
            <p:nvPr/>
          </p:nvSpPr>
          <p:spPr>
            <a:xfrm>
              <a:off x="2967196" y="5419264"/>
              <a:ext cx="4746625" cy="434975"/>
            </a:xfrm>
            <a:custGeom>
              <a:avLst/>
              <a:gdLst/>
              <a:ahLst/>
              <a:cxnLst/>
              <a:rect l="l" t="t" r="r" b="b"/>
              <a:pathLst>
                <a:path w="4746625" h="434975">
                  <a:moveTo>
                    <a:pt x="0" y="72462"/>
                  </a:moveTo>
                  <a:lnTo>
                    <a:pt x="5695" y="44256"/>
                  </a:lnTo>
                  <a:lnTo>
                    <a:pt x="21226" y="21223"/>
                  </a:lnTo>
                  <a:lnTo>
                    <a:pt x="44262" y="5694"/>
                  </a:lnTo>
                  <a:lnTo>
                    <a:pt x="72471" y="0"/>
                  </a:lnTo>
                  <a:lnTo>
                    <a:pt x="4673835" y="0"/>
                  </a:lnTo>
                  <a:lnTo>
                    <a:pt x="4702044" y="5694"/>
                  </a:lnTo>
                  <a:lnTo>
                    <a:pt x="4725081" y="21223"/>
                  </a:lnTo>
                  <a:lnTo>
                    <a:pt x="4740612" y="44256"/>
                  </a:lnTo>
                  <a:lnTo>
                    <a:pt x="4746307" y="72462"/>
                  </a:lnTo>
                  <a:lnTo>
                    <a:pt x="4746307" y="362294"/>
                  </a:lnTo>
                  <a:lnTo>
                    <a:pt x="4740612" y="390500"/>
                  </a:lnTo>
                  <a:lnTo>
                    <a:pt x="4725081" y="413533"/>
                  </a:lnTo>
                  <a:lnTo>
                    <a:pt x="4702044" y="429062"/>
                  </a:lnTo>
                  <a:lnTo>
                    <a:pt x="4673835" y="434756"/>
                  </a:lnTo>
                  <a:lnTo>
                    <a:pt x="72471" y="434756"/>
                  </a:lnTo>
                  <a:lnTo>
                    <a:pt x="44262" y="429062"/>
                  </a:lnTo>
                  <a:lnTo>
                    <a:pt x="21226" y="413533"/>
                  </a:lnTo>
                  <a:lnTo>
                    <a:pt x="5695" y="390500"/>
                  </a:lnTo>
                  <a:lnTo>
                    <a:pt x="0" y="362294"/>
                  </a:lnTo>
                  <a:lnTo>
                    <a:pt x="0" y="72462"/>
                  </a:lnTo>
                  <a:close/>
                </a:path>
              </a:pathLst>
            </a:custGeom>
            <a:ln w="24553">
              <a:solidFill>
                <a:srgbClr val="FFFFFF"/>
              </a:solidFill>
            </a:ln>
          </p:spPr>
          <p:txBody>
            <a:bodyPr wrap="square" lIns="0" tIns="0" rIns="0" bIns="0" rtlCol="0"/>
            <a:lstStyle/>
            <a:p>
              <a:endParaRPr/>
            </a:p>
          </p:txBody>
        </p:sp>
      </p:grpSp>
      <p:sp>
        <p:nvSpPr>
          <p:cNvPr id="25" name="object 25"/>
          <p:cNvSpPr txBox="1"/>
          <p:nvPr/>
        </p:nvSpPr>
        <p:spPr>
          <a:xfrm>
            <a:off x="3722599" y="5505220"/>
            <a:ext cx="3235960" cy="254000"/>
          </a:xfrm>
          <a:prstGeom prst="rect">
            <a:avLst/>
          </a:prstGeom>
        </p:spPr>
        <p:txBody>
          <a:bodyPr vert="horz" wrap="square" lIns="0" tIns="12700" rIns="0" bIns="0" rtlCol="0">
            <a:spAutoFit/>
          </a:bodyPr>
          <a:lstStyle/>
          <a:p>
            <a:pPr marL="12700">
              <a:lnSpc>
                <a:spcPct val="100000"/>
              </a:lnSpc>
              <a:spcBef>
                <a:spcPts val="100"/>
              </a:spcBef>
            </a:pPr>
            <a:r>
              <a:rPr sz="1500" spc="-100" dirty="0">
                <a:solidFill>
                  <a:srgbClr val="FFFFFF"/>
                </a:solidFill>
                <a:latin typeface="Verdana"/>
                <a:cs typeface="Verdana"/>
              </a:rPr>
              <a:t>Share:</a:t>
            </a:r>
            <a:r>
              <a:rPr sz="1500" spc="-85" dirty="0">
                <a:solidFill>
                  <a:srgbClr val="FFFFFF"/>
                </a:solidFill>
                <a:latin typeface="Verdana"/>
                <a:cs typeface="Verdana"/>
              </a:rPr>
              <a:t> </a:t>
            </a:r>
            <a:r>
              <a:rPr sz="1500" b="1" dirty="0">
                <a:solidFill>
                  <a:srgbClr val="FFFFFF"/>
                </a:solidFill>
                <a:latin typeface="Courier New"/>
                <a:cs typeface="Courier New"/>
              </a:rPr>
              <a:t>docker</a:t>
            </a:r>
            <a:r>
              <a:rPr sz="1500" b="1" spc="120" dirty="0">
                <a:solidFill>
                  <a:srgbClr val="FFFFFF"/>
                </a:solidFill>
                <a:latin typeface="Courier New"/>
                <a:cs typeface="Courier New"/>
              </a:rPr>
              <a:t> </a:t>
            </a:r>
            <a:r>
              <a:rPr sz="1500" b="1" dirty="0">
                <a:solidFill>
                  <a:srgbClr val="FFFFFF"/>
                </a:solidFill>
                <a:latin typeface="Courier New"/>
                <a:cs typeface="Courier New"/>
              </a:rPr>
              <a:t>push</a:t>
            </a:r>
            <a:r>
              <a:rPr sz="1500" b="1" spc="120" dirty="0">
                <a:solidFill>
                  <a:srgbClr val="FFFFFF"/>
                </a:solidFill>
                <a:latin typeface="Courier New"/>
                <a:cs typeface="Courier New"/>
              </a:rPr>
              <a:t> </a:t>
            </a:r>
            <a:r>
              <a:rPr sz="1500" b="1" spc="-10" dirty="0">
                <a:solidFill>
                  <a:srgbClr val="FFFFFF"/>
                </a:solidFill>
                <a:latin typeface="Courier New"/>
                <a:cs typeface="Courier New"/>
              </a:rPr>
              <a:t>IMAGE_NAME</a:t>
            </a:r>
            <a:endParaRPr sz="1500">
              <a:latin typeface="Courier New"/>
              <a:cs typeface="Courier New"/>
            </a:endParaRPr>
          </a:p>
        </p:txBody>
      </p:sp>
      <p:grpSp>
        <p:nvGrpSpPr>
          <p:cNvPr id="26" name="object 26"/>
          <p:cNvGrpSpPr/>
          <p:nvPr/>
        </p:nvGrpSpPr>
        <p:grpSpPr>
          <a:xfrm>
            <a:off x="2954813" y="5909735"/>
            <a:ext cx="4771390" cy="459740"/>
            <a:chOff x="2954813" y="5909735"/>
            <a:chExt cx="4771390" cy="459740"/>
          </a:xfrm>
        </p:grpSpPr>
        <p:sp>
          <p:nvSpPr>
            <p:cNvPr id="27" name="object 27"/>
            <p:cNvSpPr/>
            <p:nvPr/>
          </p:nvSpPr>
          <p:spPr>
            <a:xfrm>
              <a:off x="2967196" y="5922117"/>
              <a:ext cx="4746625" cy="434975"/>
            </a:xfrm>
            <a:custGeom>
              <a:avLst/>
              <a:gdLst/>
              <a:ahLst/>
              <a:cxnLst/>
              <a:rect l="l" t="t" r="r" b="b"/>
              <a:pathLst>
                <a:path w="4746625" h="434975">
                  <a:moveTo>
                    <a:pt x="4673834" y="0"/>
                  </a:moveTo>
                  <a:lnTo>
                    <a:pt x="72471" y="0"/>
                  </a:lnTo>
                  <a:lnTo>
                    <a:pt x="44261" y="5694"/>
                  </a:lnTo>
                  <a:lnTo>
                    <a:pt x="21226" y="21223"/>
                  </a:lnTo>
                  <a:lnTo>
                    <a:pt x="5695" y="44256"/>
                  </a:lnTo>
                  <a:lnTo>
                    <a:pt x="0" y="72462"/>
                  </a:lnTo>
                  <a:lnTo>
                    <a:pt x="0" y="362295"/>
                  </a:lnTo>
                  <a:lnTo>
                    <a:pt x="5695" y="390500"/>
                  </a:lnTo>
                  <a:lnTo>
                    <a:pt x="21226" y="413533"/>
                  </a:lnTo>
                  <a:lnTo>
                    <a:pt x="44261" y="429062"/>
                  </a:lnTo>
                  <a:lnTo>
                    <a:pt x="72471" y="434756"/>
                  </a:lnTo>
                  <a:lnTo>
                    <a:pt x="4673834" y="434756"/>
                  </a:lnTo>
                  <a:lnTo>
                    <a:pt x="4702044" y="429062"/>
                  </a:lnTo>
                  <a:lnTo>
                    <a:pt x="4725080" y="413533"/>
                  </a:lnTo>
                  <a:lnTo>
                    <a:pt x="4740611" y="390500"/>
                  </a:lnTo>
                  <a:lnTo>
                    <a:pt x="4746306" y="362295"/>
                  </a:lnTo>
                  <a:lnTo>
                    <a:pt x="4746306" y="72462"/>
                  </a:lnTo>
                  <a:lnTo>
                    <a:pt x="4740611" y="44256"/>
                  </a:lnTo>
                  <a:lnTo>
                    <a:pt x="4725080" y="21223"/>
                  </a:lnTo>
                  <a:lnTo>
                    <a:pt x="4702044" y="5694"/>
                  </a:lnTo>
                  <a:lnTo>
                    <a:pt x="4673834" y="0"/>
                  </a:lnTo>
                  <a:close/>
                </a:path>
              </a:pathLst>
            </a:custGeom>
            <a:solidFill>
              <a:srgbClr val="521751"/>
            </a:solidFill>
          </p:spPr>
          <p:txBody>
            <a:bodyPr wrap="square" lIns="0" tIns="0" rIns="0" bIns="0" rtlCol="0"/>
            <a:lstStyle/>
            <a:p>
              <a:endParaRPr/>
            </a:p>
          </p:txBody>
        </p:sp>
        <p:sp>
          <p:nvSpPr>
            <p:cNvPr id="28" name="object 28"/>
            <p:cNvSpPr/>
            <p:nvPr/>
          </p:nvSpPr>
          <p:spPr>
            <a:xfrm>
              <a:off x="2967196" y="5922117"/>
              <a:ext cx="4746625" cy="434975"/>
            </a:xfrm>
            <a:custGeom>
              <a:avLst/>
              <a:gdLst/>
              <a:ahLst/>
              <a:cxnLst/>
              <a:rect l="l" t="t" r="r" b="b"/>
              <a:pathLst>
                <a:path w="4746625" h="434975">
                  <a:moveTo>
                    <a:pt x="0" y="72462"/>
                  </a:moveTo>
                  <a:lnTo>
                    <a:pt x="5695" y="44256"/>
                  </a:lnTo>
                  <a:lnTo>
                    <a:pt x="21226" y="21223"/>
                  </a:lnTo>
                  <a:lnTo>
                    <a:pt x="44262" y="5694"/>
                  </a:lnTo>
                  <a:lnTo>
                    <a:pt x="72471" y="0"/>
                  </a:lnTo>
                  <a:lnTo>
                    <a:pt x="4673835" y="0"/>
                  </a:lnTo>
                  <a:lnTo>
                    <a:pt x="4702044" y="5694"/>
                  </a:lnTo>
                  <a:lnTo>
                    <a:pt x="4725081" y="21223"/>
                  </a:lnTo>
                  <a:lnTo>
                    <a:pt x="4740612" y="44256"/>
                  </a:lnTo>
                  <a:lnTo>
                    <a:pt x="4746307" y="72462"/>
                  </a:lnTo>
                  <a:lnTo>
                    <a:pt x="4746307" y="362294"/>
                  </a:lnTo>
                  <a:lnTo>
                    <a:pt x="4740612" y="390500"/>
                  </a:lnTo>
                  <a:lnTo>
                    <a:pt x="4725081" y="413533"/>
                  </a:lnTo>
                  <a:lnTo>
                    <a:pt x="4702044" y="429062"/>
                  </a:lnTo>
                  <a:lnTo>
                    <a:pt x="4673835" y="434756"/>
                  </a:lnTo>
                  <a:lnTo>
                    <a:pt x="72471" y="434756"/>
                  </a:lnTo>
                  <a:lnTo>
                    <a:pt x="44262" y="429062"/>
                  </a:lnTo>
                  <a:lnTo>
                    <a:pt x="21226" y="413533"/>
                  </a:lnTo>
                  <a:lnTo>
                    <a:pt x="5695" y="390500"/>
                  </a:lnTo>
                  <a:lnTo>
                    <a:pt x="0" y="362294"/>
                  </a:lnTo>
                  <a:lnTo>
                    <a:pt x="0" y="72462"/>
                  </a:lnTo>
                  <a:close/>
                </a:path>
              </a:pathLst>
            </a:custGeom>
            <a:ln w="24553">
              <a:solidFill>
                <a:srgbClr val="FFFFFF"/>
              </a:solidFill>
            </a:ln>
          </p:spPr>
          <p:txBody>
            <a:bodyPr wrap="square" lIns="0" tIns="0" rIns="0" bIns="0" rtlCol="0"/>
            <a:lstStyle/>
            <a:p>
              <a:endParaRPr/>
            </a:p>
          </p:txBody>
        </p:sp>
      </p:grpSp>
      <p:sp>
        <p:nvSpPr>
          <p:cNvPr id="29" name="object 29"/>
          <p:cNvSpPr txBox="1"/>
          <p:nvPr/>
        </p:nvSpPr>
        <p:spPr>
          <a:xfrm>
            <a:off x="3815369" y="6008140"/>
            <a:ext cx="3050540" cy="254000"/>
          </a:xfrm>
          <a:prstGeom prst="rect">
            <a:avLst/>
          </a:prstGeom>
        </p:spPr>
        <p:txBody>
          <a:bodyPr vert="horz" wrap="square" lIns="0" tIns="12700" rIns="0" bIns="0" rtlCol="0">
            <a:spAutoFit/>
          </a:bodyPr>
          <a:lstStyle/>
          <a:p>
            <a:pPr marL="12700">
              <a:lnSpc>
                <a:spcPct val="100000"/>
              </a:lnSpc>
              <a:spcBef>
                <a:spcPts val="100"/>
              </a:spcBef>
            </a:pPr>
            <a:r>
              <a:rPr sz="1500" spc="-105" dirty="0">
                <a:solidFill>
                  <a:srgbClr val="FFFFFF"/>
                </a:solidFill>
                <a:latin typeface="Verdana"/>
                <a:cs typeface="Verdana"/>
              </a:rPr>
              <a:t>Use:</a:t>
            </a:r>
            <a:r>
              <a:rPr sz="1500" spc="-85" dirty="0">
                <a:solidFill>
                  <a:srgbClr val="FFFFFF"/>
                </a:solidFill>
                <a:latin typeface="Verdana"/>
                <a:cs typeface="Verdana"/>
              </a:rPr>
              <a:t> </a:t>
            </a:r>
            <a:r>
              <a:rPr sz="1500" b="1" dirty="0">
                <a:solidFill>
                  <a:srgbClr val="FFFFFF"/>
                </a:solidFill>
                <a:latin typeface="Courier New"/>
                <a:cs typeface="Courier New"/>
              </a:rPr>
              <a:t>docker</a:t>
            </a:r>
            <a:r>
              <a:rPr sz="1500" b="1" spc="114" dirty="0">
                <a:solidFill>
                  <a:srgbClr val="FFFFFF"/>
                </a:solidFill>
                <a:latin typeface="Courier New"/>
                <a:cs typeface="Courier New"/>
              </a:rPr>
              <a:t> </a:t>
            </a:r>
            <a:r>
              <a:rPr sz="1500" b="1" dirty="0">
                <a:solidFill>
                  <a:srgbClr val="FFFFFF"/>
                </a:solidFill>
                <a:latin typeface="Courier New"/>
                <a:cs typeface="Courier New"/>
              </a:rPr>
              <a:t>pull</a:t>
            </a:r>
            <a:r>
              <a:rPr sz="1500" b="1" spc="120" dirty="0">
                <a:solidFill>
                  <a:srgbClr val="FFFFFF"/>
                </a:solidFill>
                <a:latin typeface="Courier New"/>
                <a:cs typeface="Courier New"/>
              </a:rPr>
              <a:t> </a:t>
            </a:r>
            <a:r>
              <a:rPr sz="1500" b="1" spc="-10" dirty="0">
                <a:solidFill>
                  <a:srgbClr val="FFFFFF"/>
                </a:solidFill>
                <a:latin typeface="Courier New"/>
                <a:cs typeface="Courier New"/>
              </a:rPr>
              <a:t>IMAGE_NAME</a:t>
            </a:r>
            <a:endParaRPr sz="1500">
              <a:latin typeface="Courier New"/>
              <a:cs typeface="Courier New"/>
            </a:endParaRPr>
          </a:p>
        </p:txBody>
      </p:sp>
      <p:grpSp>
        <p:nvGrpSpPr>
          <p:cNvPr id="30" name="object 30"/>
          <p:cNvGrpSpPr/>
          <p:nvPr/>
        </p:nvGrpSpPr>
        <p:grpSpPr>
          <a:xfrm>
            <a:off x="5998633" y="3311771"/>
            <a:ext cx="3430270" cy="842010"/>
            <a:chOff x="5998633" y="3311771"/>
            <a:chExt cx="3430270" cy="842010"/>
          </a:xfrm>
        </p:grpSpPr>
        <p:sp>
          <p:nvSpPr>
            <p:cNvPr id="31" name="object 31"/>
            <p:cNvSpPr/>
            <p:nvPr/>
          </p:nvSpPr>
          <p:spPr>
            <a:xfrm>
              <a:off x="6010909" y="3324048"/>
              <a:ext cx="3405504" cy="817244"/>
            </a:xfrm>
            <a:custGeom>
              <a:avLst/>
              <a:gdLst/>
              <a:ahLst/>
              <a:cxnLst/>
              <a:rect l="l" t="t" r="r" b="b"/>
              <a:pathLst>
                <a:path w="3405504" h="817245">
                  <a:moveTo>
                    <a:pt x="3268976" y="0"/>
                  </a:moveTo>
                  <a:lnTo>
                    <a:pt x="136211" y="0"/>
                  </a:lnTo>
                  <a:lnTo>
                    <a:pt x="93157" y="6943"/>
                  </a:lnTo>
                  <a:lnTo>
                    <a:pt x="55766" y="26277"/>
                  </a:lnTo>
                  <a:lnTo>
                    <a:pt x="26280" y="55758"/>
                  </a:lnTo>
                  <a:lnTo>
                    <a:pt x="6944" y="93144"/>
                  </a:lnTo>
                  <a:lnTo>
                    <a:pt x="0" y="136192"/>
                  </a:lnTo>
                  <a:lnTo>
                    <a:pt x="0" y="680942"/>
                  </a:lnTo>
                  <a:lnTo>
                    <a:pt x="6944" y="723989"/>
                  </a:lnTo>
                  <a:lnTo>
                    <a:pt x="26280" y="761375"/>
                  </a:lnTo>
                  <a:lnTo>
                    <a:pt x="55766" y="790857"/>
                  </a:lnTo>
                  <a:lnTo>
                    <a:pt x="93157" y="810191"/>
                  </a:lnTo>
                  <a:lnTo>
                    <a:pt x="136211" y="817134"/>
                  </a:lnTo>
                  <a:lnTo>
                    <a:pt x="3268976" y="817134"/>
                  </a:lnTo>
                  <a:lnTo>
                    <a:pt x="3312029" y="810191"/>
                  </a:lnTo>
                  <a:lnTo>
                    <a:pt x="3349420" y="790857"/>
                  </a:lnTo>
                  <a:lnTo>
                    <a:pt x="3378906" y="761375"/>
                  </a:lnTo>
                  <a:lnTo>
                    <a:pt x="3398243" y="723989"/>
                  </a:lnTo>
                  <a:lnTo>
                    <a:pt x="3405187" y="680942"/>
                  </a:lnTo>
                  <a:lnTo>
                    <a:pt x="3405187" y="136192"/>
                  </a:lnTo>
                  <a:lnTo>
                    <a:pt x="3398243" y="93144"/>
                  </a:lnTo>
                  <a:lnTo>
                    <a:pt x="3378906" y="55758"/>
                  </a:lnTo>
                  <a:lnTo>
                    <a:pt x="3349420" y="26277"/>
                  </a:lnTo>
                  <a:lnTo>
                    <a:pt x="3312029" y="6943"/>
                  </a:lnTo>
                  <a:lnTo>
                    <a:pt x="3268976" y="0"/>
                  </a:lnTo>
                  <a:close/>
                </a:path>
              </a:pathLst>
            </a:custGeom>
            <a:solidFill>
              <a:srgbClr val="FEE9D9"/>
            </a:solidFill>
          </p:spPr>
          <p:txBody>
            <a:bodyPr wrap="square" lIns="0" tIns="0" rIns="0" bIns="0" rtlCol="0"/>
            <a:lstStyle/>
            <a:p>
              <a:endParaRPr/>
            </a:p>
          </p:txBody>
        </p:sp>
        <p:sp>
          <p:nvSpPr>
            <p:cNvPr id="32" name="object 32"/>
            <p:cNvSpPr/>
            <p:nvPr/>
          </p:nvSpPr>
          <p:spPr>
            <a:xfrm>
              <a:off x="6010909" y="3324048"/>
              <a:ext cx="3405504" cy="817244"/>
            </a:xfrm>
            <a:custGeom>
              <a:avLst/>
              <a:gdLst/>
              <a:ahLst/>
              <a:cxnLst/>
              <a:rect l="l" t="t" r="r" b="b"/>
              <a:pathLst>
                <a:path w="3405504" h="817245">
                  <a:moveTo>
                    <a:pt x="0" y="136192"/>
                  </a:moveTo>
                  <a:lnTo>
                    <a:pt x="6944" y="93145"/>
                  </a:lnTo>
                  <a:lnTo>
                    <a:pt x="26280" y="55759"/>
                  </a:lnTo>
                  <a:lnTo>
                    <a:pt x="55766" y="26277"/>
                  </a:lnTo>
                  <a:lnTo>
                    <a:pt x="93157" y="6943"/>
                  </a:lnTo>
                  <a:lnTo>
                    <a:pt x="136211" y="0"/>
                  </a:lnTo>
                  <a:lnTo>
                    <a:pt x="3268976" y="0"/>
                  </a:lnTo>
                  <a:lnTo>
                    <a:pt x="3312029" y="6943"/>
                  </a:lnTo>
                  <a:lnTo>
                    <a:pt x="3349420" y="26277"/>
                  </a:lnTo>
                  <a:lnTo>
                    <a:pt x="3378906" y="55759"/>
                  </a:lnTo>
                  <a:lnTo>
                    <a:pt x="3398243" y="93145"/>
                  </a:lnTo>
                  <a:lnTo>
                    <a:pt x="3405187" y="136192"/>
                  </a:lnTo>
                  <a:lnTo>
                    <a:pt x="3405187" y="680942"/>
                  </a:lnTo>
                  <a:lnTo>
                    <a:pt x="3398243" y="723989"/>
                  </a:lnTo>
                  <a:lnTo>
                    <a:pt x="3378906" y="761375"/>
                  </a:lnTo>
                  <a:lnTo>
                    <a:pt x="3349420" y="790857"/>
                  </a:lnTo>
                  <a:lnTo>
                    <a:pt x="3312029" y="810191"/>
                  </a:lnTo>
                  <a:lnTo>
                    <a:pt x="3268976" y="817134"/>
                  </a:lnTo>
                  <a:lnTo>
                    <a:pt x="136211" y="817134"/>
                  </a:lnTo>
                  <a:lnTo>
                    <a:pt x="93157" y="810191"/>
                  </a:lnTo>
                  <a:lnTo>
                    <a:pt x="55766" y="790857"/>
                  </a:lnTo>
                  <a:lnTo>
                    <a:pt x="26280" y="761375"/>
                  </a:lnTo>
                  <a:lnTo>
                    <a:pt x="6944" y="723989"/>
                  </a:lnTo>
                  <a:lnTo>
                    <a:pt x="0" y="680942"/>
                  </a:lnTo>
                  <a:lnTo>
                    <a:pt x="0" y="136192"/>
                  </a:lnTo>
                  <a:close/>
                </a:path>
              </a:pathLst>
            </a:custGeom>
            <a:ln w="24553">
              <a:solidFill>
                <a:srgbClr val="FA923F"/>
              </a:solidFill>
            </a:ln>
          </p:spPr>
          <p:txBody>
            <a:bodyPr wrap="square" lIns="0" tIns="0" rIns="0" bIns="0" rtlCol="0"/>
            <a:lstStyle/>
            <a:p>
              <a:endParaRPr/>
            </a:p>
          </p:txBody>
        </p:sp>
      </p:grpSp>
      <p:sp>
        <p:nvSpPr>
          <p:cNvPr id="33" name="object 33"/>
          <p:cNvSpPr txBox="1"/>
          <p:nvPr/>
        </p:nvSpPr>
        <p:spPr>
          <a:xfrm>
            <a:off x="6132588" y="3484396"/>
            <a:ext cx="3158490" cy="482600"/>
          </a:xfrm>
          <a:prstGeom prst="rect">
            <a:avLst/>
          </a:prstGeom>
        </p:spPr>
        <p:txBody>
          <a:bodyPr vert="horz" wrap="square" lIns="0" tIns="12700" rIns="0" bIns="0" rtlCol="0">
            <a:spAutoFit/>
          </a:bodyPr>
          <a:lstStyle/>
          <a:p>
            <a:pPr marL="1422400" marR="5080" indent="-1410335">
              <a:lnSpc>
                <a:spcPct val="100000"/>
              </a:lnSpc>
              <a:spcBef>
                <a:spcPts val="100"/>
              </a:spcBef>
            </a:pPr>
            <a:r>
              <a:rPr sz="1500" spc="-10" dirty="0">
                <a:solidFill>
                  <a:srgbClr val="FA923F"/>
                </a:solidFill>
                <a:latin typeface="Verdana"/>
                <a:cs typeface="Verdana"/>
              </a:rPr>
              <a:t>Any</a:t>
            </a:r>
            <a:r>
              <a:rPr sz="1500" spc="-85" dirty="0">
                <a:solidFill>
                  <a:srgbClr val="FA923F"/>
                </a:solidFill>
                <a:latin typeface="Verdana"/>
                <a:cs typeface="Verdana"/>
              </a:rPr>
              <a:t> </a:t>
            </a:r>
            <a:r>
              <a:rPr sz="1500" spc="-60" dirty="0">
                <a:solidFill>
                  <a:srgbClr val="FA923F"/>
                </a:solidFill>
                <a:latin typeface="Verdana"/>
                <a:cs typeface="Verdana"/>
              </a:rPr>
              <a:t>provider</a:t>
            </a:r>
            <a:r>
              <a:rPr sz="1500" spc="-85" dirty="0">
                <a:solidFill>
                  <a:srgbClr val="FA923F"/>
                </a:solidFill>
                <a:latin typeface="Verdana"/>
                <a:cs typeface="Verdana"/>
              </a:rPr>
              <a:t> </a:t>
            </a:r>
            <a:r>
              <a:rPr sz="1500" spc="-254" dirty="0">
                <a:solidFill>
                  <a:srgbClr val="FA923F"/>
                </a:solidFill>
                <a:latin typeface="Verdana"/>
                <a:cs typeface="Verdana"/>
              </a:rPr>
              <a:t>/</a:t>
            </a:r>
            <a:r>
              <a:rPr sz="1500" spc="-90" dirty="0">
                <a:solidFill>
                  <a:srgbClr val="FA923F"/>
                </a:solidFill>
                <a:latin typeface="Verdana"/>
                <a:cs typeface="Verdana"/>
              </a:rPr>
              <a:t> </a:t>
            </a:r>
            <a:r>
              <a:rPr sz="1500" spc="-65" dirty="0">
                <a:solidFill>
                  <a:srgbClr val="FA923F"/>
                </a:solidFill>
                <a:latin typeface="Verdana"/>
                <a:cs typeface="Verdana"/>
              </a:rPr>
              <a:t>registry</a:t>
            </a:r>
            <a:r>
              <a:rPr sz="1500" spc="-85" dirty="0">
                <a:solidFill>
                  <a:srgbClr val="FA923F"/>
                </a:solidFill>
                <a:latin typeface="Verdana"/>
                <a:cs typeface="Verdana"/>
              </a:rPr>
              <a:t> </a:t>
            </a:r>
            <a:r>
              <a:rPr sz="1500" spc="-75" dirty="0">
                <a:solidFill>
                  <a:srgbClr val="FA923F"/>
                </a:solidFill>
                <a:latin typeface="Verdana"/>
                <a:cs typeface="Verdana"/>
              </a:rPr>
              <a:t>you </a:t>
            </a:r>
            <a:r>
              <a:rPr sz="1500" dirty="0">
                <a:solidFill>
                  <a:srgbClr val="FA923F"/>
                </a:solidFill>
                <a:latin typeface="Verdana"/>
                <a:cs typeface="Verdana"/>
              </a:rPr>
              <a:t>want</a:t>
            </a:r>
            <a:r>
              <a:rPr sz="1500" spc="-90" dirty="0">
                <a:solidFill>
                  <a:srgbClr val="FA923F"/>
                </a:solidFill>
                <a:latin typeface="Verdana"/>
                <a:cs typeface="Verdana"/>
              </a:rPr>
              <a:t> </a:t>
            </a:r>
            <a:r>
              <a:rPr sz="1500" spc="-25" dirty="0">
                <a:solidFill>
                  <a:srgbClr val="FA923F"/>
                </a:solidFill>
                <a:latin typeface="Verdana"/>
                <a:cs typeface="Verdana"/>
              </a:rPr>
              <a:t>to use</a:t>
            </a:r>
            <a:endParaRPr sz="1500">
              <a:latin typeface="Verdana"/>
              <a:cs typeface="Verdana"/>
            </a:endParaRPr>
          </a:p>
        </p:txBody>
      </p:sp>
      <p:grpSp>
        <p:nvGrpSpPr>
          <p:cNvPr id="34" name="object 34"/>
          <p:cNvGrpSpPr/>
          <p:nvPr/>
        </p:nvGrpSpPr>
        <p:grpSpPr>
          <a:xfrm>
            <a:off x="5998633" y="4212714"/>
            <a:ext cx="3430270" cy="842010"/>
            <a:chOff x="5998633" y="4212714"/>
            <a:chExt cx="3430270" cy="842010"/>
          </a:xfrm>
        </p:grpSpPr>
        <p:sp>
          <p:nvSpPr>
            <p:cNvPr id="35" name="object 35"/>
            <p:cNvSpPr/>
            <p:nvPr/>
          </p:nvSpPr>
          <p:spPr>
            <a:xfrm>
              <a:off x="6010909" y="4224991"/>
              <a:ext cx="3405504" cy="817244"/>
            </a:xfrm>
            <a:custGeom>
              <a:avLst/>
              <a:gdLst/>
              <a:ahLst/>
              <a:cxnLst/>
              <a:rect l="l" t="t" r="r" b="b"/>
              <a:pathLst>
                <a:path w="3405504" h="817245">
                  <a:moveTo>
                    <a:pt x="3268976" y="0"/>
                  </a:moveTo>
                  <a:lnTo>
                    <a:pt x="136211" y="0"/>
                  </a:lnTo>
                  <a:lnTo>
                    <a:pt x="93157" y="6943"/>
                  </a:lnTo>
                  <a:lnTo>
                    <a:pt x="55766" y="26277"/>
                  </a:lnTo>
                  <a:lnTo>
                    <a:pt x="26280" y="55759"/>
                  </a:lnTo>
                  <a:lnTo>
                    <a:pt x="6944" y="93146"/>
                  </a:lnTo>
                  <a:lnTo>
                    <a:pt x="0" y="136193"/>
                  </a:lnTo>
                  <a:lnTo>
                    <a:pt x="0" y="680942"/>
                  </a:lnTo>
                  <a:lnTo>
                    <a:pt x="6944" y="723989"/>
                  </a:lnTo>
                  <a:lnTo>
                    <a:pt x="26280" y="761376"/>
                  </a:lnTo>
                  <a:lnTo>
                    <a:pt x="55766" y="790858"/>
                  </a:lnTo>
                  <a:lnTo>
                    <a:pt x="93157" y="810192"/>
                  </a:lnTo>
                  <a:lnTo>
                    <a:pt x="136211" y="817135"/>
                  </a:lnTo>
                  <a:lnTo>
                    <a:pt x="3268976" y="817135"/>
                  </a:lnTo>
                  <a:lnTo>
                    <a:pt x="3312029" y="810192"/>
                  </a:lnTo>
                  <a:lnTo>
                    <a:pt x="3349420" y="790858"/>
                  </a:lnTo>
                  <a:lnTo>
                    <a:pt x="3378906" y="761376"/>
                  </a:lnTo>
                  <a:lnTo>
                    <a:pt x="3398243" y="723989"/>
                  </a:lnTo>
                  <a:lnTo>
                    <a:pt x="3405187" y="680942"/>
                  </a:lnTo>
                  <a:lnTo>
                    <a:pt x="3405187" y="136193"/>
                  </a:lnTo>
                  <a:lnTo>
                    <a:pt x="3398243" y="93146"/>
                  </a:lnTo>
                  <a:lnTo>
                    <a:pt x="3378906" y="55759"/>
                  </a:lnTo>
                  <a:lnTo>
                    <a:pt x="3349420" y="26277"/>
                  </a:lnTo>
                  <a:lnTo>
                    <a:pt x="3312029" y="6943"/>
                  </a:lnTo>
                  <a:lnTo>
                    <a:pt x="3268976" y="0"/>
                  </a:lnTo>
                  <a:close/>
                </a:path>
              </a:pathLst>
            </a:custGeom>
            <a:solidFill>
              <a:srgbClr val="FEE9D9"/>
            </a:solidFill>
          </p:spPr>
          <p:txBody>
            <a:bodyPr wrap="square" lIns="0" tIns="0" rIns="0" bIns="0" rtlCol="0"/>
            <a:lstStyle/>
            <a:p>
              <a:endParaRPr/>
            </a:p>
          </p:txBody>
        </p:sp>
        <p:sp>
          <p:nvSpPr>
            <p:cNvPr id="36" name="object 36"/>
            <p:cNvSpPr/>
            <p:nvPr/>
          </p:nvSpPr>
          <p:spPr>
            <a:xfrm>
              <a:off x="6010909" y="4224991"/>
              <a:ext cx="3405504" cy="817244"/>
            </a:xfrm>
            <a:custGeom>
              <a:avLst/>
              <a:gdLst/>
              <a:ahLst/>
              <a:cxnLst/>
              <a:rect l="l" t="t" r="r" b="b"/>
              <a:pathLst>
                <a:path w="3405504" h="817245">
                  <a:moveTo>
                    <a:pt x="0" y="136192"/>
                  </a:moveTo>
                  <a:lnTo>
                    <a:pt x="6944" y="93145"/>
                  </a:lnTo>
                  <a:lnTo>
                    <a:pt x="26280" y="55759"/>
                  </a:lnTo>
                  <a:lnTo>
                    <a:pt x="55766" y="26277"/>
                  </a:lnTo>
                  <a:lnTo>
                    <a:pt x="93157" y="6943"/>
                  </a:lnTo>
                  <a:lnTo>
                    <a:pt x="136211" y="0"/>
                  </a:lnTo>
                  <a:lnTo>
                    <a:pt x="3268976" y="0"/>
                  </a:lnTo>
                  <a:lnTo>
                    <a:pt x="3312029" y="6943"/>
                  </a:lnTo>
                  <a:lnTo>
                    <a:pt x="3349420" y="26277"/>
                  </a:lnTo>
                  <a:lnTo>
                    <a:pt x="3378906" y="55759"/>
                  </a:lnTo>
                  <a:lnTo>
                    <a:pt x="3398243" y="93145"/>
                  </a:lnTo>
                  <a:lnTo>
                    <a:pt x="3405187" y="136192"/>
                  </a:lnTo>
                  <a:lnTo>
                    <a:pt x="3405187" y="680942"/>
                  </a:lnTo>
                  <a:lnTo>
                    <a:pt x="3398243" y="723989"/>
                  </a:lnTo>
                  <a:lnTo>
                    <a:pt x="3378906" y="761375"/>
                  </a:lnTo>
                  <a:lnTo>
                    <a:pt x="3349420" y="790857"/>
                  </a:lnTo>
                  <a:lnTo>
                    <a:pt x="3312029" y="810191"/>
                  </a:lnTo>
                  <a:lnTo>
                    <a:pt x="3268976" y="817134"/>
                  </a:lnTo>
                  <a:lnTo>
                    <a:pt x="136211" y="817134"/>
                  </a:lnTo>
                  <a:lnTo>
                    <a:pt x="93157" y="810191"/>
                  </a:lnTo>
                  <a:lnTo>
                    <a:pt x="55766" y="790857"/>
                  </a:lnTo>
                  <a:lnTo>
                    <a:pt x="26280" y="761375"/>
                  </a:lnTo>
                  <a:lnTo>
                    <a:pt x="6944" y="723989"/>
                  </a:lnTo>
                  <a:lnTo>
                    <a:pt x="0" y="680942"/>
                  </a:lnTo>
                  <a:lnTo>
                    <a:pt x="0" y="136192"/>
                  </a:lnTo>
                  <a:close/>
                </a:path>
              </a:pathLst>
            </a:custGeom>
            <a:ln w="24553">
              <a:solidFill>
                <a:srgbClr val="FA923F"/>
              </a:solidFill>
            </a:ln>
          </p:spPr>
          <p:txBody>
            <a:bodyPr wrap="square" lIns="0" tIns="0" rIns="0" bIns="0" rtlCol="0"/>
            <a:lstStyle/>
            <a:p>
              <a:endParaRPr/>
            </a:p>
          </p:txBody>
        </p:sp>
      </p:grpSp>
      <p:sp>
        <p:nvSpPr>
          <p:cNvPr id="37" name="object 37"/>
          <p:cNvSpPr txBox="1"/>
          <p:nvPr/>
        </p:nvSpPr>
        <p:spPr>
          <a:xfrm>
            <a:off x="6246503" y="4502428"/>
            <a:ext cx="2931795" cy="254000"/>
          </a:xfrm>
          <a:prstGeom prst="rect">
            <a:avLst/>
          </a:prstGeom>
        </p:spPr>
        <p:txBody>
          <a:bodyPr vert="horz" wrap="square" lIns="0" tIns="12700" rIns="0" bIns="0" rtlCol="0">
            <a:spAutoFit/>
          </a:bodyPr>
          <a:lstStyle/>
          <a:p>
            <a:pPr marL="12700">
              <a:lnSpc>
                <a:spcPct val="100000"/>
              </a:lnSpc>
              <a:spcBef>
                <a:spcPts val="100"/>
              </a:spcBef>
            </a:pPr>
            <a:r>
              <a:rPr sz="1500" spc="-60" dirty="0">
                <a:solidFill>
                  <a:srgbClr val="FA923F"/>
                </a:solidFill>
                <a:latin typeface="Verdana"/>
                <a:cs typeface="Verdana"/>
              </a:rPr>
              <a:t>Only</a:t>
            </a:r>
            <a:r>
              <a:rPr sz="1500" spc="-95" dirty="0">
                <a:solidFill>
                  <a:srgbClr val="FA923F"/>
                </a:solidFill>
                <a:latin typeface="Verdana"/>
                <a:cs typeface="Verdana"/>
              </a:rPr>
              <a:t> </a:t>
            </a:r>
            <a:r>
              <a:rPr sz="1500" spc="-70" dirty="0">
                <a:solidFill>
                  <a:srgbClr val="FA923F"/>
                </a:solidFill>
                <a:latin typeface="Verdana"/>
                <a:cs typeface="Verdana"/>
              </a:rPr>
              <a:t>your</a:t>
            </a:r>
            <a:r>
              <a:rPr sz="1500" spc="-90" dirty="0">
                <a:solidFill>
                  <a:srgbClr val="FA923F"/>
                </a:solidFill>
                <a:latin typeface="Verdana"/>
                <a:cs typeface="Verdana"/>
              </a:rPr>
              <a:t> </a:t>
            </a:r>
            <a:r>
              <a:rPr sz="1500" dirty="0">
                <a:solidFill>
                  <a:srgbClr val="FA923F"/>
                </a:solidFill>
                <a:latin typeface="Verdana"/>
                <a:cs typeface="Verdana"/>
              </a:rPr>
              <a:t>own</a:t>
            </a:r>
            <a:r>
              <a:rPr sz="1500" spc="-80" dirty="0">
                <a:solidFill>
                  <a:srgbClr val="FA923F"/>
                </a:solidFill>
                <a:latin typeface="Verdana"/>
                <a:cs typeface="Verdana"/>
              </a:rPr>
              <a:t> </a:t>
            </a:r>
            <a:r>
              <a:rPr sz="1500" spc="-114" dirty="0">
                <a:solidFill>
                  <a:srgbClr val="FA923F"/>
                </a:solidFill>
                <a:latin typeface="Verdana"/>
                <a:cs typeface="Verdana"/>
              </a:rPr>
              <a:t>(or</a:t>
            </a:r>
            <a:r>
              <a:rPr sz="1500" spc="-90" dirty="0">
                <a:solidFill>
                  <a:srgbClr val="FA923F"/>
                </a:solidFill>
                <a:latin typeface="Verdana"/>
                <a:cs typeface="Verdana"/>
              </a:rPr>
              <a:t> </a:t>
            </a:r>
            <a:r>
              <a:rPr sz="1500" spc="-80" dirty="0">
                <a:solidFill>
                  <a:srgbClr val="FA923F"/>
                </a:solidFill>
                <a:latin typeface="Verdana"/>
                <a:cs typeface="Verdana"/>
              </a:rPr>
              <a:t>team)</a:t>
            </a:r>
            <a:r>
              <a:rPr sz="1500" spc="-90" dirty="0">
                <a:solidFill>
                  <a:srgbClr val="FA923F"/>
                </a:solidFill>
                <a:latin typeface="Verdana"/>
                <a:cs typeface="Verdana"/>
              </a:rPr>
              <a:t> </a:t>
            </a:r>
            <a:r>
              <a:rPr sz="1500" spc="-45" dirty="0">
                <a:solidFill>
                  <a:srgbClr val="FA923F"/>
                </a:solidFill>
                <a:latin typeface="Verdana"/>
                <a:cs typeface="Verdana"/>
              </a:rPr>
              <a:t>Images</a:t>
            </a:r>
            <a:endParaRPr sz="1500">
              <a:latin typeface="Verdana"/>
              <a:cs typeface="Verdana"/>
            </a:endParaRPr>
          </a:p>
        </p:txBody>
      </p:sp>
      <p:grpSp>
        <p:nvGrpSpPr>
          <p:cNvPr id="38" name="object 38"/>
          <p:cNvGrpSpPr/>
          <p:nvPr/>
        </p:nvGrpSpPr>
        <p:grpSpPr>
          <a:xfrm>
            <a:off x="5715634" y="5329620"/>
            <a:ext cx="4247515" cy="1090930"/>
            <a:chOff x="5715634" y="5329620"/>
            <a:chExt cx="4247515" cy="1090930"/>
          </a:xfrm>
        </p:grpSpPr>
        <p:sp>
          <p:nvSpPr>
            <p:cNvPr id="39" name="object 39"/>
            <p:cNvSpPr/>
            <p:nvPr/>
          </p:nvSpPr>
          <p:spPr>
            <a:xfrm>
              <a:off x="5728017" y="5500454"/>
              <a:ext cx="1257300" cy="272415"/>
            </a:xfrm>
            <a:custGeom>
              <a:avLst/>
              <a:gdLst/>
              <a:ahLst/>
              <a:cxnLst/>
              <a:rect l="l" t="t" r="r" b="b"/>
              <a:pathLst>
                <a:path w="1257300" h="272414">
                  <a:moveTo>
                    <a:pt x="0" y="45397"/>
                  </a:moveTo>
                  <a:lnTo>
                    <a:pt x="3568" y="27726"/>
                  </a:lnTo>
                  <a:lnTo>
                    <a:pt x="13298" y="13296"/>
                  </a:lnTo>
                  <a:lnTo>
                    <a:pt x="27730" y="3567"/>
                  </a:lnTo>
                  <a:lnTo>
                    <a:pt x="45403" y="0"/>
                  </a:lnTo>
                  <a:lnTo>
                    <a:pt x="1211895" y="0"/>
                  </a:lnTo>
                  <a:lnTo>
                    <a:pt x="1229569" y="3567"/>
                  </a:lnTo>
                  <a:lnTo>
                    <a:pt x="1244001" y="13296"/>
                  </a:lnTo>
                  <a:lnTo>
                    <a:pt x="1253731" y="27726"/>
                  </a:lnTo>
                  <a:lnTo>
                    <a:pt x="1257299" y="45397"/>
                  </a:lnTo>
                  <a:lnTo>
                    <a:pt x="1257299" y="226980"/>
                  </a:lnTo>
                  <a:lnTo>
                    <a:pt x="1253731" y="244651"/>
                  </a:lnTo>
                  <a:lnTo>
                    <a:pt x="1244001" y="259081"/>
                  </a:lnTo>
                  <a:lnTo>
                    <a:pt x="1229569" y="268810"/>
                  </a:lnTo>
                  <a:lnTo>
                    <a:pt x="1211895" y="272378"/>
                  </a:lnTo>
                  <a:lnTo>
                    <a:pt x="45403" y="272378"/>
                  </a:lnTo>
                  <a:lnTo>
                    <a:pt x="27730" y="268810"/>
                  </a:lnTo>
                  <a:lnTo>
                    <a:pt x="13298" y="259081"/>
                  </a:lnTo>
                  <a:lnTo>
                    <a:pt x="3568" y="244651"/>
                  </a:lnTo>
                  <a:lnTo>
                    <a:pt x="0" y="226980"/>
                  </a:lnTo>
                  <a:lnTo>
                    <a:pt x="0" y="45397"/>
                  </a:lnTo>
                  <a:close/>
                </a:path>
              </a:pathLst>
            </a:custGeom>
            <a:ln w="24553">
              <a:solidFill>
                <a:srgbClr val="FA923F"/>
              </a:solidFill>
            </a:ln>
          </p:spPr>
          <p:txBody>
            <a:bodyPr wrap="square" lIns="0" tIns="0" rIns="0" bIns="0" rtlCol="0"/>
            <a:lstStyle/>
            <a:p>
              <a:endParaRPr/>
            </a:p>
          </p:txBody>
        </p:sp>
        <p:sp>
          <p:nvSpPr>
            <p:cNvPr id="40" name="object 40"/>
            <p:cNvSpPr/>
            <p:nvPr/>
          </p:nvSpPr>
          <p:spPr>
            <a:xfrm>
              <a:off x="7970202" y="5342003"/>
              <a:ext cx="1980564" cy="1066165"/>
            </a:xfrm>
            <a:custGeom>
              <a:avLst/>
              <a:gdLst/>
              <a:ahLst/>
              <a:cxnLst/>
              <a:rect l="l" t="t" r="r" b="b"/>
              <a:pathLst>
                <a:path w="1980565" h="1066164">
                  <a:moveTo>
                    <a:pt x="1802561" y="0"/>
                  </a:moveTo>
                  <a:lnTo>
                    <a:pt x="177684" y="0"/>
                  </a:lnTo>
                  <a:lnTo>
                    <a:pt x="130448" y="6346"/>
                  </a:lnTo>
                  <a:lnTo>
                    <a:pt x="88003" y="24256"/>
                  </a:lnTo>
                  <a:lnTo>
                    <a:pt x="52042" y="52036"/>
                  </a:lnTo>
                  <a:lnTo>
                    <a:pt x="24259" y="87992"/>
                  </a:lnTo>
                  <a:lnTo>
                    <a:pt x="6347" y="130432"/>
                  </a:lnTo>
                  <a:lnTo>
                    <a:pt x="0" y="177661"/>
                  </a:lnTo>
                  <a:lnTo>
                    <a:pt x="0" y="888281"/>
                  </a:lnTo>
                  <a:lnTo>
                    <a:pt x="6347" y="935510"/>
                  </a:lnTo>
                  <a:lnTo>
                    <a:pt x="24259" y="977950"/>
                  </a:lnTo>
                  <a:lnTo>
                    <a:pt x="52042" y="1013906"/>
                  </a:lnTo>
                  <a:lnTo>
                    <a:pt x="88003" y="1041686"/>
                  </a:lnTo>
                  <a:lnTo>
                    <a:pt x="130448" y="1059596"/>
                  </a:lnTo>
                  <a:lnTo>
                    <a:pt x="177684" y="1065942"/>
                  </a:lnTo>
                  <a:lnTo>
                    <a:pt x="1802561" y="1065942"/>
                  </a:lnTo>
                  <a:lnTo>
                    <a:pt x="1849797" y="1059596"/>
                  </a:lnTo>
                  <a:lnTo>
                    <a:pt x="1892242" y="1041686"/>
                  </a:lnTo>
                  <a:lnTo>
                    <a:pt x="1928203" y="1013906"/>
                  </a:lnTo>
                  <a:lnTo>
                    <a:pt x="1955987" y="977950"/>
                  </a:lnTo>
                  <a:lnTo>
                    <a:pt x="1973899" y="935510"/>
                  </a:lnTo>
                  <a:lnTo>
                    <a:pt x="1980246" y="888281"/>
                  </a:lnTo>
                  <a:lnTo>
                    <a:pt x="1980246" y="177661"/>
                  </a:lnTo>
                  <a:lnTo>
                    <a:pt x="1973899" y="130432"/>
                  </a:lnTo>
                  <a:lnTo>
                    <a:pt x="1955987" y="87992"/>
                  </a:lnTo>
                  <a:lnTo>
                    <a:pt x="1928203" y="52036"/>
                  </a:lnTo>
                  <a:lnTo>
                    <a:pt x="1892242" y="24256"/>
                  </a:lnTo>
                  <a:lnTo>
                    <a:pt x="1849797" y="6346"/>
                  </a:lnTo>
                  <a:lnTo>
                    <a:pt x="1802561" y="0"/>
                  </a:lnTo>
                  <a:close/>
                </a:path>
              </a:pathLst>
            </a:custGeom>
            <a:solidFill>
              <a:srgbClr val="FEE9D9"/>
            </a:solidFill>
          </p:spPr>
          <p:txBody>
            <a:bodyPr wrap="square" lIns="0" tIns="0" rIns="0" bIns="0" rtlCol="0"/>
            <a:lstStyle/>
            <a:p>
              <a:endParaRPr/>
            </a:p>
          </p:txBody>
        </p:sp>
        <p:sp>
          <p:nvSpPr>
            <p:cNvPr id="41" name="object 41"/>
            <p:cNvSpPr/>
            <p:nvPr/>
          </p:nvSpPr>
          <p:spPr>
            <a:xfrm>
              <a:off x="7970202" y="5342003"/>
              <a:ext cx="1980564" cy="1066165"/>
            </a:xfrm>
            <a:custGeom>
              <a:avLst/>
              <a:gdLst/>
              <a:ahLst/>
              <a:cxnLst/>
              <a:rect l="l" t="t" r="r" b="b"/>
              <a:pathLst>
                <a:path w="1980565" h="1066164">
                  <a:moveTo>
                    <a:pt x="0" y="177661"/>
                  </a:moveTo>
                  <a:lnTo>
                    <a:pt x="6347" y="130431"/>
                  </a:lnTo>
                  <a:lnTo>
                    <a:pt x="24259" y="87992"/>
                  </a:lnTo>
                  <a:lnTo>
                    <a:pt x="52042" y="52035"/>
                  </a:lnTo>
                  <a:lnTo>
                    <a:pt x="88004" y="24255"/>
                  </a:lnTo>
                  <a:lnTo>
                    <a:pt x="130449" y="6346"/>
                  </a:lnTo>
                  <a:lnTo>
                    <a:pt x="177685" y="0"/>
                  </a:lnTo>
                  <a:lnTo>
                    <a:pt x="1802562" y="0"/>
                  </a:lnTo>
                  <a:lnTo>
                    <a:pt x="1849798" y="6346"/>
                  </a:lnTo>
                  <a:lnTo>
                    <a:pt x="1892243" y="24255"/>
                  </a:lnTo>
                  <a:lnTo>
                    <a:pt x="1928204" y="52035"/>
                  </a:lnTo>
                  <a:lnTo>
                    <a:pt x="1955988" y="87992"/>
                  </a:lnTo>
                  <a:lnTo>
                    <a:pt x="1973900" y="130431"/>
                  </a:lnTo>
                  <a:lnTo>
                    <a:pt x="1980247" y="177661"/>
                  </a:lnTo>
                  <a:lnTo>
                    <a:pt x="1980247" y="888280"/>
                  </a:lnTo>
                  <a:lnTo>
                    <a:pt x="1973900" y="935510"/>
                  </a:lnTo>
                  <a:lnTo>
                    <a:pt x="1955988" y="977949"/>
                  </a:lnTo>
                  <a:lnTo>
                    <a:pt x="1928204" y="1013906"/>
                  </a:lnTo>
                  <a:lnTo>
                    <a:pt x="1892243" y="1041686"/>
                  </a:lnTo>
                  <a:lnTo>
                    <a:pt x="1849798" y="1059595"/>
                  </a:lnTo>
                  <a:lnTo>
                    <a:pt x="1802562" y="1065942"/>
                  </a:lnTo>
                  <a:lnTo>
                    <a:pt x="177685" y="1065942"/>
                  </a:lnTo>
                  <a:lnTo>
                    <a:pt x="130449" y="1059595"/>
                  </a:lnTo>
                  <a:lnTo>
                    <a:pt x="88004" y="1041686"/>
                  </a:lnTo>
                  <a:lnTo>
                    <a:pt x="52042" y="1013906"/>
                  </a:lnTo>
                  <a:lnTo>
                    <a:pt x="24259" y="977949"/>
                  </a:lnTo>
                  <a:lnTo>
                    <a:pt x="6347" y="935510"/>
                  </a:lnTo>
                  <a:lnTo>
                    <a:pt x="0" y="888280"/>
                  </a:lnTo>
                  <a:lnTo>
                    <a:pt x="0" y="177661"/>
                  </a:lnTo>
                  <a:close/>
                </a:path>
              </a:pathLst>
            </a:custGeom>
            <a:ln w="24554">
              <a:solidFill>
                <a:srgbClr val="FA923F"/>
              </a:solidFill>
            </a:ln>
          </p:spPr>
          <p:txBody>
            <a:bodyPr wrap="square" lIns="0" tIns="0" rIns="0" bIns="0" rtlCol="0"/>
            <a:lstStyle/>
            <a:p>
              <a:endParaRPr/>
            </a:p>
          </p:txBody>
        </p:sp>
      </p:grpSp>
      <p:sp>
        <p:nvSpPr>
          <p:cNvPr id="42" name="object 42"/>
          <p:cNvSpPr txBox="1"/>
          <p:nvPr/>
        </p:nvSpPr>
        <p:spPr>
          <a:xfrm>
            <a:off x="8270954" y="5389396"/>
            <a:ext cx="1377950" cy="964565"/>
          </a:xfrm>
          <a:prstGeom prst="rect">
            <a:avLst/>
          </a:prstGeom>
        </p:spPr>
        <p:txBody>
          <a:bodyPr vert="horz" wrap="square" lIns="0" tIns="12700" rIns="0" bIns="0" rtlCol="0">
            <a:spAutoFit/>
          </a:bodyPr>
          <a:lstStyle/>
          <a:p>
            <a:pPr algn="ctr">
              <a:lnSpc>
                <a:spcPct val="100000"/>
              </a:lnSpc>
              <a:spcBef>
                <a:spcPts val="100"/>
              </a:spcBef>
            </a:pPr>
            <a:r>
              <a:rPr sz="1500" spc="-35" dirty="0">
                <a:solidFill>
                  <a:srgbClr val="FA923F"/>
                </a:solidFill>
                <a:latin typeface="Verdana"/>
                <a:cs typeface="Verdana"/>
              </a:rPr>
              <a:t>Needs</a:t>
            </a:r>
            <a:r>
              <a:rPr sz="1500" spc="-90" dirty="0">
                <a:solidFill>
                  <a:srgbClr val="FA923F"/>
                </a:solidFill>
                <a:latin typeface="Verdana"/>
                <a:cs typeface="Verdana"/>
              </a:rPr>
              <a:t> </a:t>
            </a:r>
            <a:r>
              <a:rPr sz="1500" spc="-60" dirty="0">
                <a:solidFill>
                  <a:srgbClr val="FA923F"/>
                </a:solidFill>
                <a:latin typeface="Verdana"/>
                <a:cs typeface="Verdana"/>
              </a:rPr>
              <a:t>to</a:t>
            </a:r>
            <a:r>
              <a:rPr sz="1500" spc="-85" dirty="0">
                <a:solidFill>
                  <a:srgbClr val="FA923F"/>
                </a:solidFill>
                <a:latin typeface="Verdana"/>
                <a:cs typeface="Verdana"/>
              </a:rPr>
              <a:t> </a:t>
            </a:r>
            <a:r>
              <a:rPr sz="1500" spc="-25" dirty="0">
                <a:solidFill>
                  <a:srgbClr val="FA923F"/>
                </a:solidFill>
                <a:latin typeface="Verdana"/>
                <a:cs typeface="Verdana"/>
              </a:rPr>
              <a:t>be</a:t>
            </a:r>
            <a:endParaRPr sz="1500">
              <a:latin typeface="Verdana"/>
              <a:cs typeface="Verdana"/>
            </a:endParaRPr>
          </a:p>
          <a:p>
            <a:pPr algn="ctr">
              <a:lnSpc>
                <a:spcPct val="100000"/>
              </a:lnSpc>
            </a:pPr>
            <a:r>
              <a:rPr sz="1500" b="1" dirty="0">
                <a:solidFill>
                  <a:srgbClr val="FA923F"/>
                </a:solidFill>
                <a:latin typeface="Courier New"/>
                <a:cs typeface="Courier New"/>
              </a:rPr>
              <a:t>HOST:NAME</a:t>
            </a:r>
            <a:r>
              <a:rPr sz="1500" b="1" spc="204" dirty="0">
                <a:solidFill>
                  <a:srgbClr val="FA923F"/>
                </a:solidFill>
                <a:latin typeface="Courier New"/>
                <a:cs typeface="Courier New"/>
              </a:rPr>
              <a:t> </a:t>
            </a:r>
            <a:r>
              <a:rPr sz="1500" spc="-25" dirty="0">
                <a:solidFill>
                  <a:srgbClr val="FA923F"/>
                </a:solidFill>
                <a:latin typeface="Verdana"/>
                <a:cs typeface="Verdana"/>
              </a:rPr>
              <a:t>to</a:t>
            </a:r>
            <a:endParaRPr sz="1500">
              <a:latin typeface="Verdana"/>
              <a:cs typeface="Verdana"/>
            </a:endParaRPr>
          </a:p>
          <a:p>
            <a:pPr marL="65405" marR="57785" algn="ctr">
              <a:lnSpc>
                <a:spcPct val="105300"/>
              </a:lnSpc>
            </a:pPr>
            <a:r>
              <a:rPr sz="1500" spc="-55" dirty="0">
                <a:solidFill>
                  <a:srgbClr val="FA923F"/>
                </a:solidFill>
                <a:latin typeface="Verdana"/>
                <a:cs typeface="Verdana"/>
              </a:rPr>
              <a:t>talk</a:t>
            </a:r>
            <a:r>
              <a:rPr sz="1500" spc="-100" dirty="0">
                <a:solidFill>
                  <a:srgbClr val="FA923F"/>
                </a:solidFill>
                <a:latin typeface="Verdana"/>
                <a:cs typeface="Verdana"/>
              </a:rPr>
              <a:t> </a:t>
            </a:r>
            <a:r>
              <a:rPr sz="1500" spc="-55" dirty="0">
                <a:solidFill>
                  <a:srgbClr val="FA923F"/>
                </a:solidFill>
                <a:latin typeface="Verdana"/>
                <a:cs typeface="Verdana"/>
              </a:rPr>
              <a:t>to</a:t>
            </a:r>
            <a:r>
              <a:rPr sz="1500" spc="-95" dirty="0">
                <a:solidFill>
                  <a:srgbClr val="FA923F"/>
                </a:solidFill>
                <a:latin typeface="Verdana"/>
                <a:cs typeface="Verdana"/>
              </a:rPr>
              <a:t> </a:t>
            </a:r>
            <a:r>
              <a:rPr sz="1500" spc="-50" dirty="0">
                <a:solidFill>
                  <a:srgbClr val="FA923F"/>
                </a:solidFill>
                <a:latin typeface="Verdana"/>
                <a:cs typeface="Verdana"/>
              </a:rPr>
              <a:t>private </a:t>
            </a:r>
            <a:r>
              <a:rPr sz="1500" spc="-10" dirty="0">
                <a:solidFill>
                  <a:srgbClr val="FA923F"/>
                </a:solidFill>
                <a:latin typeface="Verdana"/>
                <a:cs typeface="Verdana"/>
              </a:rPr>
              <a:t>registry</a:t>
            </a:r>
            <a:endParaRPr sz="1500">
              <a:latin typeface="Verdana"/>
              <a:cs typeface="Verdana"/>
            </a:endParaRPr>
          </a:p>
        </p:txBody>
      </p:sp>
      <p:grpSp>
        <p:nvGrpSpPr>
          <p:cNvPr id="43" name="object 43"/>
          <p:cNvGrpSpPr/>
          <p:nvPr/>
        </p:nvGrpSpPr>
        <p:grpSpPr>
          <a:xfrm>
            <a:off x="5631920" y="5624365"/>
            <a:ext cx="2338705" cy="664210"/>
            <a:chOff x="5631920" y="5624365"/>
            <a:chExt cx="2338705" cy="664210"/>
          </a:xfrm>
        </p:grpSpPr>
        <p:sp>
          <p:nvSpPr>
            <p:cNvPr id="44" name="object 44"/>
            <p:cNvSpPr/>
            <p:nvPr/>
          </p:nvSpPr>
          <p:spPr>
            <a:xfrm>
              <a:off x="5644197" y="6003306"/>
              <a:ext cx="1257300" cy="272415"/>
            </a:xfrm>
            <a:custGeom>
              <a:avLst/>
              <a:gdLst/>
              <a:ahLst/>
              <a:cxnLst/>
              <a:rect l="l" t="t" r="r" b="b"/>
              <a:pathLst>
                <a:path w="1257300" h="272414">
                  <a:moveTo>
                    <a:pt x="0" y="45397"/>
                  </a:moveTo>
                  <a:lnTo>
                    <a:pt x="3568" y="27726"/>
                  </a:lnTo>
                  <a:lnTo>
                    <a:pt x="13298" y="13296"/>
                  </a:lnTo>
                  <a:lnTo>
                    <a:pt x="27730" y="3567"/>
                  </a:lnTo>
                  <a:lnTo>
                    <a:pt x="45403" y="0"/>
                  </a:lnTo>
                  <a:lnTo>
                    <a:pt x="1211895" y="0"/>
                  </a:lnTo>
                  <a:lnTo>
                    <a:pt x="1229569" y="3567"/>
                  </a:lnTo>
                  <a:lnTo>
                    <a:pt x="1244001" y="13296"/>
                  </a:lnTo>
                  <a:lnTo>
                    <a:pt x="1253731" y="27726"/>
                  </a:lnTo>
                  <a:lnTo>
                    <a:pt x="1257299" y="45397"/>
                  </a:lnTo>
                  <a:lnTo>
                    <a:pt x="1257299" y="226980"/>
                  </a:lnTo>
                  <a:lnTo>
                    <a:pt x="1253731" y="244651"/>
                  </a:lnTo>
                  <a:lnTo>
                    <a:pt x="1244001" y="259081"/>
                  </a:lnTo>
                  <a:lnTo>
                    <a:pt x="1229569" y="268810"/>
                  </a:lnTo>
                  <a:lnTo>
                    <a:pt x="1211895" y="272378"/>
                  </a:lnTo>
                  <a:lnTo>
                    <a:pt x="45403" y="272378"/>
                  </a:lnTo>
                  <a:lnTo>
                    <a:pt x="27730" y="268810"/>
                  </a:lnTo>
                  <a:lnTo>
                    <a:pt x="13298" y="259081"/>
                  </a:lnTo>
                  <a:lnTo>
                    <a:pt x="3568" y="244651"/>
                  </a:lnTo>
                  <a:lnTo>
                    <a:pt x="0" y="226980"/>
                  </a:lnTo>
                  <a:lnTo>
                    <a:pt x="0" y="45397"/>
                  </a:lnTo>
                  <a:close/>
                </a:path>
              </a:pathLst>
            </a:custGeom>
            <a:ln w="24553">
              <a:solidFill>
                <a:srgbClr val="FA923F"/>
              </a:solidFill>
            </a:ln>
          </p:spPr>
          <p:txBody>
            <a:bodyPr wrap="square" lIns="0" tIns="0" rIns="0" bIns="0" rtlCol="0"/>
            <a:lstStyle/>
            <a:p>
              <a:endParaRPr/>
            </a:p>
          </p:txBody>
        </p:sp>
        <p:sp>
          <p:nvSpPr>
            <p:cNvPr id="45" name="object 45"/>
            <p:cNvSpPr/>
            <p:nvPr/>
          </p:nvSpPr>
          <p:spPr>
            <a:xfrm>
              <a:off x="6901497" y="5624367"/>
              <a:ext cx="1068705" cy="536575"/>
            </a:xfrm>
            <a:custGeom>
              <a:avLst/>
              <a:gdLst/>
              <a:ahLst/>
              <a:cxnLst/>
              <a:rect l="l" t="t" r="r" b="b"/>
              <a:pathLst>
                <a:path w="1068704" h="536575">
                  <a:moveTo>
                    <a:pt x="1068705" y="250609"/>
                  </a:moveTo>
                  <a:lnTo>
                    <a:pt x="1044143" y="238340"/>
                  </a:lnTo>
                  <a:lnTo>
                    <a:pt x="995032" y="213779"/>
                  </a:lnTo>
                  <a:lnTo>
                    <a:pt x="995032" y="238340"/>
                  </a:lnTo>
                  <a:lnTo>
                    <a:pt x="892378" y="238340"/>
                  </a:lnTo>
                  <a:lnTo>
                    <a:pt x="892378" y="24561"/>
                  </a:lnTo>
                  <a:lnTo>
                    <a:pt x="892378" y="12280"/>
                  </a:lnTo>
                  <a:lnTo>
                    <a:pt x="892378" y="0"/>
                  </a:lnTo>
                  <a:lnTo>
                    <a:pt x="83820" y="0"/>
                  </a:lnTo>
                  <a:lnTo>
                    <a:pt x="83820" y="24561"/>
                  </a:lnTo>
                  <a:lnTo>
                    <a:pt x="867829" y="24561"/>
                  </a:lnTo>
                  <a:lnTo>
                    <a:pt x="867829" y="238340"/>
                  </a:lnTo>
                  <a:lnTo>
                    <a:pt x="867829" y="262890"/>
                  </a:lnTo>
                  <a:lnTo>
                    <a:pt x="867829" y="512025"/>
                  </a:lnTo>
                  <a:lnTo>
                    <a:pt x="0" y="512025"/>
                  </a:lnTo>
                  <a:lnTo>
                    <a:pt x="0" y="536575"/>
                  </a:lnTo>
                  <a:lnTo>
                    <a:pt x="892378" y="536575"/>
                  </a:lnTo>
                  <a:lnTo>
                    <a:pt x="892378" y="524306"/>
                  </a:lnTo>
                  <a:lnTo>
                    <a:pt x="892378" y="512025"/>
                  </a:lnTo>
                  <a:lnTo>
                    <a:pt x="892378" y="262890"/>
                  </a:lnTo>
                  <a:lnTo>
                    <a:pt x="995032" y="262890"/>
                  </a:lnTo>
                  <a:lnTo>
                    <a:pt x="995032" y="287439"/>
                  </a:lnTo>
                  <a:lnTo>
                    <a:pt x="1044143" y="262890"/>
                  </a:lnTo>
                  <a:lnTo>
                    <a:pt x="1068705" y="250609"/>
                  </a:lnTo>
                  <a:close/>
                </a:path>
              </a:pathLst>
            </a:custGeom>
            <a:solidFill>
              <a:srgbClr val="FA923F"/>
            </a:solidFill>
          </p:spPr>
          <p:txBody>
            <a:bodyPr wrap="square" lIns="0" tIns="0" rIns="0" bIns="0" rtlCol="0"/>
            <a:lstStyle/>
            <a:p>
              <a:endParaRPr/>
            </a:p>
          </p:txBody>
        </p:sp>
      </p:grpSp>
      <p:sp>
        <p:nvSpPr>
          <p:cNvPr id="46" name="object 46"/>
          <p:cNvSpPr/>
          <p:nvPr/>
        </p:nvSpPr>
        <p:spPr>
          <a:xfrm>
            <a:off x="9416097" y="2705794"/>
            <a:ext cx="743585" cy="3181985"/>
          </a:xfrm>
          <a:custGeom>
            <a:avLst/>
            <a:gdLst/>
            <a:ahLst/>
            <a:cxnLst/>
            <a:rect l="l" t="t" r="r" b="b"/>
            <a:pathLst>
              <a:path w="743584" h="3181985">
                <a:moveTo>
                  <a:pt x="718527" y="3156903"/>
                </a:moveTo>
                <a:lnTo>
                  <a:pt x="534352" y="3156903"/>
                </a:lnTo>
                <a:lnTo>
                  <a:pt x="534352" y="3181456"/>
                </a:lnTo>
                <a:lnTo>
                  <a:pt x="743083" y="3181456"/>
                </a:lnTo>
                <a:lnTo>
                  <a:pt x="743083" y="3169179"/>
                </a:lnTo>
                <a:lnTo>
                  <a:pt x="718527" y="3169179"/>
                </a:lnTo>
                <a:lnTo>
                  <a:pt x="718527" y="3156903"/>
                </a:lnTo>
                <a:close/>
              </a:path>
              <a:path w="743584" h="3181985">
                <a:moveTo>
                  <a:pt x="718527" y="36829"/>
                </a:moveTo>
                <a:lnTo>
                  <a:pt x="718527" y="3169179"/>
                </a:lnTo>
                <a:lnTo>
                  <a:pt x="730806" y="3156903"/>
                </a:lnTo>
                <a:lnTo>
                  <a:pt x="743083" y="3156903"/>
                </a:lnTo>
                <a:lnTo>
                  <a:pt x="743083" y="49105"/>
                </a:lnTo>
                <a:lnTo>
                  <a:pt x="730806" y="49105"/>
                </a:lnTo>
                <a:lnTo>
                  <a:pt x="718527" y="36829"/>
                </a:lnTo>
                <a:close/>
              </a:path>
              <a:path w="743584" h="3181985">
                <a:moveTo>
                  <a:pt x="743083" y="3156903"/>
                </a:moveTo>
                <a:lnTo>
                  <a:pt x="730806" y="3156903"/>
                </a:lnTo>
                <a:lnTo>
                  <a:pt x="718527" y="3169179"/>
                </a:lnTo>
                <a:lnTo>
                  <a:pt x="743083" y="3169179"/>
                </a:lnTo>
                <a:lnTo>
                  <a:pt x="743083" y="3156903"/>
                </a:lnTo>
                <a:close/>
              </a:path>
              <a:path w="743584" h="3181985">
                <a:moveTo>
                  <a:pt x="73668" y="0"/>
                </a:moveTo>
                <a:lnTo>
                  <a:pt x="0" y="36829"/>
                </a:lnTo>
                <a:lnTo>
                  <a:pt x="73668" y="73659"/>
                </a:lnTo>
                <a:lnTo>
                  <a:pt x="73668" y="49105"/>
                </a:lnTo>
                <a:lnTo>
                  <a:pt x="61390" y="49105"/>
                </a:lnTo>
                <a:lnTo>
                  <a:pt x="61390" y="24552"/>
                </a:lnTo>
                <a:lnTo>
                  <a:pt x="73668" y="24552"/>
                </a:lnTo>
                <a:lnTo>
                  <a:pt x="73668" y="0"/>
                </a:lnTo>
                <a:close/>
              </a:path>
              <a:path w="743584" h="3181985">
                <a:moveTo>
                  <a:pt x="73668" y="24552"/>
                </a:moveTo>
                <a:lnTo>
                  <a:pt x="61390" y="24552"/>
                </a:lnTo>
                <a:lnTo>
                  <a:pt x="61390" y="49105"/>
                </a:lnTo>
                <a:lnTo>
                  <a:pt x="73668" y="49105"/>
                </a:lnTo>
                <a:lnTo>
                  <a:pt x="73668" y="24552"/>
                </a:lnTo>
                <a:close/>
              </a:path>
              <a:path w="743584" h="3181985">
                <a:moveTo>
                  <a:pt x="743083" y="24552"/>
                </a:moveTo>
                <a:lnTo>
                  <a:pt x="73668" y="24552"/>
                </a:lnTo>
                <a:lnTo>
                  <a:pt x="73668" y="49105"/>
                </a:lnTo>
                <a:lnTo>
                  <a:pt x="718527" y="49105"/>
                </a:lnTo>
                <a:lnTo>
                  <a:pt x="718527" y="36829"/>
                </a:lnTo>
                <a:lnTo>
                  <a:pt x="743083" y="36829"/>
                </a:lnTo>
                <a:lnTo>
                  <a:pt x="743083" y="24552"/>
                </a:lnTo>
                <a:close/>
              </a:path>
              <a:path w="743584" h="3181985">
                <a:moveTo>
                  <a:pt x="743083" y="36829"/>
                </a:moveTo>
                <a:lnTo>
                  <a:pt x="718527" y="36829"/>
                </a:lnTo>
                <a:lnTo>
                  <a:pt x="730806" y="49105"/>
                </a:lnTo>
                <a:lnTo>
                  <a:pt x="743083" y="49105"/>
                </a:lnTo>
                <a:lnTo>
                  <a:pt x="743083" y="36829"/>
                </a:lnTo>
                <a:close/>
              </a:path>
            </a:pathLst>
          </a:custGeom>
          <a:solidFill>
            <a:srgbClr val="FA923F"/>
          </a:solid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177169" y="1089819"/>
            <a:ext cx="8402320" cy="617220"/>
          </a:xfrm>
          <a:custGeom>
            <a:avLst/>
            <a:gdLst/>
            <a:ahLst/>
            <a:cxnLst/>
            <a:rect l="l" t="t" r="r" b="b"/>
            <a:pathLst>
              <a:path w="8402320" h="617219">
                <a:moveTo>
                  <a:pt x="8401928" y="0"/>
                </a:moveTo>
                <a:lnTo>
                  <a:pt x="135081" y="0"/>
                </a:lnTo>
                <a:lnTo>
                  <a:pt x="82501" y="8080"/>
                </a:lnTo>
                <a:lnTo>
                  <a:pt x="39564" y="30116"/>
                </a:lnTo>
                <a:lnTo>
                  <a:pt x="10615" y="62801"/>
                </a:lnTo>
                <a:lnTo>
                  <a:pt x="0" y="102825"/>
                </a:lnTo>
                <a:lnTo>
                  <a:pt x="0" y="514118"/>
                </a:lnTo>
                <a:lnTo>
                  <a:pt x="10615" y="554144"/>
                </a:lnTo>
                <a:lnTo>
                  <a:pt x="39564" y="586828"/>
                </a:lnTo>
                <a:lnTo>
                  <a:pt x="82501" y="608865"/>
                </a:lnTo>
                <a:lnTo>
                  <a:pt x="135081" y="616945"/>
                </a:lnTo>
                <a:lnTo>
                  <a:pt x="8401928" y="616945"/>
                </a:lnTo>
                <a:lnTo>
                  <a:pt x="8401928" y="0"/>
                </a:lnTo>
                <a:close/>
              </a:path>
            </a:pathLst>
          </a:custGeom>
          <a:solidFill>
            <a:srgbClr val="FA923F"/>
          </a:solidFill>
        </p:spPr>
        <p:txBody>
          <a:bodyPr wrap="square" lIns="0" tIns="0" rIns="0" bIns="0" rtlCol="0"/>
          <a:lstStyle/>
          <a:p>
            <a:endParaRPr/>
          </a:p>
        </p:txBody>
      </p:sp>
      <p:sp>
        <p:nvSpPr>
          <p:cNvPr id="3" name="object 3"/>
          <p:cNvSpPr txBox="1">
            <a:spLocks noGrp="1"/>
          </p:cNvSpPr>
          <p:nvPr>
            <p:ph type="title"/>
          </p:nvPr>
        </p:nvSpPr>
        <p:spPr>
          <a:xfrm>
            <a:off x="2261848" y="1145437"/>
            <a:ext cx="8250875" cy="382156"/>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Arial" panose="020B0604020202020204" pitchFamily="34" charset="0"/>
                <a:cs typeface="Arial" panose="020B0604020202020204" pitchFamily="34" charset="0"/>
              </a:rPr>
              <a:t>Key</a:t>
            </a:r>
            <a:r>
              <a:rPr sz="2400" b="1" spc="-140" dirty="0">
                <a:latin typeface="Arial" panose="020B0604020202020204" pitchFamily="34" charset="0"/>
                <a:cs typeface="Arial" panose="020B0604020202020204" pitchFamily="34" charset="0"/>
              </a:rPr>
              <a:t> </a:t>
            </a:r>
            <a:r>
              <a:rPr sz="2400" b="1" spc="-65" dirty="0">
                <a:latin typeface="Arial" panose="020B0604020202020204" pitchFamily="34" charset="0"/>
                <a:cs typeface="Arial" panose="020B0604020202020204" pitchFamily="34" charset="0"/>
              </a:rPr>
              <a:t>Commands</a:t>
            </a:r>
          </a:p>
        </p:txBody>
      </p:sp>
      <p:grpSp>
        <p:nvGrpSpPr>
          <p:cNvPr id="4" name="object 4"/>
          <p:cNvGrpSpPr/>
          <p:nvPr/>
        </p:nvGrpSpPr>
        <p:grpSpPr>
          <a:xfrm>
            <a:off x="1147550" y="2826689"/>
            <a:ext cx="2916555" cy="538480"/>
            <a:chOff x="1147550" y="2826689"/>
            <a:chExt cx="2916555" cy="538480"/>
          </a:xfrm>
        </p:grpSpPr>
        <p:sp>
          <p:nvSpPr>
            <p:cNvPr id="5" name="object 5"/>
            <p:cNvSpPr/>
            <p:nvPr/>
          </p:nvSpPr>
          <p:spPr>
            <a:xfrm>
              <a:off x="1159827" y="2838966"/>
              <a:ext cx="2891790" cy="513715"/>
            </a:xfrm>
            <a:custGeom>
              <a:avLst/>
              <a:gdLst/>
              <a:ahLst/>
              <a:cxnLst/>
              <a:rect l="l" t="t" r="r" b="b"/>
              <a:pathLst>
                <a:path w="2891790" h="513714">
                  <a:moveTo>
                    <a:pt x="2806221" y="0"/>
                  </a:moveTo>
                  <a:lnTo>
                    <a:pt x="85567" y="0"/>
                  </a:lnTo>
                  <a:lnTo>
                    <a:pt x="52260" y="6723"/>
                  </a:lnTo>
                  <a:lnTo>
                    <a:pt x="25062" y="25058"/>
                  </a:lnTo>
                  <a:lnTo>
                    <a:pt x="6724" y="52253"/>
                  </a:lnTo>
                  <a:lnTo>
                    <a:pt x="0" y="85556"/>
                  </a:lnTo>
                  <a:lnTo>
                    <a:pt x="0" y="427772"/>
                  </a:lnTo>
                  <a:lnTo>
                    <a:pt x="6724" y="461074"/>
                  </a:lnTo>
                  <a:lnTo>
                    <a:pt x="25062" y="488269"/>
                  </a:lnTo>
                  <a:lnTo>
                    <a:pt x="52260" y="506605"/>
                  </a:lnTo>
                  <a:lnTo>
                    <a:pt x="85567" y="513328"/>
                  </a:lnTo>
                  <a:lnTo>
                    <a:pt x="2806221" y="513328"/>
                  </a:lnTo>
                  <a:lnTo>
                    <a:pt x="2839528" y="506605"/>
                  </a:lnTo>
                  <a:lnTo>
                    <a:pt x="2866727" y="488269"/>
                  </a:lnTo>
                  <a:lnTo>
                    <a:pt x="2885065" y="461074"/>
                  </a:lnTo>
                  <a:lnTo>
                    <a:pt x="2891790" y="427772"/>
                  </a:lnTo>
                  <a:lnTo>
                    <a:pt x="2891790" y="85556"/>
                  </a:lnTo>
                  <a:lnTo>
                    <a:pt x="2885065" y="52253"/>
                  </a:lnTo>
                  <a:lnTo>
                    <a:pt x="2866727" y="25058"/>
                  </a:lnTo>
                  <a:lnTo>
                    <a:pt x="2839528" y="6723"/>
                  </a:lnTo>
                  <a:lnTo>
                    <a:pt x="2806221" y="0"/>
                  </a:lnTo>
                  <a:close/>
                </a:path>
              </a:pathLst>
            </a:custGeom>
            <a:solidFill>
              <a:srgbClr val="CA41C7"/>
            </a:solidFill>
          </p:spPr>
          <p:txBody>
            <a:bodyPr wrap="square" lIns="0" tIns="0" rIns="0" bIns="0" rtlCol="0"/>
            <a:lstStyle/>
            <a:p>
              <a:endParaRPr/>
            </a:p>
          </p:txBody>
        </p:sp>
        <p:sp>
          <p:nvSpPr>
            <p:cNvPr id="6" name="object 6"/>
            <p:cNvSpPr/>
            <p:nvPr/>
          </p:nvSpPr>
          <p:spPr>
            <a:xfrm>
              <a:off x="1159827" y="2838966"/>
              <a:ext cx="2891790" cy="513715"/>
            </a:xfrm>
            <a:custGeom>
              <a:avLst/>
              <a:gdLst/>
              <a:ahLst/>
              <a:cxnLst/>
              <a:rect l="l" t="t" r="r" b="b"/>
              <a:pathLst>
                <a:path w="2891790" h="513714">
                  <a:moveTo>
                    <a:pt x="0" y="85556"/>
                  </a:moveTo>
                  <a:lnTo>
                    <a:pt x="6724" y="52253"/>
                  </a:lnTo>
                  <a:lnTo>
                    <a:pt x="25062" y="25058"/>
                  </a:lnTo>
                  <a:lnTo>
                    <a:pt x="52260" y="6723"/>
                  </a:lnTo>
                  <a:lnTo>
                    <a:pt x="85567" y="0"/>
                  </a:lnTo>
                  <a:lnTo>
                    <a:pt x="2806222" y="0"/>
                  </a:lnTo>
                  <a:lnTo>
                    <a:pt x="2839528" y="6723"/>
                  </a:lnTo>
                  <a:lnTo>
                    <a:pt x="2866727" y="25058"/>
                  </a:lnTo>
                  <a:lnTo>
                    <a:pt x="2885065" y="52253"/>
                  </a:lnTo>
                  <a:lnTo>
                    <a:pt x="2891789" y="85556"/>
                  </a:lnTo>
                  <a:lnTo>
                    <a:pt x="2891789" y="427772"/>
                  </a:lnTo>
                  <a:lnTo>
                    <a:pt x="2885065" y="461074"/>
                  </a:lnTo>
                  <a:lnTo>
                    <a:pt x="2866727" y="488269"/>
                  </a:lnTo>
                  <a:lnTo>
                    <a:pt x="2839528" y="506604"/>
                  </a:lnTo>
                  <a:lnTo>
                    <a:pt x="2806222" y="513328"/>
                  </a:lnTo>
                  <a:lnTo>
                    <a:pt x="85567" y="513328"/>
                  </a:lnTo>
                  <a:lnTo>
                    <a:pt x="52260" y="506604"/>
                  </a:lnTo>
                  <a:lnTo>
                    <a:pt x="25062" y="488269"/>
                  </a:lnTo>
                  <a:lnTo>
                    <a:pt x="6724" y="461074"/>
                  </a:lnTo>
                  <a:lnTo>
                    <a:pt x="0" y="427772"/>
                  </a:lnTo>
                  <a:lnTo>
                    <a:pt x="0" y="85556"/>
                  </a:lnTo>
                  <a:close/>
                </a:path>
              </a:pathLst>
            </a:custGeom>
            <a:ln w="24553">
              <a:solidFill>
                <a:srgbClr val="FFFFFF"/>
              </a:solidFill>
            </a:ln>
          </p:spPr>
          <p:txBody>
            <a:bodyPr wrap="square" lIns="0" tIns="0" rIns="0" bIns="0" rtlCol="0"/>
            <a:lstStyle/>
            <a:p>
              <a:endParaRPr/>
            </a:p>
          </p:txBody>
        </p:sp>
      </p:grpSp>
      <p:sp>
        <p:nvSpPr>
          <p:cNvPr id="7" name="object 7"/>
          <p:cNvSpPr txBox="1"/>
          <p:nvPr/>
        </p:nvSpPr>
        <p:spPr>
          <a:xfrm>
            <a:off x="2006390" y="2963188"/>
            <a:ext cx="1198880"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FFFFFF"/>
                </a:solidFill>
                <a:latin typeface="Courier New"/>
                <a:cs typeface="Courier New"/>
              </a:rPr>
              <a:t>docker</a:t>
            </a:r>
            <a:r>
              <a:rPr sz="1500" spc="145" dirty="0">
                <a:solidFill>
                  <a:srgbClr val="FFFFFF"/>
                </a:solidFill>
                <a:latin typeface="Courier New"/>
                <a:cs typeface="Courier New"/>
              </a:rPr>
              <a:t> </a:t>
            </a:r>
            <a:r>
              <a:rPr sz="1500" spc="-25" dirty="0">
                <a:solidFill>
                  <a:srgbClr val="FFFFFF"/>
                </a:solidFill>
                <a:latin typeface="Courier New"/>
                <a:cs typeface="Courier New"/>
              </a:rPr>
              <a:t>run</a:t>
            </a:r>
            <a:endParaRPr sz="1500">
              <a:latin typeface="Courier New"/>
              <a:cs typeface="Courier New"/>
            </a:endParaRPr>
          </a:p>
        </p:txBody>
      </p:sp>
      <p:grpSp>
        <p:nvGrpSpPr>
          <p:cNvPr id="8" name="object 8"/>
          <p:cNvGrpSpPr/>
          <p:nvPr/>
        </p:nvGrpSpPr>
        <p:grpSpPr>
          <a:xfrm>
            <a:off x="1147550" y="4702845"/>
            <a:ext cx="2916555" cy="538480"/>
            <a:chOff x="1147550" y="4702845"/>
            <a:chExt cx="2916555" cy="538480"/>
          </a:xfrm>
        </p:grpSpPr>
        <p:sp>
          <p:nvSpPr>
            <p:cNvPr id="9" name="object 9"/>
            <p:cNvSpPr/>
            <p:nvPr/>
          </p:nvSpPr>
          <p:spPr>
            <a:xfrm>
              <a:off x="1159827" y="4715122"/>
              <a:ext cx="2891790" cy="513715"/>
            </a:xfrm>
            <a:custGeom>
              <a:avLst/>
              <a:gdLst/>
              <a:ahLst/>
              <a:cxnLst/>
              <a:rect l="l" t="t" r="r" b="b"/>
              <a:pathLst>
                <a:path w="2891790" h="513714">
                  <a:moveTo>
                    <a:pt x="2806221" y="0"/>
                  </a:moveTo>
                  <a:lnTo>
                    <a:pt x="85567" y="0"/>
                  </a:lnTo>
                  <a:lnTo>
                    <a:pt x="52260" y="6723"/>
                  </a:lnTo>
                  <a:lnTo>
                    <a:pt x="25062" y="25058"/>
                  </a:lnTo>
                  <a:lnTo>
                    <a:pt x="6724" y="52253"/>
                  </a:lnTo>
                  <a:lnTo>
                    <a:pt x="0" y="85556"/>
                  </a:lnTo>
                  <a:lnTo>
                    <a:pt x="0" y="427771"/>
                  </a:lnTo>
                  <a:lnTo>
                    <a:pt x="6724" y="461074"/>
                  </a:lnTo>
                  <a:lnTo>
                    <a:pt x="25062" y="488269"/>
                  </a:lnTo>
                  <a:lnTo>
                    <a:pt x="52260" y="506605"/>
                  </a:lnTo>
                  <a:lnTo>
                    <a:pt x="85567" y="513328"/>
                  </a:lnTo>
                  <a:lnTo>
                    <a:pt x="2806221" y="513328"/>
                  </a:lnTo>
                  <a:lnTo>
                    <a:pt x="2839528" y="506605"/>
                  </a:lnTo>
                  <a:lnTo>
                    <a:pt x="2866727" y="488269"/>
                  </a:lnTo>
                  <a:lnTo>
                    <a:pt x="2885065" y="461074"/>
                  </a:lnTo>
                  <a:lnTo>
                    <a:pt x="2891790" y="427771"/>
                  </a:lnTo>
                  <a:lnTo>
                    <a:pt x="2891790" y="85556"/>
                  </a:lnTo>
                  <a:lnTo>
                    <a:pt x="2885065" y="52253"/>
                  </a:lnTo>
                  <a:lnTo>
                    <a:pt x="2866727" y="25058"/>
                  </a:lnTo>
                  <a:lnTo>
                    <a:pt x="2839528" y="6723"/>
                  </a:lnTo>
                  <a:lnTo>
                    <a:pt x="2806221" y="0"/>
                  </a:lnTo>
                  <a:close/>
                </a:path>
              </a:pathLst>
            </a:custGeom>
            <a:solidFill>
              <a:srgbClr val="CA41C7"/>
            </a:solidFill>
          </p:spPr>
          <p:txBody>
            <a:bodyPr wrap="square" lIns="0" tIns="0" rIns="0" bIns="0" rtlCol="0"/>
            <a:lstStyle/>
            <a:p>
              <a:endParaRPr/>
            </a:p>
          </p:txBody>
        </p:sp>
        <p:sp>
          <p:nvSpPr>
            <p:cNvPr id="10" name="object 10"/>
            <p:cNvSpPr/>
            <p:nvPr/>
          </p:nvSpPr>
          <p:spPr>
            <a:xfrm>
              <a:off x="1159827" y="4715122"/>
              <a:ext cx="2891790" cy="513715"/>
            </a:xfrm>
            <a:custGeom>
              <a:avLst/>
              <a:gdLst/>
              <a:ahLst/>
              <a:cxnLst/>
              <a:rect l="l" t="t" r="r" b="b"/>
              <a:pathLst>
                <a:path w="2891790" h="513714">
                  <a:moveTo>
                    <a:pt x="0" y="85556"/>
                  </a:moveTo>
                  <a:lnTo>
                    <a:pt x="6724" y="52253"/>
                  </a:lnTo>
                  <a:lnTo>
                    <a:pt x="25062" y="25058"/>
                  </a:lnTo>
                  <a:lnTo>
                    <a:pt x="52260" y="6723"/>
                  </a:lnTo>
                  <a:lnTo>
                    <a:pt x="85567" y="0"/>
                  </a:lnTo>
                  <a:lnTo>
                    <a:pt x="2806222" y="0"/>
                  </a:lnTo>
                  <a:lnTo>
                    <a:pt x="2839528" y="6723"/>
                  </a:lnTo>
                  <a:lnTo>
                    <a:pt x="2866727" y="25058"/>
                  </a:lnTo>
                  <a:lnTo>
                    <a:pt x="2885065" y="52253"/>
                  </a:lnTo>
                  <a:lnTo>
                    <a:pt x="2891789" y="85556"/>
                  </a:lnTo>
                  <a:lnTo>
                    <a:pt x="2891789" y="427772"/>
                  </a:lnTo>
                  <a:lnTo>
                    <a:pt x="2885065" y="461074"/>
                  </a:lnTo>
                  <a:lnTo>
                    <a:pt x="2866727" y="488269"/>
                  </a:lnTo>
                  <a:lnTo>
                    <a:pt x="2839528" y="506604"/>
                  </a:lnTo>
                  <a:lnTo>
                    <a:pt x="2806222" y="513328"/>
                  </a:lnTo>
                  <a:lnTo>
                    <a:pt x="85567" y="513328"/>
                  </a:lnTo>
                  <a:lnTo>
                    <a:pt x="52260" y="506604"/>
                  </a:lnTo>
                  <a:lnTo>
                    <a:pt x="25062" y="488269"/>
                  </a:lnTo>
                  <a:lnTo>
                    <a:pt x="6724" y="461074"/>
                  </a:lnTo>
                  <a:lnTo>
                    <a:pt x="0" y="427772"/>
                  </a:lnTo>
                  <a:lnTo>
                    <a:pt x="0" y="85556"/>
                  </a:lnTo>
                  <a:close/>
                </a:path>
              </a:pathLst>
            </a:custGeom>
            <a:ln w="24553">
              <a:solidFill>
                <a:srgbClr val="FFFFFF"/>
              </a:solidFill>
            </a:ln>
          </p:spPr>
          <p:txBody>
            <a:bodyPr wrap="square" lIns="0" tIns="0" rIns="0" bIns="0" rtlCol="0"/>
            <a:lstStyle/>
            <a:p>
              <a:endParaRPr/>
            </a:p>
          </p:txBody>
        </p:sp>
      </p:grpSp>
      <p:sp>
        <p:nvSpPr>
          <p:cNvPr id="11" name="object 11"/>
          <p:cNvSpPr txBox="1"/>
          <p:nvPr/>
        </p:nvSpPr>
        <p:spPr>
          <a:xfrm>
            <a:off x="1537086" y="4840756"/>
            <a:ext cx="2137410"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FFFFFF"/>
                </a:solidFill>
                <a:latin typeface="Courier New"/>
                <a:cs typeface="Courier New"/>
              </a:rPr>
              <a:t>docker</a:t>
            </a:r>
            <a:r>
              <a:rPr sz="1500" spc="95" dirty="0">
                <a:solidFill>
                  <a:srgbClr val="FFFFFF"/>
                </a:solidFill>
                <a:latin typeface="Courier New"/>
                <a:cs typeface="Courier New"/>
              </a:rPr>
              <a:t> </a:t>
            </a:r>
            <a:r>
              <a:rPr sz="1500" dirty="0">
                <a:solidFill>
                  <a:srgbClr val="FFFFFF"/>
                </a:solidFill>
                <a:latin typeface="Courier New"/>
                <a:cs typeface="Courier New"/>
              </a:rPr>
              <a:t>push</a:t>
            </a:r>
            <a:r>
              <a:rPr sz="1500" spc="100" dirty="0">
                <a:solidFill>
                  <a:srgbClr val="FFFFFF"/>
                </a:solidFill>
                <a:latin typeface="Courier New"/>
                <a:cs typeface="Courier New"/>
              </a:rPr>
              <a:t> </a:t>
            </a:r>
            <a:r>
              <a:rPr sz="1500" dirty="0">
                <a:solidFill>
                  <a:srgbClr val="FFFFFF"/>
                </a:solidFill>
                <a:latin typeface="Courier New"/>
                <a:cs typeface="Courier New"/>
              </a:rPr>
              <a:t>/</a:t>
            </a:r>
            <a:r>
              <a:rPr sz="1500" spc="100" dirty="0">
                <a:solidFill>
                  <a:srgbClr val="FFFFFF"/>
                </a:solidFill>
                <a:latin typeface="Courier New"/>
                <a:cs typeface="Courier New"/>
              </a:rPr>
              <a:t> </a:t>
            </a:r>
            <a:r>
              <a:rPr sz="1500" spc="-20" dirty="0">
                <a:solidFill>
                  <a:srgbClr val="FFFFFF"/>
                </a:solidFill>
                <a:latin typeface="Courier New"/>
                <a:cs typeface="Courier New"/>
              </a:rPr>
              <a:t>pull</a:t>
            </a:r>
            <a:endParaRPr sz="1500">
              <a:latin typeface="Courier New"/>
              <a:cs typeface="Courier New"/>
            </a:endParaRPr>
          </a:p>
        </p:txBody>
      </p:sp>
      <p:grpSp>
        <p:nvGrpSpPr>
          <p:cNvPr id="12" name="object 12"/>
          <p:cNvGrpSpPr/>
          <p:nvPr/>
        </p:nvGrpSpPr>
        <p:grpSpPr>
          <a:xfrm>
            <a:off x="1147550" y="5328230"/>
            <a:ext cx="2916555" cy="538480"/>
            <a:chOff x="1147550" y="5328230"/>
            <a:chExt cx="2916555" cy="538480"/>
          </a:xfrm>
        </p:grpSpPr>
        <p:sp>
          <p:nvSpPr>
            <p:cNvPr id="13" name="object 13"/>
            <p:cNvSpPr/>
            <p:nvPr/>
          </p:nvSpPr>
          <p:spPr>
            <a:xfrm>
              <a:off x="1159827" y="5340507"/>
              <a:ext cx="2891790" cy="513715"/>
            </a:xfrm>
            <a:custGeom>
              <a:avLst/>
              <a:gdLst/>
              <a:ahLst/>
              <a:cxnLst/>
              <a:rect l="l" t="t" r="r" b="b"/>
              <a:pathLst>
                <a:path w="2891790" h="513714">
                  <a:moveTo>
                    <a:pt x="2806221" y="0"/>
                  </a:moveTo>
                  <a:lnTo>
                    <a:pt x="85567" y="0"/>
                  </a:lnTo>
                  <a:lnTo>
                    <a:pt x="52260" y="6723"/>
                  </a:lnTo>
                  <a:lnTo>
                    <a:pt x="25062" y="25059"/>
                  </a:lnTo>
                  <a:lnTo>
                    <a:pt x="6724" y="52254"/>
                  </a:lnTo>
                  <a:lnTo>
                    <a:pt x="0" y="85556"/>
                  </a:lnTo>
                  <a:lnTo>
                    <a:pt x="0" y="427772"/>
                  </a:lnTo>
                  <a:lnTo>
                    <a:pt x="6724" y="461074"/>
                  </a:lnTo>
                  <a:lnTo>
                    <a:pt x="25062" y="488269"/>
                  </a:lnTo>
                  <a:lnTo>
                    <a:pt x="52260" y="506605"/>
                  </a:lnTo>
                  <a:lnTo>
                    <a:pt x="85567" y="513328"/>
                  </a:lnTo>
                  <a:lnTo>
                    <a:pt x="2806221" y="513328"/>
                  </a:lnTo>
                  <a:lnTo>
                    <a:pt x="2839528" y="506605"/>
                  </a:lnTo>
                  <a:lnTo>
                    <a:pt x="2866727" y="488269"/>
                  </a:lnTo>
                  <a:lnTo>
                    <a:pt x="2885065" y="461074"/>
                  </a:lnTo>
                  <a:lnTo>
                    <a:pt x="2891790" y="427772"/>
                  </a:lnTo>
                  <a:lnTo>
                    <a:pt x="2891790" y="85556"/>
                  </a:lnTo>
                  <a:lnTo>
                    <a:pt x="2885065" y="52254"/>
                  </a:lnTo>
                  <a:lnTo>
                    <a:pt x="2866727" y="25059"/>
                  </a:lnTo>
                  <a:lnTo>
                    <a:pt x="2839528" y="6723"/>
                  </a:lnTo>
                  <a:lnTo>
                    <a:pt x="2806221" y="0"/>
                  </a:lnTo>
                  <a:close/>
                </a:path>
              </a:pathLst>
            </a:custGeom>
            <a:solidFill>
              <a:srgbClr val="CA41C7"/>
            </a:solidFill>
          </p:spPr>
          <p:txBody>
            <a:bodyPr wrap="square" lIns="0" tIns="0" rIns="0" bIns="0" rtlCol="0"/>
            <a:lstStyle/>
            <a:p>
              <a:endParaRPr/>
            </a:p>
          </p:txBody>
        </p:sp>
        <p:sp>
          <p:nvSpPr>
            <p:cNvPr id="14" name="object 14"/>
            <p:cNvSpPr/>
            <p:nvPr/>
          </p:nvSpPr>
          <p:spPr>
            <a:xfrm>
              <a:off x="1159827" y="5340507"/>
              <a:ext cx="2891790" cy="513715"/>
            </a:xfrm>
            <a:custGeom>
              <a:avLst/>
              <a:gdLst/>
              <a:ahLst/>
              <a:cxnLst/>
              <a:rect l="l" t="t" r="r" b="b"/>
              <a:pathLst>
                <a:path w="2891790" h="513714">
                  <a:moveTo>
                    <a:pt x="0" y="85556"/>
                  </a:moveTo>
                  <a:lnTo>
                    <a:pt x="6724" y="52253"/>
                  </a:lnTo>
                  <a:lnTo>
                    <a:pt x="25062" y="25058"/>
                  </a:lnTo>
                  <a:lnTo>
                    <a:pt x="52260" y="6723"/>
                  </a:lnTo>
                  <a:lnTo>
                    <a:pt x="85567" y="0"/>
                  </a:lnTo>
                  <a:lnTo>
                    <a:pt x="2806222" y="0"/>
                  </a:lnTo>
                  <a:lnTo>
                    <a:pt x="2839528" y="6723"/>
                  </a:lnTo>
                  <a:lnTo>
                    <a:pt x="2866727" y="25058"/>
                  </a:lnTo>
                  <a:lnTo>
                    <a:pt x="2885065" y="52253"/>
                  </a:lnTo>
                  <a:lnTo>
                    <a:pt x="2891789" y="85556"/>
                  </a:lnTo>
                  <a:lnTo>
                    <a:pt x="2891789" y="427772"/>
                  </a:lnTo>
                  <a:lnTo>
                    <a:pt x="2885065" y="461074"/>
                  </a:lnTo>
                  <a:lnTo>
                    <a:pt x="2866727" y="488269"/>
                  </a:lnTo>
                  <a:lnTo>
                    <a:pt x="2839528" y="506604"/>
                  </a:lnTo>
                  <a:lnTo>
                    <a:pt x="2806222" y="513328"/>
                  </a:lnTo>
                  <a:lnTo>
                    <a:pt x="85567" y="513328"/>
                  </a:lnTo>
                  <a:lnTo>
                    <a:pt x="52260" y="506604"/>
                  </a:lnTo>
                  <a:lnTo>
                    <a:pt x="25062" y="488269"/>
                  </a:lnTo>
                  <a:lnTo>
                    <a:pt x="6724" y="461074"/>
                  </a:lnTo>
                  <a:lnTo>
                    <a:pt x="0" y="427772"/>
                  </a:lnTo>
                  <a:lnTo>
                    <a:pt x="0" y="85556"/>
                  </a:lnTo>
                  <a:close/>
                </a:path>
              </a:pathLst>
            </a:custGeom>
            <a:ln w="24553">
              <a:solidFill>
                <a:srgbClr val="FFFFFF"/>
              </a:solidFill>
            </a:ln>
          </p:spPr>
          <p:txBody>
            <a:bodyPr wrap="square" lIns="0" tIns="0" rIns="0" bIns="0" rtlCol="0"/>
            <a:lstStyle/>
            <a:p>
              <a:endParaRPr/>
            </a:p>
          </p:txBody>
        </p:sp>
      </p:grpSp>
      <p:sp>
        <p:nvSpPr>
          <p:cNvPr id="15" name="object 15"/>
          <p:cNvSpPr txBox="1"/>
          <p:nvPr/>
        </p:nvSpPr>
        <p:spPr>
          <a:xfrm>
            <a:off x="1889063" y="5465596"/>
            <a:ext cx="1433830"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FFFFFF"/>
                </a:solidFill>
                <a:latin typeface="Courier New"/>
                <a:cs typeface="Courier New"/>
              </a:rPr>
              <a:t>docker</a:t>
            </a:r>
            <a:r>
              <a:rPr sz="1500" spc="145" dirty="0">
                <a:solidFill>
                  <a:srgbClr val="FFFFFF"/>
                </a:solidFill>
                <a:latin typeface="Courier New"/>
                <a:cs typeface="Courier New"/>
              </a:rPr>
              <a:t> </a:t>
            </a:r>
            <a:r>
              <a:rPr sz="1500" spc="-10" dirty="0">
                <a:solidFill>
                  <a:srgbClr val="FFFFFF"/>
                </a:solidFill>
                <a:latin typeface="Courier New"/>
                <a:cs typeface="Courier New"/>
              </a:rPr>
              <a:t>build</a:t>
            </a:r>
            <a:endParaRPr sz="1500">
              <a:latin typeface="Courier New"/>
              <a:cs typeface="Courier New"/>
            </a:endParaRPr>
          </a:p>
        </p:txBody>
      </p:sp>
      <p:grpSp>
        <p:nvGrpSpPr>
          <p:cNvPr id="16" name="object 16"/>
          <p:cNvGrpSpPr/>
          <p:nvPr/>
        </p:nvGrpSpPr>
        <p:grpSpPr>
          <a:xfrm>
            <a:off x="4269845" y="2826689"/>
            <a:ext cx="5263515" cy="538480"/>
            <a:chOff x="4269845" y="2826689"/>
            <a:chExt cx="5263515" cy="538480"/>
          </a:xfrm>
        </p:grpSpPr>
        <p:sp>
          <p:nvSpPr>
            <p:cNvPr id="17" name="object 17"/>
            <p:cNvSpPr/>
            <p:nvPr/>
          </p:nvSpPr>
          <p:spPr>
            <a:xfrm>
              <a:off x="4282122" y="2838966"/>
              <a:ext cx="5238750" cy="513715"/>
            </a:xfrm>
            <a:custGeom>
              <a:avLst/>
              <a:gdLst/>
              <a:ahLst/>
              <a:cxnLst/>
              <a:rect l="l" t="t" r="r" b="b"/>
              <a:pathLst>
                <a:path w="5238750" h="513714">
                  <a:moveTo>
                    <a:pt x="5153183" y="0"/>
                  </a:moveTo>
                  <a:lnTo>
                    <a:pt x="85564" y="0"/>
                  </a:lnTo>
                  <a:lnTo>
                    <a:pt x="52259" y="6723"/>
                  </a:lnTo>
                  <a:lnTo>
                    <a:pt x="25061" y="25058"/>
                  </a:lnTo>
                  <a:lnTo>
                    <a:pt x="6724" y="52252"/>
                  </a:lnTo>
                  <a:lnTo>
                    <a:pt x="0" y="85553"/>
                  </a:lnTo>
                  <a:lnTo>
                    <a:pt x="0" y="427775"/>
                  </a:lnTo>
                  <a:lnTo>
                    <a:pt x="6724" y="461076"/>
                  </a:lnTo>
                  <a:lnTo>
                    <a:pt x="25061" y="488270"/>
                  </a:lnTo>
                  <a:lnTo>
                    <a:pt x="52259" y="506605"/>
                  </a:lnTo>
                  <a:lnTo>
                    <a:pt x="85564" y="513328"/>
                  </a:lnTo>
                  <a:lnTo>
                    <a:pt x="5153183" y="513328"/>
                  </a:lnTo>
                  <a:lnTo>
                    <a:pt x="5186489" y="506605"/>
                  </a:lnTo>
                  <a:lnTo>
                    <a:pt x="5213687" y="488270"/>
                  </a:lnTo>
                  <a:lnTo>
                    <a:pt x="5232024" y="461076"/>
                  </a:lnTo>
                  <a:lnTo>
                    <a:pt x="5238748" y="427775"/>
                  </a:lnTo>
                  <a:lnTo>
                    <a:pt x="5238748" y="85553"/>
                  </a:lnTo>
                  <a:lnTo>
                    <a:pt x="5232024" y="52252"/>
                  </a:lnTo>
                  <a:lnTo>
                    <a:pt x="5213687" y="25058"/>
                  </a:lnTo>
                  <a:lnTo>
                    <a:pt x="5186489" y="6723"/>
                  </a:lnTo>
                  <a:lnTo>
                    <a:pt x="5153183" y="0"/>
                  </a:lnTo>
                  <a:close/>
                </a:path>
              </a:pathLst>
            </a:custGeom>
            <a:solidFill>
              <a:srgbClr val="521751"/>
            </a:solidFill>
          </p:spPr>
          <p:txBody>
            <a:bodyPr wrap="square" lIns="0" tIns="0" rIns="0" bIns="0" rtlCol="0"/>
            <a:lstStyle/>
            <a:p>
              <a:endParaRPr/>
            </a:p>
          </p:txBody>
        </p:sp>
        <p:sp>
          <p:nvSpPr>
            <p:cNvPr id="18" name="object 18"/>
            <p:cNvSpPr/>
            <p:nvPr/>
          </p:nvSpPr>
          <p:spPr>
            <a:xfrm>
              <a:off x="4282122" y="2838966"/>
              <a:ext cx="5238750" cy="513715"/>
            </a:xfrm>
            <a:custGeom>
              <a:avLst/>
              <a:gdLst/>
              <a:ahLst/>
              <a:cxnLst/>
              <a:rect l="l" t="t" r="r" b="b"/>
              <a:pathLst>
                <a:path w="5238750" h="513714">
                  <a:moveTo>
                    <a:pt x="0" y="85553"/>
                  </a:moveTo>
                  <a:lnTo>
                    <a:pt x="6724" y="52252"/>
                  </a:lnTo>
                  <a:lnTo>
                    <a:pt x="25061" y="25058"/>
                  </a:lnTo>
                  <a:lnTo>
                    <a:pt x="52259" y="6723"/>
                  </a:lnTo>
                  <a:lnTo>
                    <a:pt x="85565" y="0"/>
                  </a:lnTo>
                  <a:lnTo>
                    <a:pt x="5153184" y="0"/>
                  </a:lnTo>
                  <a:lnTo>
                    <a:pt x="5186490" y="6723"/>
                  </a:lnTo>
                  <a:lnTo>
                    <a:pt x="5213688" y="25058"/>
                  </a:lnTo>
                  <a:lnTo>
                    <a:pt x="5232025" y="52252"/>
                  </a:lnTo>
                  <a:lnTo>
                    <a:pt x="5238749" y="85553"/>
                  </a:lnTo>
                  <a:lnTo>
                    <a:pt x="5238749" y="427774"/>
                  </a:lnTo>
                  <a:lnTo>
                    <a:pt x="5232025" y="461075"/>
                  </a:lnTo>
                  <a:lnTo>
                    <a:pt x="5213688" y="488270"/>
                  </a:lnTo>
                  <a:lnTo>
                    <a:pt x="5186490" y="506605"/>
                  </a:lnTo>
                  <a:lnTo>
                    <a:pt x="5153184" y="513328"/>
                  </a:lnTo>
                  <a:lnTo>
                    <a:pt x="85565" y="513328"/>
                  </a:lnTo>
                  <a:lnTo>
                    <a:pt x="52259" y="506605"/>
                  </a:lnTo>
                  <a:lnTo>
                    <a:pt x="25061" y="488270"/>
                  </a:lnTo>
                  <a:lnTo>
                    <a:pt x="6724" y="461075"/>
                  </a:lnTo>
                  <a:lnTo>
                    <a:pt x="0" y="427774"/>
                  </a:lnTo>
                  <a:lnTo>
                    <a:pt x="0" y="85553"/>
                  </a:lnTo>
                  <a:close/>
                </a:path>
              </a:pathLst>
            </a:custGeom>
            <a:ln w="24553">
              <a:solidFill>
                <a:srgbClr val="CA41C7"/>
              </a:solidFill>
            </a:ln>
          </p:spPr>
          <p:txBody>
            <a:bodyPr wrap="square" lIns="0" tIns="0" rIns="0" bIns="0" rtlCol="0"/>
            <a:lstStyle/>
            <a:p>
              <a:endParaRPr/>
            </a:p>
          </p:txBody>
        </p:sp>
      </p:grpSp>
      <p:sp>
        <p:nvSpPr>
          <p:cNvPr id="19" name="object 19"/>
          <p:cNvSpPr txBox="1"/>
          <p:nvPr/>
        </p:nvSpPr>
        <p:spPr>
          <a:xfrm>
            <a:off x="4373066" y="2963188"/>
            <a:ext cx="4794885" cy="254000"/>
          </a:xfrm>
          <a:prstGeom prst="rect">
            <a:avLst/>
          </a:prstGeom>
        </p:spPr>
        <p:txBody>
          <a:bodyPr vert="horz" wrap="square" lIns="0" tIns="12700" rIns="0" bIns="0" rtlCol="0">
            <a:spAutoFit/>
          </a:bodyPr>
          <a:lstStyle/>
          <a:p>
            <a:pPr marL="12700">
              <a:lnSpc>
                <a:spcPct val="100000"/>
              </a:lnSpc>
              <a:spcBef>
                <a:spcPts val="100"/>
              </a:spcBef>
            </a:pPr>
            <a:r>
              <a:rPr sz="1500" spc="-45" dirty="0">
                <a:solidFill>
                  <a:srgbClr val="FFFFFF"/>
                </a:solidFill>
                <a:latin typeface="Verdana"/>
                <a:cs typeface="Verdana"/>
              </a:rPr>
              <a:t>Create</a:t>
            </a:r>
            <a:r>
              <a:rPr sz="1500" spc="-100" dirty="0">
                <a:solidFill>
                  <a:srgbClr val="FFFFFF"/>
                </a:solidFill>
                <a:latin typeface="Verdana"/>
                <a:cs typeface="Verdana"/>
              </a:rPr>
              <a:t> </a:t>
            </a:r>
            <a:r>
              <a:rPr sz="1500" spc="-20" dirty="0">
                <a:solidFill>
                  <a:srgbClr val="FFFFFF"/>
                </a:solidFill>
                <a:latin typeface="Verdana"/>
                <a:cs typeface="Verdana"/>
              </a:rPr>
              <a:t>and</a:t>
            </a:r>
            <a:r>
              <a:rPr sz="1500" spc="-100" dirty="0">
                <a:solidFill>
                  <a:srgbClr val="FFFFFF"/>
                </a:solidFill>
                <a:latin typeface="Verdana"/>
                <a:cs typeface="Verdana"/>
              </a:rPr>
              <a:t> </a:t>
            </a:r>
            <a:r>
              <a:rPr sz="1500" spc="-45" dirty="0">
                <a:solidFill>
                  <a:srgbClr val="FFFFFF"/>
                </a:solidFill>
                <a:latin typeface="Verdana"/>
                <a:cs typeface="Verdana"/>
              </a:rPr>
              <a:t>start</a:t>
            </a:r>
            <a:r>
              <a:rPr sz="1500" spc="-110" dirty="0">
                <a:solidFill>
                  <a:srgbClr val="FFFFFF"/>
                </a:solidFill>
                <a:latin typeface="Verdana"/>
                <a:cs typeface="Verdana"/>
              </a:rPr>
              <a:t> </a:t>
            </a:r>
            <a:r>
              <a:rPr sz="1500" dirty="0">
                <a:solidFill>
                  <a:srgbClr val="FFFFFF"/>
                </a:solidFill>
                <a:latin typeface="Verdana"/>
                <a:cs typeface="Verdana"/>
              </a:rPr>
              <a:t>a</a:t>
            </a:r>
            <a:r>
              <a:rPr sz="1500" spc="-100" dirty="0">
                <a:solidFill>
                  <a:srgbClr val="FFFFFF"/>
                </a:solidFill>
                <a:latin typeface="Verdana"/>
                <a:cs typeface="Verdana"/>
              </a:rPr>
              <a:t> </a:t>
            </a:r>
            <a:r>
              <a:rPr sz="1500" dirty="0">
                <a:solidFill>
                  <a:srgbClr val="FFFFFF"/>
                </a:solidFill>
                <a:latin typeface="Verdana"/>
                <a:cs typeface="Verdana"/>
              </a:rPr>
              <a:t>new</a:t>
            </a:r>
            <a:r>
              <a:rPr sz="1500" spc="-85" dirty="0">
                <a:solidFill>
                  <a:srgbClr val="FFFFFF"/>
                </a:solidFill>
                <a:latin typeface="Verdana"/>
                <a:cs typeface="Verdana"/>
              </a:rPr>
              <a:t> </a:t>
            </a:r>
            <a:r>
              <a:rPr sz="1500" spc="-50" dirty="0">
                <a:solidFill>
                  <a:srgbClr val="FFFFFF"/>
                </a:solidFill>
                <a:latin typeface="Verdana"/>
                <a:cs typeface="Verdana"/>
              </a:rPr>
              <a:t>container</a:t>
            </a:r>
            <a:r>
              <a:rPr sz="1500" spc="-105" dirty="0">
                <a:solidFill>
                  <a:srgbClr val="FFFFFF"/>
                </a:solidFill>
                <a:latin typeface="Verdana"/>
                <a:cs typeface="Verdana"/>
              </a:rPr>
              <a:t> </a:t>
            </a:r>
            <a:r>
              <a:rPr sz="1500" spc="-25" dirty="0">
                <a:solidFill>
                  <a:srgbClr val="FFFFFF"/>
                </a:solidFill>
                <a:latin typeface="Verdana"/>
                <a:cs typeface="Verdana"/>
              </a:rPr>
              <a:t>based</a:t>
            </a:r>
            <a:r>
              <a:rPr sz="1500" spc="-100" dirty="0">
                <a:solidFill>
                  <a:srgbClr val="FFFFFF"/>
                </a:solidFill>
                <a:latin typeface="Verdana"/>
                <a:cs typeface="Verdana"/>
              </a:rPr>
              <a:t> </a:t>
            </a:r>
            <a:r>
              <a:rPr sz="1500" spc="-60" dirty="0">
                <a:solidFill>
                  <a:srgbClr val="FFFFFF"/>
                </a:solidFill>
                <a:latin typeface="Verdana"/>
                <a:cs typeface="Verdana"/>
              </a:rPr>
              <a:t>on</a:t>
            </a:r>
            <a:r>
              <a:rPr sz="1500" spc="-95" dirty="0">
                <a:solidFill>
                  <a:srgbClr val="FFFFFF"/>
                </a:solidFill>
                <a:latin typeface="Verdana"/>
                <a:cs typeface="Verdana"/>
              </a:rPr>
              <a:t> </a:t>
            </a:r>
            <a:r>
              <a:rPr sz="1500" spc="-20" dirty="0">
                <a:solidFill>
                  <a:srgbClr val="FFFFFF"/>
                </a:solidFill>
                <a:latin typeface="Verdana"/>
                <a:cs typeface="Verdana"/>
              </a:rPr>
              <a:t>an</a:t>
            </a:r>
            <a:r>
              <a:rPr sz="1500" spc="-95" dirty="0">
                <a:solidFill>
                  <a:srgbClr val="FFFFFF"/>
                </a:solidFill>
                <a:latin typeface="Verdana"/>
                <a:cs typeface="Verdana"/>
              </a:rPr>
              <a:t> </a:t>
            </a:r>
            <a:r>
              <a:rPr sz="1500" spc="-10" dirty="0">
                <a:solidFill>
                  <a:srgbClr val="FFFFFF"/>
                </a:solidFill>
                <a:latin typeface="Verdana"/>
                <a:cs typeface="Verdana"/>
              </a:rPr>
              <a:t>image</a:t>
            </a:r>
            <a:endParaRPr sz="1500">
              <a:latin typeface="Verdana"/>
              <a:cs typeface="Verdana"/>
            </a:endParaRPr>
          </a:p>
        </p:txBody>
      </p:sp>
      <p:grpSp>
        <p:nvGrpSpPr>
          <p:cNvPr id="20" name="object 20"/>
          <p:cNvGrpSpPr/>
          <p:nvPr/>
        </p:nvGrpSpPr>
        <p:grpSpPr>
          <a:xfrm>
            <a:off x="1147550" y="2201304"/>
            <a:ext cx="2916555" cy="538480"/>
            <a:chOff x="1147550" y="2201304"/>
            <a:chExt cx="2916555" cy="538480"/>
          </a:xfrm>
        </p:grpSpPr>
        <p:sp>
          <p:nvSpPr>
            <p:cNvPr id="21" name="object 21"/>
            <p:cNvSpPr/>
            <p:nvPr/>
          </p:nvSpPr>
          <p:spPr>
            <a:xfrm>
              <a:off x="1159827" y="2213581"/>
              <a:ext cx="2891790" cy="513715"/>
            </a:xfrm>
            <a:custGeom>
              <a:avLst/>
              <a:gdLst/>
              <a:ahLst/>
              <a:cxnLst/>
              <a:rect l="l" t="t" r="r" b="b"/>
              <a:pathLst>
                <a:path w="2891790" h="513714">
                  <a:moveTo>
                    <a:pt x="2806221" y="0"/>
                  </a:moveTo>
                  <a:lnTo>
                    <a:pt x="85567" y="0"/>
                  </a:lnTo>
                  <a:lnTo>
                    <a:pt x="52260" y="6723"/>
                  </a:lnTo>
                  <a:lnTo>
                    <a:pt x="25062" y="25058"/>
                  </a:lnTo>
                  <a:lnTo>
                    <a:pt x="6724" y="52253"/>
                  </a:lnTo>
                  <a:lnTo>
                    <a:pt x="0" y="85556"/>
                  </a:lnTo>
                  <a:lnTo>
                    <a:pt x="0" y="427771"/>
                  </a:lnTo>
                  <a:lnTo>
                    <a:pt x="6724" y="461073"/>
                  </a:lnTo>
                  <a:lnTo>
                    <a:pt x="25062" y="488268"/>
                  </a:lnTo>
                  <a:lnTo>
                    <a:pt x="52260" y="506604"/>
                  </a:lnTo>
                  <a:lnTo>
                    <a:pt x="85567" y="513327"/>
                  </a:lnTo>
                  <a:lnTo>
                    <a:pt x="2806221" y="513327"/>
                  </a:lnTo>
                  <a:lnTo>
                    <a:pt x="2839528" y="506604"/>
                  </a:lnTo>
                  <a:lnTo>
                    <a:pt x="2866727" y="488268"/>
                  </a:lnTo>
                  <a:lnTo>
                    <a:pt x="2885065" y="461073"/>
                  </a:lnTo>
                  <a:lnTo>
                    <a:pt x="2891790" y="427771"/>
                  </a:lnTo>
                  <a:lnTo>
                    <a:pt x="2891790" y="85556"/>
                  </a:lnTo>
                  <a:lnTo>
                    <a:pt x="2885065" y="52253"/>
                  </a:lnTo>
                  <a:lnTo>
                    <a:pt x="2866727" y="25058"/>
                  </a:lnTo>
                  <a:lnTo>
                    <a:pt x="2839528" y="6723"/>
                  </a:lnTo>
                  <a:lnTo>
                    <a:pt x="2806221" y="0"/>
                  </a:lnTo>
                  <a:close/>
                </a:path>
              </a:pathLst>
            </a:custGeom>
            <a:solidFill>
              <a:srgbClr val="CA41C7"/>
            </a:solidFill>
          </p:spPr>
          <p:txBody>
            <a:bodyPr wrap="square" lIns="0" tIns="0" rIns="0" bIns="0" rtlCol="0"/>
            <a:lstStyle/>
            <a:p>
              <a:endParaRPr/>
            </a:p>
          </p:txBody>
        </p:sp>
        <p:sp>
          <p:nvSpPr>
            <p:cNvPr id="22" name="object 22"/>
            <p:cNvSpPr/>
            <p:nvPr/>
          </p:nvSpPr>
          <p:spPr>
            <a:xfrm>
              <a:off x="1159827" y="2213581"/>
              <a:ext cx="2891790" cy="513715"/>
            </a:xfrm>
            <a:custGeom>
              <a:avLst/>
              <a:gdLst/>
              <a:ahLst/>
              <a:cxnLst/>
              <a:rect l="l" t="t" r="r" b="b"/>
              <a:pathLst>
                <a:path w="2891790" h="513714">
                  <a:moveTo>
                    <a:pt x="0" y="85556"/>
                  </a:moveTo>
                  <a:lnTo>
                    <a:pt x="6724" y="52253"/>
                  </a:lnTo>
                  <a:lnTo>
                    <a:pt x="25062" y="25058"/>
                  </a:lnTo>
                  <a:lnTo>
                    <a:pt x="52260" y="6723"/>
                  </a:lnTo>
                  <a:lnTo>
                    <a:pt x="85567" y="0"/>
                  </a:lnTo>
                  <a:lnTo>
                    <a:pt x="2806222" y="0"/>
                  </a:lnTo>
                  <a:lnTo>
                    <a:pt x="2839528" y="6723"/>
                  </a:lnTo>
                  <a:lnTo>
                    <a:pt x="2866727" y="25058"/>
                  </a:lnTo>
                  <a:lnTo>
                    <a:pt x="2885065" y="52253"/>
                  </a:lnTo>
                  <a:lnTo>
                    <a:pt x="2891789" y="85556"/>
                  </a:lnTo>
                  <a:lnTo>
                    <a:pt x="2891789" y="427772"/>
                  </a:lnTo>
                  <a:lnTo>
                    <a:pt x="2885065" y="461074"/>
                  </a:lnTo>
                  <a:lnTo>
                    <a:pt x="2866727" y="488269"/>
                  </a:lnTo>
                  <a:lnTo>
                    <a:pt x="2839528" y="506604"/>
                  </a:lnTo>
                  <a:lnTo>
                    <a:pt x="2806222" y="513328"/>
                  </a:lnTo>
                  <a:lnTo>
                    <a:pt x="85567" y="513328"/>
                  </a:lnTo>
                  <a:lnTo>
                    <a:pt x="52260" y="506604"/>
                  </a:lnTo>
                  <a:lnTo>
                    <a:pt x="25062" y="488269"/>
                  </a:lnTo>
                  <a:lnTo>
                    <a:pt x="6724" y="461074"/>
                  </a:lnTo>
                  <a:lnTo>
                    <a:pt x="0" y="427772"/>
                  </a:lnTo>
                  <a:lnTo>
                    <a:pt x="0" y="85556"/>
                  </a:lnTo>
                  <a:close/>
                </a:path>
              </a:pathLst>
            </a:custGeom>
            <a:ln w="24553">
              <a:solidFill>
                <a:srgbClr val="FFFFFF"/>
              </a:solidFill>
            </a:ln>
          </p:spPr>
          <p:txBody>
            <a:bodyPr wrap="square" lIns="0" tIns="0" rIns="0" bIns="0" rtlCol="0"/>
            <a:lstStyle/>
            <a:p>
              <a:endParaRPr/>
            </a:p>
          </p:txBody>
        </p:sp>
      </p:grpSp>
      <p:sp>
        <p:nvSpPr>
          <p:cNvPr id="23" name="object 23"/>
          <p:cNvSpPr txBox="1"/>
          <p:nvPr/>
        </p:nvSpPr>
        <p:spPr>
          <a:xfrm>
            <a:off x="1830401" y="2338347"/>
            <a:ext cx="1551305"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FFFFFF"/>
                </a:solidFill>
                <a:latin typeface="Courier New"/>
                <a:cs typeface="Courier New"/>
              </a:rPr>
              <a:t>docker</a:t>
            </a:r>
            <a:r>
              <a:rPr sz="1500" spc="145" dirty="0">
                <a:solidFill>
                  <a:srgbClr val="FFFFFF"/>
                </a:solidFill>
                <a:latin typeface="Courier New"/>
                <a:cs typeface="Courier New"/>
              </a:rPr>
              <a:t> </a:t>
            </a:r>
            <a:r>
              <a:rPr sz="1500" spc="-10" dirty="0">
                <a:solidFill>
                  <a:srgbClr val="FFFFFF"/>
                </a:solidFill>
                <a:latin typeface="Courier New"/>
                <a:cs typeface="Courier New"/>
              </a:rPr>
              <a:t>create</a:t>
            </a:r>
            <a:endParaRPr sz="1500">
              <a:latin typeface="Courier New"/>
              <a:cs typeface="Courier New"/>
            </a:endParaRPr>
          </a:p>
        </p:txBody>
      </p:sp>
      <p:grpSp>
        <p:nvGrpSpPr>
          <p:cNvPr id="24" name="object 24"/>
          <p:cNvGrpSpPr/>
          <p:nvPr/>
        </p:nvGrpSpPr>
        <p:grpSpPr>
          <a:xfrm>
            <a:off x="4269845" y="2201304"/>
            <a:ext cx="5263515" cy="538480"/>
            <a:chOff x="4269845" y="2201304"/>
            <a:chExt cx="5263515" cy="538480"/>
          </a:xfrm>
        </p:grpSpPr>
        <p:sp>
          <p:nvSpPr>
            <p:cNvPr id="25" name="object 25"/>
            <p:cNvSpPr/>
            <p:nvPr/>
          </p:nvSpPr>
          <p:spPr>
            <a:xfrm>
              <a:off x="4282122" y="2213581"/>
              <a:ext cx="5238750" cy="513715"/>
            </a:xfrm>
            <a:custGeom>
              <a:avLst/>
              <a:gdLst/>
              <a:ahLst/>
              <a:cxnLst/>
              <a:rect l="l" t="t" r="r" b="b"/>
              <a:pathLst>
                <a:path w="5238750" h="513714">
                  <a:moveTo>
                    <a:pt x="5153183" y="0"/>
                  </a:moveTo>
                  <a:lnTo>
                    <a:pt x="85564" y="0"/>
                  </a:lnTo>
                  <a:lnTo>
                    <a:pt x="52259" y="6723"/>
                  </a:lnTo>
                  <a:lnTo>
                    <a:pt x="25061" y="25057"/>
                  </a:lnTo>
                  <a:lnTo>
                    <a:pt x="6724" y="52252"/>
                  </a:lnTo>
                  <a:lnTo>
                    <a:pt x="0" y="85553"/>
                  </a:lnTo>
                  <a:lnTo>
                    <a:pt x="0" y="427774"/>
                  </a:lnTo>
                  <a:lnTo>
                    <a:pt x="6724" y="461075"/>
                  </a:lnTo>
                  <a:lnTo>
                    <a:pt x="25061" y="488269"/>
                  </a:lnTo>
                  <a:lnTo>
                    <a:pt x="52259" y="506604"/>
                  </a:lnTo>
                  <a:lnTo>
                    <a:pt x="85564" y="513327"/>
                  </a:lnTo>
                  <a:lnTo>
                    <a:pt x="5153183" y="513327"/>
                  </a:lnTo>
                  <a:lnTo>
                    <a:pt x="5186489" y="506604"/>
                  </a:lnTo>
                  <a:lnTo>
                    <a:pt x="5213687" y="488269"/>
                  </a:lnTo>
                  <a:lnTo>
                    <a:pt x="5232024" y="461075"/>
                  </a:lnTo>
                  <a:lnTo>
                    <a:pt x="5238748" y="427774"/>
                  </a:lnTo>
                  <a:lnTo>
                    <a:pt x="5238748" y="85553"/>
                  </a:lnTo>
                  <a:lnTo>
                    <a:pt x="5232024" y="52252"/>
                  </a:lnTo>
                  <a:lnTo>
                    <a:pt x="5213687" y="25057"/>
                  </a:lnTo>
                  <a:lnTo>
                    <a:pt x="5186489" y="6723"/>
                  </a:lnTo>
                  <a:lnTo>
                    <a:pt x="5153183" y="0"/>
                  </a:lnTo>
                  <a:close/>
                </a:path>
              </a:pathLst>
            </a:custGeom>
            <a:solidFill>
              <a:srgbClr val="521751"/>
            </a:solidFill>
          </p:spPr>
          <p:txBody>
            <a:bodyPr wrap="square" lIns="0" tIns="0" rIns="0" bIns="0" rtlCol="0"/>
            <a:lstStyle/>
            <a:p>
              <a:endParaRPr/>
            </a:p>
          </p:txBody>
        </p:sp>
        <p:sp>
          <p:nvSpPr>
            <p:cNvPr id="26" name="object 26"/>
            <p:cNvSpPr/>
            <p:nvPr/>
          </p:nvSpPr>
          <p:spPr>
            <a:xfrm>
              <a:off x="4282122" y="2213581"/>
              <a:ext cx="5238750" cy="513715"/>
            </a:xfrm>
            <a:custGeom>
              <a:avLst/>
              <a:gdLst/>
              <a:ahLst/>
              <a:cxnLst/>
              <a:rect l="l" t="t" r="r" b="b"/>
              <a:pathLst>
                <a:path w="5238750" h="513714">
                  <a:moveTo>
                    <a:pt x="0" y="85553"/>
                  </a:moveTo>
                  <a:lnTo>
                    <a:pt x="6724" y="52252"/>
                  </a:lnTo>
                  <a:lnTo>
                    <a:pt x="25061" y="25058"/>
                  </a:lnTo>
                  <a:lnTo>
                    <a:pt x="52259" y="6723"/>
                  </a:lnTo>
                  <a:lnTo>
                    <a:pt x="85565" y="0"/>
                  </a:lnTo>
                  <a:lnTo>
                    <a:pt x="5153184" y="0"/>
                  </a:lnTo>
                  <a:lnTo>
                    <a:pt x="5186490" y="6723"/>
                  </a:lnTo>
                  <a:lnTo>
                    <a:pt x="5213688" y="25058"/>
                  </a:lnTo>
                  <a:lnTo>
                    <a:pt x="5232025" y="52252"/>
                  </a:lnTo>
                  <a:lnTo>
                    <a:pt x="5238749" y="85553"/>
                  </a:lnTo>
                  <a:lnTo>
                    <a:pt x="5238749" y="427774"/>
                  </a:lnTo>
                  <a:lnTo>
                    <a:pt x="5232025" y="461075"/>
                  </a:lnTo>
                  <a:lnTo>
                    <a:pt x="5213688" y="488270"/>
                  </a:lnTo>
                  <a:lnTo>
                    <a:pt x="5186490" y="506605"/>
                  </a:lnTo>
                  <a:lnTo>
                    <a:pt x="5153184" y="513328"/>
                  </a:lnTo>
                  <a:lnTo>
                    <a:pt x="85565" y="513328"/>
                  </a:lnTo>
                  <a:lnTo>
                    <a:pt x="52259" y="506605"/>
                  </a:lnTo>
                  <a:lnTo>
                    <a:pt x="25061" y="488270"/>
                  </a:lnTo>
                  <a:lnTo>
                    <a:pt x="6724" y="461075"/>
                  </a:lnTo>
                  <a:lnTo>
                    <a:pt x="0" y="427774"/>
                  </a:lnTo>
                  <a:lnTo>
                    <a:pt x="0" y="85553"/>
                  </a:lnTo>
                  <a:close/>
                </a:path>
              </a:pathLst>
            </a:custGeom>
            <a:ln w="24553">
              <a:solidFill>
                <a:srgbClr val="CA41C7"/>
              </a:solidFill>
            </a:ln>
          </p:spPr>
          <p:txBody>
            <a:bodyPr wrap="square" lIns="0" tIns="0" rIns="0" bIns="0" rtlCol="0"/>
            <a:lstStyle/>
            <a:p>
              <a:endParaRPr/>
            </a:p>
          </p:txBody>
        </p:sp>
      </p:grpSp>
      <p:sp>
        <p:nvSpPr>
          <p:cNvPr id="27" name="object 27"/>
          <p:cNvSpPr txBox="1"/>
          <p:nvPr/>
        </p:nvSpPr>
        <p:spPr>
          <a:xfrm>
            <a:off x="4373066" y="2338347"/>
            <a:ext cx="2138045" cy="254000"/>
          </a:xfrm>
          <a:prstGeom prst="rect">
            <a:avLst/>
          </a:prstGeom>
        </p:spPr>
        <p:txBody>
          <a:bodyPr vert="horz" wrap="square" lIns="0" tIns="12700" rIns="0" bIns="0" rtlCol="0">
            <a:spAutoFit/>
          </a:bodyPr>
          <a:lstStyle/>
          <a:p>
            <a:pPr marL="12700">
              <a:lnSpc>
                <a:spcPct val="100000"/>
              </a:lnSpc>
              <a:spcBef>
                <a:spcPts val="100"/>
              </a:spcBef>
            </a:pPr>
            <a:r>
              <a:rPr sz="1500" spc="-45" dirty="0">
                <a:solidFill>
                  <a:srgbClr val="FFFFFF"/>
                </a:solidFill>
                <a:latin typeface="Verdana"/>
                <a:cs typeface="Verdana"/>
              </a:rPr>
              <a:t>Create</a:t>
            </a:r>
            <a:r>
              <a:rPr sz="1500" spc="-100" dirty="0">
                <a:solidFill>
                  <a:srgbClr val="FFFFFF"/>
                </a:solidFill>
                <a:latin typeface="Verdana"/>
                <a:cs typeface="Verdana"/>
              </a:rPr>
              <a:t> </a:t>
            </a:r>
            <a:r>
              <a:rPr sz="1500" dirty="0">
                <a:solidFill>
                  <a:srgbClr val="FFFFFF"/>
                </a:solidFill>
                <a:latin typeface="Verdana"/>
                <a:cs typeface="Verdana"/>
              </a:rPr>
              <a:t>a</a:t>
            </a:r>
            <a:r>
              <a:rPr sz="1500" spc="-125" dirty="0">
                <a:solidFill>
                  <a:srgbClr val="FFFFFF"/>
                </a:solidFill>
                <a:latin typeface="Verdana"/>
                <a:cs typeface="Verdana"/>
              </a:rPr>
              <a:t> </a:t>
            </a:r>
            <a:r>
              <a:rPr sz="1500" dirty="0">
                <a:solidFill>
                  <a:srgbClr val="FFFFFF"/>
                </a:solidFill>
                <a:latin typeface="Verdana"/>
                <a:cs typeface="Verdana"/>
              </a:rPr>
              <a:t>new</a:t>
            </a:r>
            <a:r>
              <a:rPr sz="1500" spc="-100" dirty="0">
                <a:solidFill>
                  <a:srgbClr val="FFFFFF"/>
                </a:solidFill>
                <a:latin typeface="Verdana"/>
                <a:cs typeface="Verdana"/>
              </a:rPr>
              <a:t> </a:t>
            </a:r>
            <a:r>
              <a:rPr sz="1500" spc="-35" dirty="0">
                <a:solidFill>
                  <a:srgbClr val="FFFFFF"/>
                </a:solidFill>
                <a:latin typeface="Verdana"/>
                <a:cs typeface="Verdana"/>
              </a:rPr>
              <a:t>container</a:t>
            </a:r>
            <a:endParaRPr sz="1500">
              <a:latin typeface="Verdana"/>
              <a:cs typeface="Verdana"/>
            </a:endParaRPr>
          </a:p>
        </p:txBody>
      </p:sp>
      <p:grpSp>
        <p:nvGrpSpPr>
          <p:cNvPr id="28" name="object 28"/>
          <p:cNvGrpSpPr/>
          <p:nvPr/>
        </p:nvGrpSpPr>
        <p:grpSpPr>
          <a:xfrm>
            <a:off x="1147550" y="3452074"/>
            <a:ext cx="2916555" cy="538480"/>
            <a:chOff x="1147550" y="3452074"/>
            <a:chExt cx="2916555" cy="538480"/>
          </a:xfrm>
        </p:grpSpPr>
        <p:sp>
          <p:nvSpPr>
            <p:cNvPr id="29" name="object 29"/>
            <p:cNvSpPr/>
            <p:nvPr/>
          </p:nvSpPr>
          <p:spPr>
            <a:xfrm>
              <a:off x="1159827" y="3464351"/>
              <a:ext cx="2891790" cy="513715"/>
            </a:xfrm>
            <a:custGeom>
              <a:avLst/>
              <a:gdLst/>
              <a:ahLst/>
              <a:cxnLst/>
              <a:rect l="l" t="t" r="r" b="b"/>
              <a:pathLst>
                <a:path w="2891790" h="513714">
                  <a:moveTo>
                    <a:pt x="2806221" y="0"/>
                  </a:moveTo>
                  <a:lnTo>
                    <a:pt x="85567" y="0"/>
                  </a:lnTo>
                  <a:lnTo>
                    <a:pt x="52260" y="6723"/>
                  </a:lnTo>
                  <a:lnTo>
                    <a:pt x="25062" y="25059"/>
                  </a:lnTo>
                  <a:lnTo>
                    <a:pt x="6724" y="52254"/>
                  </a:lnTo>
                  <a:lnTo>
                    <a:pt x="0" y="85557"/>
                  </a:lnTo>
                  <a:lnTo>
                    <a:pt x="0" y="427772"/>
                  </a:lnTo>
                  <a:lnTo>
                    <a:pt x="6724" y="461075"/>
                  </a:lnTo>
                  <a:lnTo>
                    <a:pt x="25062" y="488270"/>
                  </a:lnTo>
                  <a:lnTo>
                    <a:pt x="52260" y="506605"/>
                  </a:lnTo>
                  <a:lnTo>
                    <a:pt x="85567" y="513328"/>
                  </a:lnTo>
                  <a:lnTo>
                    <a:pt x="2806221" y="513328"/>
                  </a:lnTo>
                  <a:lnTo>
                    <a:pt x="2839528" y="506605"/>
                  </a:lnTo>
                  <a:lnTo>
                    <a:pt x="2866727" y="488270"/>
                  </a:lnTo>
                  <a:lnTo>
                    <a:pt x="2885065" y="461075"/>
                  </a:lnTo>
                  <a:lnTo>
                    <a:pt x="2891790" y="427772"/>
                  </a:lnTo>
                  <a:lnTo>
                    <a:pt x="2891790" y="85557"/>
                  </a:lnTo>
                  <a:lnTo>
                    <a:pt x="2885065" y="52254"/>
                  </a:lnTo>
                  <a:lnTo>
                    <a:pt x="2866727" y="25059"/>
                  </a:lnTo>
                  <a:lnTo>
                    <a:pt x="2839528" y="6723"/>
                  </a:lnTo>
                  <a:lnTo>
                    <a:pt x="2806221" y="0"/>
                  </a:lnTo>
                  <a:close/>
                </a:path>
              </a:pathLst>
            </a:custGeom>
            <a:solidFill>
              <a:srgbClr val="CA41C7"/>
            </a:solidFill>
          </p:spPr>
          <p:txBody>
            <a:bodyPr wrap="square" lIns="0" tIns="0" rIns="0" bIns="0" rtlCol="0"/>
            <a:lstStyle/>
            <a:p>
              <a:endParaRPr/>
            </a:p>
          </p:txBody>
        </p:sp>
        <p:sp>
          <p:nvSpPr>
            <p:cNvPr id="30" name="object 30"/>
            <p:cNvSpPr/>
            <p:nvPr/>
          </p:nvSpPr>
          <p:spPr>
            <a:xfrm>
              <a:off x="1159827" y="3464351"/>
              <a:ext cx="2891790" cy="513715"/>
            </a:xfrm>
            <a:custGeom>
              <a:avLst/>
              <a:gdLst/>
              <a:ahLst/>
              <a:cxnLst/>
              <a:rect l="l" t="t" r="r" b="b"/>
              <a:pathLst>
                <a:path w="2891790" h="513714">
                  <a:moveTo>
                    <a:pt x="0" y="85556"/>
                  </a:moveTo>
                  <a:lnTo>
                    <a:pt x="6724" y="52253"/>
                  </a:lnTo>
                  <a:lnTo>
                    <a:pt x="25062" y="25058"/>
                  </a:lnTo>
                  <a:lnTo>
                    <a:pt x="52260" y="6723"/>
                  </a:lnTo>
                  <a:lnTo>
                    <a:pt x="85567" y="0"/>
                  </a:lnTo>
                  <a:lnTo>
                    <a:pt x="2806222" y="0"/>
                  </a:lnTo>
                  <a:lnTo>
                    <a:pt x="2839528" y="6723"/>
                  </a:lnTo>
                  <a:lnTo>
                    <a:pt x="2866727" y="25058"/>
                  </a:lnTo>
                  <a:lnTo>
                    <a:pt x="2885065" y="52253"/>
                  </a:lnTo>
                  <a:lnTo>
                    <a:pt x="2891789" y="85556"/>
                  </a:lnTo>
                  <a:lnTo>
                    <a:pt x="2891789" y="427772"/>
                  </a:lnTo>
                  <a:lnTo>
                    <a:pt x="2885065" y="461074"/>
                  </a:lnTo>
                  <a:lnTo>
                    <a:pt x="2866727" y="488269"/>
                  </a:lnTo>
                  <a:lnTo>
                    <a:pt x="2839528" y="506604"/>
                  </a:lnTo>
                  <a:lnTo>
                    <a:pt x="2806222" y="513328"/>
                  </a:lnTo>
                  <a:lnTo>
                    <a:pt x="85567" y="513328"/>
                  </a:lnTo>
                  <a:lnTo>
                    <a:pt x="52260" y="506604"/>
                  </a:lnTo>
                  <a:lnTo>
                    <a:pt x="25062" y="488269"/>
                  </a:lnTo>
                  <a:lnTo>
                    <a:pt x="6724" y="461074"/>
                  </a:lnTo>
                  <a:lnTo>
                    <a:pt x="0" y="427772"/>
                  </a:lnTo>
                  <a:lnTo>
                    <a:pt x="0" y="85556"/>
                  </a:lnTo>
                  <a:close/>
                </a:path>
              </a:pathLst>
            </a:custGeom>
            <a:ln w="24553">
              <a:solidFill>
                <a:srgbClr val="FFFFFF"/>
              </a:solidFill>
            </a:ln>
          </p:spPr>
          <p:txBody>
            <a:bodyPr wrap="square" lIns="0" tIns="0" rIns="0" bIns="0" rtlCol="0"/>
            <a:lstStyle/>
            <a:p>
              <a:endParaRPr/>
            </a:p>
          </p:txBody>
        </p:sp>
      </p:grpSp>
      <p:sp>
        <p:nvSpPr>
          <p:cNvPr id="31" name="object 31"/>
          <p:cNvSpPr txBox="1"/>
          <p:nvPr/>
        </p:nvSpPr>
        <p:spPr>
          <a:xfrm>
            <a:off x="1889063" y="3472203"/>
            <a:ext cx="1433830" cy="482600"/>
          </a:xfrm>
          <a:prstGeom prst="rect">
            <a:avLst/>
          </a:prstGeom>
        </p:spPr>
        <p:txBody>
          <a:bodyPr vert="horz" wrap="square" lIns="0" tIns="12700" rIns="0" bIns="0" rtlCol="0">
            <a:spAutoFit/>
          </a:bodyPr>
          <a:lstStyle/>
          <a:p>
            <a:pPr marL="12700" marR="5080" indent="58419">
              <a:lnSpc>
                <a:spcPct val="100000"/>
              </a:lnSpc>
              <a:spcBef>
                <a:spcPts val="100"/>
              </a:spcBef>
            </a:pPr>
            <a:r>
              <a:rPr sz="1500" dirty="0">
                <a:solidFill>
                  <a:srgbClr val="FFFFFF"/>
                </a:solidFill>
                <a:latin typeface="Courier New"/>
                <a:cs typeface="Courier New"/>
              </a:rPr>
              <a:t>docker</a:t>
            </a:r>
            <a:r>
              <a:rPr sz="1500" spc="145" dirty="0">
                <a:solidFill>
                  <a:srgbClr val="FFFFFF"/>
                </a:solidFill>
                <a:latin typeface="Courier New"/>
                <a:cs typeface="Courier New"/>
              </a:rPr>
              <a:t> </a:t>
            </a:r>
            <a:r>
              <a:rPr sz="1500" spc="-20" dirty="0">
                <a:solidFill>
                  <a:srgbClr val="FFFFFF"/>
                </a:solidFill>
                <a:latin typeface="Courier New"/>
                <a:cs typeface="Courier New"/>
              </a:rPr>
              <a:t>stop </a:t>
            </a:r>
            <a:r>
              <a:rPr sz="1500" dirty="0">
                <a:solidFill>
                  <a:srgbClr val="FFFFFF"/>
                </a:solidFill>
                <a:latin typeface="Courier New"/>
                <a:cs typeface="Courier New"/>
              </a:rPr>
              <a:t>docker</a:t>
            </a:r>
            <a:r>
              <a:rPr sz="1500" spc="145" dirty="0">
                <a:solidFill>
                  <a:srgbClr val="FFFFFF"/>
                </a:solidFill>
                <a:latin typeface="Courier New"/>
                <a:cs typeface="Courier New"/>
              </a:rPr>
              <a:t> </a:t>
            </a:r>
            <a:r>
              <a:rPr sz="1500" spc="-10" dirty="0">
                <a:solidFill>
                  <a:srgbClr val="FFFFFF"/>
                </a:solidFill>
                <a:latin typeface="Courier New"/>
                <a:cs typeface="Courier New"/>
              </a:rPr>
              <a:t>start</a:t>
            </a:r>
            <a:endParaRPr sz="1500">
              <a:latin typeface="Courier New"/>
              <a:cs typeface="Courier New"/>
            </a:endParaRPr>
          </a:p>
        </p:txBody>
      </p:sp>
      <p:grpSp>
        <p:nvGrpSpPr>
          <p:cNvPr id="32" name="object 32"/>
          <p:cNvGrpSpPr/>
          <p:nvPr/>
        </p:nvGrpSpPr>
        <p:grpSpPr>
          <a:xfrm>
            <a:off x="1147550" y="4077460"/>
            <a:ext cx="2916555" cy="538480"/>
            <a:chOff x="1147550" y="4077460"/>
            <a:chExt cx="2916555" cy="538480"/>
          </a:xfrm>
        </p:grpSpPr>
        <p:sp>
          <p:nvSpPr>
            <p:cNvPr id="33" name="object 33"/>
            <p:cNvSpPr/>
            <p:nvPr/>
          </p:nvSpPr>
          <p:spPr>
            <a:xfrm>
              <a:off x="1159827" y="4089737"/>
              <a:ext cx="2891790" cy="513715"/>
            </a:xfrm>
            <a:custGeom>
              <a:avLst/>
              <a:gdLst/>
              <a:ahLst/>
              <a:cxnLst/>
              <a:rect l="l" t="t" r="r" b="b"/>
              <a:pathLst>
                <a:path w="2891790" h="513714">
                  <a:moveTo>
                    <a:pt x="2806221" y="0"/>
                  </a:moveTo>
                  <a:lnTo>
                    <a:pt x="85567" y="0"/>
                  </a:lnTo>
                  <a:lnTo>
                    <a:pt x="52260" y="6723"/>
                  </a:lnTo>
                  <a:lnTo>
                    <a:pt x="25062" y="25058"/>
                  </a:lnTo>
                  <a:lnTo>
                    <a:pt x="6724" y="52253"/>
                  </a:lnTo>
                  <a:lnTo>
                    <a:pt x="0" y="85556"/>
                  </a:lnTo>
                  <a:lnTo>
                    <a:pt x="0" y="427771"/>
                  </a:lnTo>
                  <a:lnTo>
                    <a:pt x="6724" y="461073"/>
                  </a:lnTo>
                  <a:lnTo>
                    <a:pt x="25062" y="488268"/>
                  </a:lnTo>
                  <a:lnTo>
                    <a:pt x="52260" y="506604"/>
                  </a:lnTo>
                  <a:lnTo>
                    <a:pt x="85567" y="513327"/>
                  </a:lnTo>
                  <a:lnTo>
                    <a:pt x="2806221" y="513327"/>
                  </a:lnTo>
                  <a:lnTo>
                    <a:pt x="2839528" y="506604"/>
                  </a:lnTo>
                  <a:lnTo>
                    <a:pt x="2866727" y="488268"/>
                  </a:lnTo>
                  <a:lnTo>
                    <a:pt x="2885065" y="461073"/>
                  </a:lnTo>
                  <a:lnTo>
                    <a:pt x="2891790" y="427771"/>
                  </a:lnTo>
                  <a:lnTo>
                    <a:pt x="2891790" y="85556"/>
                  </a:lnTo>
                  <a:lnTo>
                    <a:pt x="2885065" y="52253"/>
                  </a:lnTo>
                  <a:lnTo>
                    <a:pt x="2866727" y="25058"/>
                  </a:lnTo>
                  <a:lnTo>
                    <a:pt x="2839528" y="6723"/>
                  </a:lnTo>
                  <a:lnTo>
                    <a:pt x="2806221" y="0"/>
                  </a:lnTo>
                  <a:close/>
                </a:path>
              </a:pathLst>
            </a:custGeom>
            <a:solidFill>
              <a:srgbClr val="CA41C7"/>
            </a:solidFill>
          </p:spPr>
          <p:txBody>
            <a:bodyPr wrap="square" lIns="0" tIns="0" rIns="0" bIns="0" rtlCol="0"/>
            <a:lstStyle/>
            <a:p>
              <a:endParaRPr/>
            </a:p>
          </p:txBody>
        </p:sp>
        <p:sp>
          <p:nvSpPr>
            <p:cNvPr id="34" name="object 34"/>
            <p:cNvSpPr/>
            <p:nvPr/>
          </p:nvSpPr>
          <p:spPr>
            <a:xfrm>
              <a:off x="1159827" y="4089737"/>
              <a:ext cx="2891790" cy="513715"/>
            </a:xfrm>
            <a:custGeom>
              <a:avLst/>
              <a:gdLst/>
              <a:ahLst/>
              <a:cxnLst/>
              <a:rect l="l" t="t" r="r" b="b"/>
              <a:pathLst>
                <a:path w="2891790" h="513714">
                  <a:moveTo>
                    <a:pt x="0" y="85556"/>
                  </a:moveTo>
                  <a:lnTo>
                    <a:pt x="6724" y="52253"/>
                  </a:lnTo>
                  <a:lnTo>
                    <a:pt x="25062" y="25058"/>
                  </a:lnTo>
                  <a:lnTo>
                    <a:pt x="52260" y="6723"/>
                  </a:lnTo>
                  <a:lnTo>
                    <a:pt x="85567" y="0"/>
                  </a:lnTo>
                  <a:lnTo>
                    <a:pt x="2806222" y="0"/>
                  </a:lnTo>
                  <a:lnTo>
                    <a:pt x="2839528" y="6723"/>
                  </a:lnTo>
                  <a:lnTo>
                    <a:pt x="2866727" y="25058"/>
                  </a:lnTo>
                  <a:lnTo>
                    <a:pt x="2885065" y="52253"/>
                  </a:lnTo>
                  <a:lnTo>
                    <a:pt x="2891789" y="85556"/>
                  </a:lnTo>
                  <a:lnTo>
                    <a:pt x="2891789" y="427772"/>
                  </a:lnTo>
                  <a:lnTo>
                    <a:pt x="2885065" y="461074"/>
                  </a:lnTo>
                  <a:lnTo>
                    <a:pt x="2866727" y="488269"/>
                  </a:lnTo>
                  <a:lnTo>
                    <a:pt x="2839528" y="506604"/>
                  </a:lnTo>
                  <a:lnTo>
                    <a:pt x="2806222" y="513328"/>
                  </a:lnTo>
                  <a:lnTo>
                    <a:pt x="85567" y="513328"/>
                  </a:lnTo>
                  <a:lnTo>
                    <a:pt x="52260" y="506604"/>
                  </a:lnTo>
                  <a:lnTo>
                    <a:pt x="25062" y="488269"/>
                  </a:lnTo>
                  <a:lnTo>
                    <a:pt x="6724" y="461074"/>
                  </a:lnTo>
                  <a:lnTo>
                    <a:pt x="0" y="427772"/>
                  </a:lnTo>
                  <a:lnTo>
                    <a:pt x="0" y="85556"/>
                  </a:lnTo>
                  <a:close/>
                </a:path>
              </a:pathLst>
            </a:custGeom>
            <a:ln w="24553">
              <a:solidFill>
                <a:srgbClr val="FFFFFF"/>
              </a:solidFill>
            </a:ln>
          </p:spPr>
          <p:txBody>
            <a:bodyPr wrap="square" lIns="0" tIns="0" rIns="0" bIns="0" rtlCol="0"/>
            <a:lstStyle/>
            <a:p>
              <a:endParaRPr/>
            </a:p>
          </p:txBody>
        </p:sp>
      </p:grpSp>
      <p:sp>
        <p:nvSpPr>
          <p:cNvPr id="35" name="object 35"/>
          <p:cNvSpPr txBox="1"/>
          <p:nvPr/>
        </p:nvSpPr>
        <p:spPr>
          <a:xfrm>
            <a:off x="2065054" y="4215916"/>
            <a:ext cx="1081405"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FFFFFF"/>
                </a:solidFill>
                <a:latin typeface="Courier New"/>
                <a:cs typeface="Courier New"/>
              </a:rPr>
              <a:t>docker</a:t>
            </a:r>
            <a:r>
              <a:rPr sz="1500" spc="145" dirty="0">
                <a:solidFill>
                  <a:srgbClr val="FFFFFF"/>
                </a:solidFill>
                <a:latin typeface="Courier New"/>
                <a:cs typeface="Courier New"/>
              </a:rPr>
              <a:t> </a:t>
            </a:r>
            <a:r>
              <a:rPr sz="1500" spc="-25" dirty="0">
                <a:solidFill>
                  <a:srgbClr val="FFFFFF"/>
                </a:solidFill>
                <a:latin typeface="Courier New"/>
                <a:cs typeface="Courier New"/>
              </a:rPr>
              <a:t>rm</a:t>
            </a:r>
            <a:endParaRPr sz="1500">
              <a:latin typeface="Courier New"/>
              <a:cs typeface="Courier New"/>
            </a:endParaRPr>
          </a:p>
        </p:txBody>
      </p:sp>
      <p:grpSp>
        <p:nvGrpSpPr>
          <p:cNvPr id="36" name="object 36"/>
          <p:cNvGrpSpPr/>
          <p:nvPr/>
        </p:nvGrpSpPr>
        <p:grpSpPr>
          <a:xfrm>
            <a:off x="1147550" y="5953619"/>
            <a:ext cx="2916555" cy="538480"/>
            <a:chOff x="1147550" y="5953619"/>
            <a:chExt cx="2916555" cy="538480"/>
          </a:xfrm>
        </p:grpSpPr>
        <p:sp>
          <p:nvSpPr>
            <p:cNvPr id="37" name="object 37"/>
            <p:cNvSpPr/>
            <p:nvPr/>
          </p:nvSpPr>
          <p:spPr>
            <a:xfrm>
              <a:off x="1159827" y="5965895"/>
              <a:ext cx="2891790" cy="513715"/>
            </a:xfrm>
            <a:custGeom>
              <a:avLst/>
              <a:gdLst/>
              <a:ahLst/>
              <a:cxnLst/>
              <a:rect l="l" t="t" r="r" b="b"/>
              <a:pathLst>
                <a:path w="2891790" h="513714">
                  <a:moveTo>
                    <a:pt x="2806221" y="0"/>
                  </a:moveTo>
                  <a:lnTo>
                    <a:pt x="85567" y="0"/>
                  </a:lnTo>
                  <a:lnTo>
                    <a:pt x="52260" y="6723"/>
                  </a:lnTo>
                  <a:lnTo>
                    <a:pt x="25062" y="25058"/>
                  </a:lnTo>
                  <a:lnTo>
                    <a:pt x="6724" y="52253"/>
                  </a:lnTo>
                  <a:lnTo>
                    <a:pt x="0" y="85556"/>
                  </a:lnTo>
                  <a:lnTo>
                    <a:pt x="0" y="427771"/>
                  </a:lnTo>
                  <a:lnTo>
                    <a:pt x="6724" y="461074"/>
                  </a:lnTo>
                  <a:lnTo>
                    <a:pt x="25062" y="488269"/>
                  </a:lnTo>
                  <a:lnTo>
                    <a:pt x="52260" y="506604"/>
                  </a:lnTo>
                  <a:lnTo>
                    <a:pt x="85567" y="513328"/>
                  </a:lnTo>
                  <a:lnTo>
                    <a:pt x="2806221" y="513328"/>
                  </a:lnTo>
                  <a:lnTo>
                    <a:pt x="2839528" y="506604"/>
                  </a:lnTo>
                  <a:lnTo>
                    <a:pt x="2866727" y="488269"/>
                  </a:lnTo>
                  <a:lnTo>
                    <a:pt x="2885065" y="461074"/>
                  </a:lnTo>
                  <a:lnTo>
                    <a:pt x="2891790" y="427771"/>
                  </a:lnTo>
                  <a:lnTo>
                    <a:pt x="2891790" y="85556"/>
                  </a:lnTo>
                  <a:lnTo>
                    <a:pt x="2885065" y="52253"/>
                  </a:lnTo>
                  <a:lnTo>
                    <a:pt x="2866727" y="25058"/>
                  </a:lnTo>
                  <a:lnTo>
                    <a:pt x="2839528" y="6723"/>
                  </a:lnTo>
                  <a:lnTo>
                    <a:pt x="2806221" y="0"/>
                  </a:lnTo>
                  <a:close/>
                </a:path>
              </a:pathLst>
            </a:custGeom>
            <a:solidFill>
              <a:srgbClr val="CA41C7"/>
            </a:solidFill>
          </p:spPr>
          <p:txBody>
            <a:bodyPr wrap="square" lIns="0" tIns="0" rIns="0" bIns="0" rtlCol="0"/>
            <a:lstStyle/>
            <a:p>
              <a:endParaRPr/>
            </a:p>
          </p:txBody>
        </p:sp>
        <p:sp>
          <p:nvSpPr>
            <p:cNvPr id="38" name="object 38"/>
            <p:cNvSpPr/>
            <p:nvPr/>
          </p:nvSpPr>
          <p:spPr>
            <a:xfrm>
              <a:off x="1159827" y="5965895"/>
              <a:ext cx="2891790" cy="513715"/>
            </a:xfrm>
            <a:custGeom>
              <a:avLst/>
              <a:gdLst/>
              <a:ahLst/>
              <a:cxnLst/>
              <a:rect l="l" t="t" r="r" b="b"/>
              <a:pathLst>
                <a:path w="2891790" h="513714">
                  <a:moveTo>
                    <a:pt x="0" y="85556"/>
                  </a:moveTo>
                  <a:lnTo>
                    <a:pt x="6724" y="52253"/>
                  </a:lnTo>
                  <a:lnTo>
                    <a:pt x="25062" y="25058"/>
                  </a:lnTo>
                  <a:lnTo>
                    <a:pt x="52260" y="6723"/>
                  </a:lnTo>
                  <a:lnTo>
                    <a:pt x="85567" y="0"/>
                  </a:lnTo>
                  <a:lnTo>
                    <a:pt x="2806222" y="0"/>
                  </a:lnTo>
                  <a:lnTo>
                    <a:pt x="2839528" y="6723"/>
                  </a:lnTo>
                  <a:lnTo>
                    <a:pt x="2866727" y="25058"/>
                  </a:lnTo>
                  <a:lnTo>
                    <a:pt x="2885065" y="52253"/>
                  </a:lnTo>
                  <a:lnTo>
                    <a:pt x="2891789" y="85556"/>
                  </a:lnTo>
                  <a:lnTo>
                    <a:pt x="2891789" y="427772"/>
                  </a:lnTo>
                  <a:lnTo>
                    <a:pt x="2885065" y="461074"/>
                  </a:lnTo>
                  <a:lnTo>
                    <a:pt x="2866727" y="488269"/>
                  </a:lnTo>
                  <a:lnTo>
                    <a:pt x="2839528" y="506604"/>
                  </a:lnTo>
                  <a:lnTo>
                    <a:pt x="2806222" y="513328"/>
                  </a:lnTo>
                  <a:lnTo>
                    <a:pt x="85567" y="513328"/>
                  </a:lnTo>
                  <a:lnTo>
                    <a:pt x="52260" y="506604"/>
                  </a:lnTo>
                  <a:lnTo>
                    <a:pt x="25062" y="488269"/>
                  </a:lnTo>
                  <a:lnTo>
                    <a:pt x="6724" y="461074"/>
                  </a:lnTo>
                  <a:lnTo>
                    <a:pt x="0" y="427772"/>
                  </a:lnTo>
                  <a:lnTo>
                    <a:pt x="0" y="85556"/>
                  </a:lnTo>
                  <a:close/>
                </a:path>
              </a:pathLst>
            </a:custGeom>
            <a:ln w="24553">
              <a:solidFill>
                <a:srgbClr val="FFFFFF"/>
              </a:solidFill>
            </a:ln>
          </p:spPr>
          <p:txBody>
            <a:bodyPr wrap="square" lIns="0" tIns="0" rIns="0" bIns="0" rtlCol="0"/>
            <a:lstStyle/>
            <a:p>
              <a:endParaRPr/>
            </a:p>
          </p:txBody>
        </p:sp>
      </p:grpSp>
      <p:sp>
        <p:nvSpPr>
          <p:cNvPr id="39" name="object 39"/>
          <p:cNvSpPr txBox="1"/>
          <p:nvPr/>
        </p:nvSpPr>
        <p:spPr>
          <a:xfrm>
            <a:off x="2006390" y="6090435"/>
            <a:ext cx="1198880"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FFFFFF"/>
                </a:solidFill>
                <a:latin typeface="Courier New"/>
                <a:cs typeface="Courier New"/>
              </a:rPr>
              <a:t>docker</a:t>
            </a:r>
            <a:r>
              <a:rPr sz="1500" spc="145" dirty="0">
                <a:solidFill>
                  <a:srgbClr val="FFFFFF"/>
                </a:solidFill>
                <a:latin typeface="Courier New"/>
                <a:cs typeface="Courier New"/>
              </a:rPr>
              <a:t> </a:t>
            </a:r>
            <a:r>
              <a:rPr sz="1500" spc="-25" dirty="0">
                <a:solidFill>
                  <a:srgbClr val="FFFFFF"/>
                </a:solidFill>
                <a:latin typeface="Courier New"/>
                <a:cs typeface="Courier New"/>
              </a:rPr>
              <a:t>rmi</a:t>
            </a:r>
            <a:endParaRPr sz="1500">
              <a:latin typeface="Courier New"/>
              <a:cs typeface="Courier New"/>
            </a:endParaRPr>
          </a:p>
        </p:txBody>
      </p:sp>
      <p:grpSp>
        <p:nvGrpSpPr>
          <p:cNvPr id="40" name="object 40"/>
          <p:cNvGrpSpPr/>
          <p:nvPr/>
        </p:nvGrpSpPr>
        <p:grpSpPr>
          <a:xfrm>
            <a:off x="4269845" y="3452074"/>
            <a:ext cx="5263515" cy="538480"/>
            <a:chOff x="4269845" y="3452074"/>
            <a:chExt cx="5263515" cy="538480"/>
          </a:xfrm>
        </p:grpSpPr>
        <p:sp>
          <p:nvSpPr>
            <p:cNvPr id="41" name="object 41"/>
            <p:cNvSpPr/>
            <p:nvPr/>
          </p:nvSpPr>
          <p:spPr>
            <a:xfrm>
              <a:off x="4282122" y="3464351"/>
              <a:ext cx="5238750" cy="513715"/>
            </a:xfrm>
            <a:custGeom>
              <a:avLst/>
              <a:gdLst/>
              <a:ahLst/>
              <a:cxnLst/>
              <a:rect l="l" t="t" r="r" b="b"/>
              <a:pathLst>
                <a:path w="5238750" h="513714">
                  <a:moveTo>
                    <a:pt x="5153183" y="0"/>
                  </a:moveTo>
                  <a:lnTo>
                    <a:pt x="85564" y="0"/>
                  </a:lnTo>
                  <a:lnTo>
                    <a:pt x="52259" y="6723"/>
                  </a:lnTo>
                  <a:lnTo>
                    <a:pt x="25061" y="25058"/>
                  </a:lnTo>
                  <a:lnTo>
                    <a:pt x="6724" y="52253"/>
                  </a:lnTo>
                  <a:lnTo>
                    <a:pt x="0" y="85554"/>
                  </a:lnTo>
                  <a:lnTo>
                    <a:pt x="0" y="427775"/>
                  </a:lnTo>
                  <a:lnTo>
                    <a:pt x="6724" y="461076"/>
                  </a:lnTo>
                  <a:lnTo>
                    <a:pt x="25061" y="488271"/>
                  </a:lnTo>
                  <a:lnTo>
                    <a:pt x="52259" y="506605"/>
                  </a:lnTo>
                  <a:lnTo>
                    <a:pt x="85564" y="513328"/>
                  </a:lnTo>
                  <a:lnTo>
                    <a:pt x="5153183" y="513328"/>
                  </a:lnTo>
                  <a:lnTo>
                    <a:pt x="5186489" y="506605"/>
                  </a:lnTo>
                  <a:lnTo>
                    <a:pt x="5213687" y="488271"/>
                  </a:lnTo>
                  <a:lnTo>
                    <a:pt x="5232024" y="461076"/>
                  </a:lnTo>
                  <a:lnTo>
                    <a:pt x="5238748" y="427775"/>
                  </a:lnTo>
                  <a:lnTo>
                    <a:pt x="5238748" y="85554"/>
                  </a:lnTo>
                  <a:lnTo>
                    <a:pt x="5232024" y="52253"/>
                  </a:lnTo>
                  <a:lnTo>
                    <a:pt x="5213687" y="25058"/>
                  </a:lnTo>
                  <a:lnTo>
                    <a:pt x="5186489" y="6723"/>
                  </a:lnTo>
                  <a:lnTo>
                    <a:pt x="5153183" y="0"/>
                  </a:lnTo>
                  <a:close/>
                </a:path>
              </a:pathLst>
            </a:custGeom>
            <a:solidFill>
              <a:srgbClr val="521751"/>
            </a:solidFill>
          </p:spPr>
          <p:txBody>
            <a:bodyPr wrap="square" lIns="0" tIns="0" rIns="0" bIns="0" rtlCol="0"/>
            <a:lstStyle/>
            <a:p>
              <a:endParaRPr/>
            </a:p>
          </p:txBody>
        </p:sp>
        <p:sp>
          <p:nvSpPr>
            <p:cNvPr id="42" name="object 42"/>
            <p:cNvSpPr/>
            <p:nvPr/>
          </p:nvSpPr>
          <p:spPr>
            <a:xfrm>
              <a:off x="4282122" y="3464351"/>
              <a:ext cx="5238750" cy="513715"/>
            </a:xfrm>
            <a:custGeom>
              <a:avLst/>
              <a:gdLst/>
              <a:ahLst/>
              <a:cxnLst/>
              <a:rect l="l" t="t" r="r" b="b"/>
              <a:pathLst>
                <a:path w="5238750" h="513714">
                  <a:moveTo>
                    <a:pt x="0" y="85553"/>
                  </a:moveTo>
                  <a:lnTo>
                    <a:pt x="6724" y="52252"/>
                  </a:lnTo>
                  <a:lnTo>
                    <a:pt x="25061" y="25058"/>
                  </a:lnTo>
                  <a:lnTo>
                    <a:pt x="52259" y="6723"/>
                  </a:lnTo>
                  <a:lnTo>
                    <a:pt x="85565" y="0"/>
                  </a:lnTo>
                  <a:lnTo>
                    <a:pt x="5153184" y="0"/>
                  </a:lnTo>
                  <a:lnTo>
                    <a:pt x="5186490" y="6723"/>
                  </a:lnTo>
                  <a:lnTo>
                    <a:pt x="5213688" y="25058"/>
                  </a:lnTo>
                  <a:lnTo>
                    <a:pt x="5232025" y="52252"/>
                  </a:lnTo>
                  <a:lnTo>
                    <a:pt x="5238749" y="85553"/>
                  </a:lnTo>
                  <a:lnTo>
                    <a:pt x="5238749" y="427774"/>
                  </a:lnTo>
                  <a:lnTo>
                    <a:pt x="5232025" y="461075"/>
                  </a:lnTo>
                  <a:lnTo>
                    <a:pt x="5213688" y="488270"/>
                  </a:lnTo>
                  <a:lnTo>
                    <a:pt x="5186490" y="506605"/>
                  </a:lnTo>
                  <a:lnTo>
                    <a:pt x="5153184" y="513328"/>
                  </a:lnTo>
                  <a:lnTo>
                    <a:pt x="85565" y="513328"/>
                  </a:lnTo>
                  <a:lnTo>
                    <a:pt x="52259" y="506605"/>
                  </a:lnTo>
                  <a:lnTo>
                    <a:pt x="25061" y="488270"/>
                  </a:lnTo>
                  <a:lnTo>
                    <a:pt x="6724" y="461075"/>
                  </a:lnTo>
                  <a:lnTo>
                    <a:pt x="0" y="427774"/>
                  </a:lnTo>
                  <a:lnTo>
                    <a:pt x="0" y="85553"/>
                  </a:lnTo>
                  <a:close/>
                </a:path>
              </a:pathLst>
            </a:custGeom>
            <a:ln w="24553">
              <a:solidFill>
                <a:srgbClr val="CA41C7"/>
              </a:solidFill>
            </a:ln>
          </p:spPr>
          <p:txBody>
            <a:bodyPr wrap="square" lIns="0" tIns="0" rIns="0" bIns="0" rtlCol="0"/>
            <a:lstStyle/>
            <a:p>
              <a:endParaRPr/>
            </a:p>
          </p:txBody>
        </p:sp>
      </p:grpSp>
      <p:sp>
        <p:nvSpPr>
          <p:cNvPr id="43" name="object 43"/>
          <p:cNvSpPr txBox="1"/>
          <p:nvPr/>
        </p:nvSpPr>
        <p:spPr>
          <a:xfrm>
            <a:off x="4373066" y="3472203"/>
            <a:ext cx="2326640" cy="482600"/>
          </a:xfrm>
          <a:prstGeom prst="rect">
            <a:avLst/>
          </a:prstGeom>
        </p:spPr>
        <p:txBody>
          <a:bodyPr vert="horz" wrap="square" lIns="0" tIns="12700" rIns="0" bIns="0" rtlCol="0">
            <a:spAutoFit/>
          </a:bodyPr>
          <a:lstStyle/>
          <a:p>
            <a:pPr marL="12700" marR="5080">
              <a:lnSpc>
                <a:spcPct val="100000"/>
              </a:lnSpc>
              <a:spcBef>
                <a:spcPts val="100"/>
              </a:spcBef>
            </a:pPr>
            <a:r>
              <a:rPr sz="1500" spc="-50" dirty="0">
                <a:solidFill>
                  <a:srgbClr val="FFFFFF"/>
                </a:solidFill>
                <a:latin typeface="Verdana"/>
                <a:cs typeface="Verdana"/>
              </a:rPr>
              <a:t>Stop</a:t>
            </a:r>
            <a:r>
              <a:rPr sz="1500" spc="-95" dirty="0">
                <a:solidFill>
                  <a:srgbClr val="FFFFFF"/>
                </a:solidFill>
                <a:latin typeface="Verdana"/>
                <a:cs typeface="Verdana"/>
              </a:rPr>
              <a:t> </a:t>
            </a:r>
            <a:r>
              <a:rPr sz="1500" dirty="0">
                <a:solidFill>
                  <a:srgbClr val="FFFFFF"/>
                </a:solidFill>
                <a:latin typeface="Verdana"/>
                <a:cs typeface="Verdana"/>
              </a:rPr>
              <a:t>a</a:t>
            </a:r>
            <a:r>
              <a:rPr sz="1500" spc="-90" dirty="0">
                <a:solidFill>
                  <a:srgbClr val="FFFFFF"/>
                </a:solidFill>
                <a:latin typeface="Verdana"/>
                <a:cs typeface="Verdana"/>
              </a:rPr>
              <a:t> </a:t>
            </a:r>
            <a:r>
              <a:rPr sz="1500" spc="-60" dirty="0">
                <a:solidFill>
                  <a:srgbClr val="FFFFFF"/>
                </a:solidFill>
                <a:latin typeface="Verdana"/>
                <a:cs typeface="Verdana"/>
              </a:rPr>
              <a:t>running</a:t>
            </a:r>
            <a:r>
              <a:rPr sz="1500" spc="-85" dirty="0">
                <a:solidFill>
                  <a:srgbClr val="FFFFFF"/>
                </a:solidFill>
                <a:latin typeface="Verdana"/>
                <a:cs typeface="Verdana"/>
              </a:rPr>
              <a:t> </a:t>
            </a:r>
            <a:r>
              <a:rPr sz="1500" spc="-10" dirty="0">
                <a:solidFill>
                  <a:srgbClr val="FFFFFF"/>
                </a:solidFill>
                <a:latin typeface="Verdana"/>
                <a:cs typeface="Verdana"/>
              </a:rPr>
              <a:t>container </a:t>
            </a:r>
            <a:r>
              <a:rPr sz="1500" spc="-55" dirty="0">
                <a:solidFill>
                  <a:srgbClr val="FFFFFF"/>
                </a:solidFill>
                <a:latin typeface="Verdana"/>
                <a:cs typeface="Verdana"/>
              </a:rPr>
              <a:t>Start</a:t>
            </a:r>
            <a:r>
              <a:rPr sz="1500" spc="-95" dirty="0">
                <a:solidFill>
                  <a:srgbClr val="FFFFFF"/>
                </a:solidFill>
                <a:latin typeface="Verdana"/>
                <a:cs typeface="Verdana"/>
              </a:rPr>
              <a:t> </a:t>
            </a:r>
            <a:r>
              <a:rPr sz="1500" dirty="0">
                <a:solidFill>
                  <a:srgbClr val="FFFFFF"/>
                </a:solidFill>
                <a:latin typeface="Verdana"/>
                <a:cs typeface="Verdana"/>
              </a:rPr>
              <a:t>a</a:t>
            </a:r>
            <a:r>
              <a:rPr sz="1500" spc="-80" dirty="0">
                <a:solidFill>
                  <a:srgbClr val="FFFFFF"/>
                </a:solidFill>
                <a:latin typeface="Verdana"/>
                <a:cs typeface="Verdana"/>
              </a:rPr>
              <a:t> </a:t>
            </a:r>
            <a:r>
              <a:rPr sz="1500" spc="-40" dirty="0">
                <a:solidFill>
                  <a:srgbClr val="FFFFFF"/>
                </a:solidFill>
                <a:latin typeface="Verdana"/>
                <a:cs typeface="Verdana"/>
              </a:rPr>
              <a:t>stopped</a:t>
            </a:r>
            <a:r>
              <a:rPr sz="1500" spc="-85" dirty="0">
                <a:solidFill>
                  <a:srgbClr val="FFFFFF"/>
                </a:solidFill>
                <a:latin typeface="Verdana"/>
                <a:cs typeface="Verdana"/>
              </a:rPr>
              <a:t> </a:t>
            </a:r>
            <a:r>
              <a:rPr sz="1500" spc="-45" dirty="0">
                <a:solidFill>
                  <a:srgbClr val="FFFFFF"/>
                </a:solidFill>
                <a:latin typeface="Verdana"/>
                <a:cs typeface="Verdana"/>
              </a:rPr>
              <a:t>container</a:t>
            </a:r>
            <a:endParaRPr sz="1500">
              <a:latin typeface="Verdana"/>
              <a:cs typeface="Verdana"/>
            </a:endParaRPr>
          </a:p>
        </p:txBody>
      </p:sp>
      <p:grpSp>
        <p:nvGrpSpPr>
          <p:cNvPr id="44" name="object 44"/>
          <p:cNvGrpSpPr/>
          <p:nvPr/>
        </p:nvGrpSpPr>
        <p:grpSpPr>
          <a:xfrm>
            <a:off x="4269845" y="4077460"/>
            <a:ext cx="5263515" cy="538480"/>
            <a:chOff x="4269845" y="4077460"/>
            <a:chExt cx="5263515" cy="538480"/>
          </a:xfrm>
        </p:grpSpPr>
        <p:sp>
          <p:nvSpPr>
            <p:cNvPr id="45" name="object 45"/>
            <p:cNvSpPr/>
            <p:nvPr/>
          </p:nvSpPr>
          <p:spPr>
            <a:xfrm>
              <a:off x="4282122" y="4089737"/>
              <a:ext cx="5238750" cy="513715"/>
            </a:xfrm>
            <a:custGeom>
              <a:avLst/>
              <a:gdLst/>
              <a:ahLst/>
              <a:cxnLst/>
              <a:rect l="l" t="t" r="r" b="b"/>
              <a:pathLst>
                <a:path w="5238750" h="513714">
                  <a:moveTo>
                    <a:pt x="5153183" y="0"/>
                  </a:moveTo>
                  <a:lnTo>
                    <a:pt x="85564" y="0"/>
                  </a:lnTo>
                  <a:lnTo>
                    <a:pt x="52259" y="6723"/>
                  </a:lnTo>
                  <a:lnTo>
                    <a:pt x="25061" y="25057"/>
                  </a:lnTo>
                  <a:lnTo>
                    <a:pt x="6724" y="52252"/>
                  </a:lnTo>
                  <a:lnTo>
                    <a:pt x="0" y="85553"/>
                  </a:lnTo>
                  <a:lnTo>
                    <a:pt x="0" y="427774"/>
                  </a:lnTo>
                  <a:lnTo>
                    <a:pt x="6724" y="461075"/>
                  </a:lnTo>
                  <a:lnTo>
                    <a:pt x="25061" y="488269"/>
                  </a:lnTo>
                  <a:lnTo>
                    <a:pt x="52259" y="506604"/>
                  </a:lnTo>
                  <a:lnTo>
                    <a:pt x="85564" y="513327"/>
                  </a:lnTo>
                  <a:lnTo>
                    <a:pt x="5153183" y="513327"/>
                  </a:lnTo>
                  <a:lnTo>
                    <a:pt x="5186489" y="506604"/>
                  </a:lnTo>
                  <a:lnTo>
                    <a:pt x="5213687" y="488269"/>
                  </a:lnTo>
                  <a:lnTo>
                    <a:pt x="5232024" y="461075"/>
                  </a:lnTo>
                  <a:lnTo>
                    <a:pt x="5238748" y="427774"/>
                  </a:lnTo>
                  <a:lnTo>
                    <a:pt x="5238748" y="85553"/>
                  </a:lnTo>
                  <a:lnTo>
                    <a:pt x="5232024" y="52252"/>
                  </a:lnTo>
                  <a:lnTo>
                    <a:pt x="5213687" y="25057"/>
                  </a:lnTo>
                  <a:lnTo>
                    <a:pt x="5186489" y="6723"/>
                  </a:lnTo>
                  <a:lnTo>
                    <a:pt x="5153183" y="0"/>
                  </a:lnTo>
                  <a:close/>
                </a:path>
              </a:pathLst>
            </a:custGeom>
            <a:solidFill>
              <a:srgbClr val="521751"/>
            </a:solidFill>
          </p:spPr>
          <p:txBody>
            <a:bodyPr wrap="square" lIns="0" tIns="0" rIns="0" bIns="0" rtlCol="0"/>
            <a:lstStyle/>
            <a:p>
              <a:endParaRPr/>
            </a:p>
          </p:txBody>
        </p:sp>
        <p:sp>
          <p:nvSpPr>
            <p:cNvPr id="46" name="object 46"/>
            <p:cNvSpPr/>
            <p:nvPr/>
          </p:nvSpPr>
          <p:spPr>
            <a:xfrm>
              <a:off x="4282122" y="4089737"/>
              <a:ext cx="5238750" cy="513715"/>
            </a:xfrm>
            <a:custGeom>
              <a:avLst/>
              <a:gdLst/>
              <a:ahLst/>
              <a:cxnLst/>
              <a:rect l="l" t="t" r="r" b="b"/>
              <a:pathLst>
                <a:path w="5238750" h="513714">
                  <a:moveTo>
                    <a:pt x="0" y="85553"/>
                  </a:moveTo>
                  <a:lnTo>
                    <a:pt x="6724" y="52252"/>
                  </a:lnTo>
                  <a:lnTo>
                    <a:pt x="25061" y="25058"/>
                  </a:lnTo>
                  <a:lnTo>
                    <a:pt x="52259" y="6723"/>
                  </a:lnTo>
                  <a:lnTo>
                    <a:pt x="85565" y="0"/>
                  </a:lnTo>
                  <a:lnTo>
                    <a:pt x="5153184" y="0"/>
                  </a:lnTo>
                  <a:lnTo>
                    <a:pt x="5186490" y="6723"/>
                  </a:lnTo>
                  <a:lnTo>
                    <a:pt x="5213688" y="25058"/>
                  </a:lnTo>
                  <a:lnTo>
                    <a:pt x="5232025" y="52252"/>
                  </a:lnTo>
                  <a:lnTo>
                    <a:pt x="5238749" y="85553"/>
                  </a:lnTo>
                  <a:lnTo>
                    <a:pt x="5238749" y="427774"/>
                  </a:lnTo>
                  <a:lnTo>
                    <a:pt x="5232025" y="461075"/>
                  </a:lnTo>
                  <a:lnTo>
                    <a:pt x="5213688" y="488270"/>
                  </a:lnTo>
                  <a:lnTo>
                    <a:pt x="5186490" y="506605"/>
                  </a:lnTo>
                  <a:lnTo>
                    <a:pt x="5153184" y="513328"/>
                  </a:lnTo>
                  <a:lnTo>
                    <a:pt x="85565" y="513328"/>
                  </a:lnTo>
                  <a:lnTo>
                    <a:pt x="52259" y="506605"/>
                  </a:lnTo>
                  <a:lnTo>
                    <a:pt x="25061" y="488270"/>
                  </a:lnTo>
                  <a:lnTo>
                    <a:pt x="6724" y="461075"/>
                  </a:lnTo>
                  <a:lnTo>
                    <a:pt x="0" y="427774"/>
                  </a:lnTo>
                  <a:lnTo>
                    <a:pt x="0" y="85553"/>
                  </a:lnTo>
                  <a:close/>
                </a:path>
              </a:pathLst>
            </a:custGeom>
            <a:ln w="24553">
              <a:solidFill>
                <a:srgbClr val="CA41C7"/>
              </a:solidFill>
            </a:ln>
          </p:spPr>
          <p:txBody>
            <a:bodyPr wrap="square" lIns="0" tIns="0" rIns="0" bIns="0" rtlCol="0"/>
            <a:lstStyle/>
            <a:p>
              <a:endParaRPr/>
            </a:p>
          </p:txBody>
        </p:sp>
      </p:grpSp>
      <p:sp>
        <p:nvSpPr>
          <p:cNvPr id="47" name="object 47"/>
          <p:cNvSpPr txBox="1"/>
          <p:nvPr/>
        </p:nvSpPr>
        <p:spPr>
          <a:xfrm>
            <a:off x="4373066" y="4215916"/>
            <a:ext cx="3627754" cy="254000"/>
          </a:xfrm>
          <a:prstGeom prst="rect">
            <a:avLst/>
          </a:prstGeom>
        </p:spPr>
        <p:txBody>
          <a:bodyPr vert="horz" wrap="square" lIns="0" tIns="12700" rIns="0" bIns="0" rtlCol="0">
            <a:spAutoFit/>
          </a:bodyPr>
          <a:lstStyle/>
          <a:p>
            <a:pPr marL="12700">
              <a:lnSpc>
                <a:spcPct val="100000"/>
              </a:lnSpc>
              <a:spcBef>
                <a:spcPts val="100"/>
              </a:spcBef>
            </a:pPr>
            <a:r>
              <a:rPr sz="1500" spc="-50" dirty="0">
                <a:solidFill>
                  <a:srgbClr val="FFFFFF"/>
                </a:solidFill>
                <a:latin typeface="Verdana"/>
                <a:cs typeface="Verdana"/>
              </a:rPr>
              <a:t>Removed</a:t>
            </a:r>
            <a:r>
              <a:rPr sz="1500" spc="-85" dirty="0">
                <a:solidFill>
                  <a:srgbClr val="FFFFFF"/>
                </a:solidFill>
                <a:latin typeface="Verdana"/>
                <a:cs typeface="Verdana"/>
              </a:rPr>
              <a:t> </a:t>
            </a:r>
            <a:r>
              <a:rPr sz="1500" dirty="0">
                <a:solidFill>
                  <a:srgbClr val="FFFFFF"/>
                </a:solidFill>
                <a:latin typeface="Verdana"/>
                <a:cs typeface="Verdana"/>
              </a:rPr>
              <a:t>a</a:t>
            </a:r>
            <a:r>
              <a:rPr sz="1500" spc="-80" dirty="0">
                <a:solidFill>
                  <a:srgbClr val="FFFFFF"/>
                </a:solidFill>
                <a:latin typeface="Verdana"/>
                <a:cs typeface="Verdana"/>
              </a:rPr>
              <a:t> </a:t>
            </a:r>
            <a:r>
              <a:rPr sz="1500" spc="-40" dirty="0">
                <a:solidFill>
                  <a:srgbClr val="FFFFFF"/>
                </a:solidFill>
                <a:latin typeface="Verdana"/>
                <a:cs typeface="Verdana"/>
              </a:rPr>
              <a:t>stopped</a:t>
            </a:r>
            <a:r>
              <a:rPr sz="1500" spc="-80" dirty="0">
                <a:solidFill>
                  <a:srgbClr val="FFFFFF"/>
                </a:solidFill>
                <a:latin typeface="Verdana"/>
                <a:cs typeface="Verdana"/>
              </a:rPr>
              <a:t> </a:t>
            </a:r>
            <a:r>
              <a:rPr sz="1500" spc="-50" dirty="0">
                <a:solidFill>
                  <a:srgbClr val="FFFFFF"/>
                </a:solidFill>
                <a:latin typeface="Verdana"/>
                <a:cs typeface="Verdana"/>
              </a:rPr>
              <a:t>container</a:t>
            </a:r>
            <a:r>
              <a:rPr sz="1500" spc="-90" dirty="0">
                <a:solidFill>
                  <a:srgbClr val="FFFFFF"/>
                </a:solidFill>
                <a:latin typeface="Verdana"/>
                <a:cs typeface="Verdana"/>
              </a:rPr>
              <a:t> </a:t>
            </a:r>
            <a:r>
              <a:rPr sz="1500" spc="-75" dirty="0">
                <a:solidFill>
                  <a:srgbClr val="FFFFFF"/>
                </a:solidFill>
                <a:latin typeface="Verdana"/>
                <a:cs typeface="Verdana"/>
              </a:rPr>
              <a:t>(delete</a:t>
            </a:r>
            <a:r>
              <a:rPr sz="1500" spc="-85" dirty="0">
                <a:solidFill>
                  <a:srgbClr val="FFFFFF"/>
                </a:solidFill>
                <a:latin typeface="Verdana"/>
                <a:cs typeface="Verdana"/>
              </a:rPr>
              <a:t> </a:t>
            </a:r>
            <a:r>
              <a:rPr sz="1500" spc="-30" dirty="0">
                <a:solidFill>
                  <a:srgbClr val="FFFFFF"/>
                </a:solidFill>
                <a:latin typeface="Verdana"/>
                <a:cs typeface="Verdana"/>
              </a:rPr>
              <a:t>it)</a:t>
            </a:r>
            <a:endParaRPr sz="1500">
              <a:latin typeface="Verdana"/>
              <a:cs typeface="Verdana"/>
            </a:endParaRPr>
          </a:p>
        </p:txBody>
      </p:sp>
      <p:grpSp>
        <p:nvGrpSpPr>
          <p:cNvPr id="48" name="object 48"/>
          <p:cNvGrpSpPr/>
          <p:nvPr/>
        </p:nvGrpSpPr>
        <p:grpSpPr>
          <a:xfrm>
            <a:off x="4269845" y="4702845"/>
            <a:ext cx="5263515" cy="538480"/>
            <a:chOff x="4269845" y="4702845"/>
            <a:chExt cx="5263515" cy="538480"/>
          </a:xfrm>
        </p:grpSpPr>
        <p:sp>
          <p:nvSpPr>
            <p:cNvPr id="49" name="object 49"/>
            <p:cNvSpPr/>
            <p:nvPr/>
          </p:nvSpPr>
          <p:spPr>
            <a:xfrm>
              <a:off x="4282122" y="4715122"/>
              <a:ext cx="5238750" cy="513715"/>
            </a:xfrm>
            <a:custGeom>
              <a:avLst/>
              <a:gdLst/>
              <a:ahLst/>
              <a:cxnLst/>
              <a:rect l="l" t="t" r="r" b="b"/>
              <a:pathLst>
                <a:path w="5238750" h="513714">
                  <a:moveTo>
                    <a:pt x="5153183" y="0"/>
                  </a:moveTo>
                  <a:lnTo>
                    <a:pt x="85564" y="0"/>
                  </a:lnTo>
                  <a:lnTo>
                    <a:pt x="52259" y="6723"/>
                  </a:lnTo>
                  <a:lnTo>
                    <a:pt x="25061" y="25057"/>
                  </a:lnTo>
                  <a:lnTo>
                    <a:pt x="6724" y="52252"/>
                  </a:lnTo>
                  <a:lnTo>
                    <a:pt x="0" y="85553"/>
                  </a:lnTo>
                  <a:lnTo>
                    <a:pt x="0" y="427774"/>
                  </a:lnTo>
                  <a:lnTo>
                    <a:pt x="6724" y="461075"/>
                  </a:lnTo>
                  <a:lnTo>
                    <a:pt x="25061" y="488270"/>
                  </a:lnTo>
                  <a:lnTo>
                    <a:pt x="52259" y="506605"/>
                  </a:lnTo>
                  <a:lnTo>
                    <a:pt x="85564" y="513328"/>
                  </a:lnTo>
                  <a:lnTo>
                    <a:pt x="5153183" y="513328"/>
                  </a:lnTo>
                  <a:lnTo>
                    <a:pt x="5186489" y="506605"/>
                  </a:lnTo>
                  <a:lnTo>
                    <a:pt x="5213687" y="488270"/>
                  </a:lnTo>
                  <a:lnTo>
                    <a:pt x="5232024" y="461075"/>
                  </a:lnTo>
                  <a:lnTo>
                    <a:pt x="5238748" y="427774"/>
                  </a:lnTo>
                  <a:lnTo>
                    <a:pt x="5238748" y="85553"/>
                  </a:lnTo>
                  <a:lnTo>
                    <a:pt x="5232024" y="52252"/>
                  </a:lnTo>
                  <a:lnTo>
                    <a:pt x="5213687" y="25057"/>
                  </a:lnTo>
                  <a:lnTo>
                    <a:pt x="5186489" y="6723"/>
                  </a:lnTo>
                  <a:lnTo>
                    <a:pt x="5153183" y="0"/>
                  </a:lnTo>
                  <a:close/>
                </a:path>
              </a:pathLst>
            </a:custGeom>
            <a:solidFill>
              <a:srgbClr val="521751"/>
            </a:solidFill>
          </p:spPr>
          <p:txBody>
            <a:bodyPr wrap="square" lIns="0" tIns="0" rIns="0" bIns="0" rtlCol="0"/>
            <a:lstStyle/>
            <a:p>
              <a:endParaRPr/>
            </a:p>
          </p:txBody>
        </p:sp>
        <p:sp>
          <p:nvSpPr>
            <p:cNvPr id="50" name="object 50"/>
            <p:cNvSpPr/>
            <p:nvPr/>
          </p:nvSpPr>
          <p:spPr>
            <a:xfrm>
              <a:off x="4282122" y="4715122"/>
              <a:ext cx="5238750" cy="513715"/>
            </a:xfrm>
            <a:custGeom>
              <a:avLst/>
              <a:gdLst/>
              <a:ahLst/>
              <a:cxnLst/>
              <a:rect l="l" t="t" r="r" b="b"/>
              <a:pathLst>
                <a:path w="5238750" h="513714">
                  <a:moveTo>
                    <a:pt x="0" y="85553"/>
                  </a:moveTo>
                  <a:lnTo>
                    <a:pt x="6724" y="52252"/>
                  </a:lnTo>
                  <a:lnTo>
                    <a:pt x="25061" y="25058"/>
                  </a:lnTo>
                  <a:lnTo>
                    <a:pt x="52259" y="6723"/>
                  </a:lnTo>
                  <a:lnTo>
                    <a:pt x="85565" y="0"/>
                  </a:lnTo>
                  <a:lnTo>
                    <a:pt x="5153184" y="0"/>
                  </a:lnTo>
                  <a:lnTo>
                    <a:pt x="5186490" y="6723"/>
                  </a:lnTo>
                  <a:lnTo>
                    <a:pt x="5213688" y="25058"/>
                  </a:lnTo>
                  <a:lnTo>
                    <a:pt x="5232025" y="52252"/>
                  </a:lnTo>
                  <a:lnTo>
                    <a:pt x="5238749" y="85553"/>
                  </a:lnTo>
                  <a:lnTo>
                    <a:pt x="5238749" y="427774"/>
                  </a:lnTo>
                  <a:lnTo>
                    <a:pt x="5232025" y="461075"/>
                  </a:lnTo>
                  <a:lnTo>
                    <a:pt x="5213688" y="488270"/>
                  </a:lnTo>
                  <a:lnTo>
                    <a:pt x="5186490" y="506605"/>
                  </a:lnTo>
                  <a:lnTo>
                    <a:pt x="5153184" y="513328"/>
                  </a:lnTo>
                  <a:lnTo>
                    <a:pt x="85565" y="513328"/>
                  </a:lnTo>
                  <a:lnTo>
                    <a:pt x="52259" y="506605"/>
                  </a:lnTo>
                  <a:lnTo>
                    <a:pt x="25061" y="488270"/>
                  </a:lnTo>
                  <a:lnTo>
                    <a:pt x="6724" y="461075"/>
                  </a:lnTo>
                  <a:lnTo>
                    <a:pt x="0" y="427774"/>
                  </a:lnTo>
                  <a:lnTo>
                    <a:pt x="0" y="85553"/>
                  </a:lnTo>
                  <a:close/>
                </a:path>
              </a:pathLst>
            </a:custGeom>
            <a:ln w="24553">
              <a:solidFill>
                <a:srgbClr val="CA41C7"/>
              </a:solidFill>
            </a:ln>
          </p:spPr>
          <p:txBody>
            <a:bodyPr wrap="square" lIns="0" tIns="0" rIns="0" bIns="0" rtlCol="0"/>
            <a:lstStyle/>
            <a:p>
              <a:endParaRPr/>
            </a:p>
          </p:txBody>
        </p:sp>
      </p:grpSp>
      <p:sp>
        <p:nvSpPr>
          <p:cNvPr id="51" name="object 51"/>
          <p:cNvSpPr txBox="1"/>
          <p:nvPr/>
        </p:nvSpPr>
        <p:spPr>
          <a:xfrm>
            <a:off x="4373066" y="4840756"/>
            <a:ext cx="3122930" cy="254000"/>
          </a:xfrm>
          <a:prstGeom prst="rect">
            <a:avLst/>
          </a:prstGeom>
        </p:spPr>
        <p:txBody>
          <a:bodyPr vert="horz" wrap="square" lIns="0" tIns="12700" rIns="0" bIns="0" rtlCol="0">
            <a:spAutoFit/>
          </a:bodyPr>
          <a:lstStyle/>
          <a:p>
            <a:pPr marL="12700">
              <a:lnSpc>
                <a:spcPct val="100000"/>
              </a:lnSpc>
              <a:spcBef>
                <a:spcPts val="100"/>
              </a:spcBef>
            </a:pPr>
            <a:r>
              <a:rPr sz="1500" spc="-55" dirty="0">
                <a:solidFill>
                  <a:srgbClr val="FFFFFF"/>
                </a:solidFill>
                <a:latin typeface="Verdana"/>
                <a:cs typeface="Verdana"/>
              </a:rPr>
              <a:t>Share</a:t>
            </a:r>
            <a:r>
              <a:rPr sz="1500" spc="-100" dirty="0">
                <a:solidFill>
                  <a:srgbClr val="FFFFFF"/>
                </a:solidFill>
                <a:latin typeface="Verdana"/>
                <a:cs typeface="Verdana"/>
              </a:rPr>
              <a:t> </a:t>
            </a:r>
            <a:r>
              <a:rPr sz="1500" spc="-254" dirty="0">
                <a:solidFill>
                  <a:srgbClr val="FFFFFF"/>
                </a:solidFill>
                <a:latin typeface="Verdana"/>
                <a:cs typeface="Verdana"/>
              </a:rPr>
              <a:t>/</a:t>
            </a:r>
            <a:r>
              <a:rPr sz="1500" spc="-110" dirty="0">
                <a:solidFill>
                  <a:srgbClr val="FFFFFF"/>
                </a:solidFill>
                <a:latin typeface="Verdana"/>
                <a:cs typeface="Verdana"/>
              </a:rPr>
              <a:t> </a:t>
            </a:r>
            <a:r>
              <a:rPr sz="1500" spc="-10" dirty="0">
                <a:solidFill>
                  <a:srgbClr val="FFFFFF"/>
                </a:solidFill>
                <a:latin typeface="Verdana"/>
                <a:cs typeface="Verdana"/>
              </a:rPr>
              <a:t>Download</a:t>
            </a:r>
            <a:r>
              <a:rPr sz="1500" spc="-95" dirty="0">
                <a:solidFill>
                  <a:srgbClr val="FFFFFF"/>
                </a:solidFill>
                <a:latin typeface="Verdana"/>
                <a:cs typeface="Verdana"/>
              </a:rPr>
              <a:t> </a:t>
            </a:r>
            <a:r>
              <a:rPr sz="1500" dirty="0">
                <a:solidFill>
                  <a:srgbClr val="FFFFFF"/>
                </a:solidFill>
                <a:latin typeface="Verdana"/>
                <a:cs typeface="Verdana"/>
              </a:rPr>
              <a:t>a</a:t>
            </a:r>
            <a:r>
              <a:rPr sz="1500" spc="-100" dirty="0">
                <a:solidFill>
                  <a:srgbClr val="FFFFFF"/>
                </a:solidFill>
                <a:latin typeface="Verdana"/>
                <a:cs typeface="Verdana"/>
              </a:rPr>
              <a:t> </a:t>
            </a:r>
            <a:r>
              <a:rPr sz="1500" spc="-70" dirty="0">
                <a:solidFill>
                  <a:srgbClr val="FFFFFF"/>
                </a:solidFill>
                <a:latin typeface="Verdana"/>
                <a:cs typeface="Verdana"/>
              </a:rPr>
              <a:t>remote</a:t>
            </a:r>
            <a:r>
              <a:rPr sz="1500" spc="-100" dirty="0">
                <a:solidFill>
                  <a:srgbClr val="FFFFFF"/>
                </a:solidFill>
                <a:latin typeface="Verdana"/>
                <a:cs typeface="Verdana"/>
              </a:rPr>
              <a:t> </a:t>
            </a:r>
            <a:r>
              <a:rPr sz="1500" spc="-20" dirty="0">
                <a:solidFill>
                  <a:srgbClr val="FFFFFF"/>
                </a:solidFill>
                <a:latin typeface="Verdana"/>
                <a:cs typeface="Verdana"/>
              </a:rPr>
              <a:t>image</a:t>
            </a:r>
            <a:endParaRPr sz="1500">
              <a:latin typeface="Verdana"/>
              <a:cs typeface="Verdana"/>
            </a:endParaRPr>
          </a:p>
        </p:txBody>
      </p:sp>
      <p:grpSp>
        <p:nvGrpSpPr>
          <p:cNvPr id="52" name="object 52"/>
          <p:cNvGrpSpPr/>
          <p:nvPr/>
        </p:nvGrpSpPr>
        <p:grpSpPr>
          <a:xfrm>
            <a:off x="4269845" y="5328230"/>
            <a:ext cx="5263515" cy="538480"/>
            <a:chOff x="4269845" y="5328230"/>
            <a:chExt cx="5263515" cy="538480"/>
          </a:xfrm>
        </p:grpSpPr>
        <p:sp>
          <p:nvSpPr>
            <p:cNvPr id="53" name="object 53"/>
            <p:cNvSpPr/>
            <p:nvPr/>
          </p:nvSpPr>
          <p:spPr>
            <a:xfrm>
              <a:off x="4282122" y="5340507"/>
              <a:ext cx="5238750" cy="513715"/>
            </a:xfrm>
            <a:custGeom>
              <a:avLst/>
              <a:gdLst/>
              <a:ahLst/>
              <a:cxnLst/>
              <a:rect l="l" t="t" r="r" b="b"/>
              <a:pathLst>
                <a:path w="5238750" h="513714">
                  <a:moveTo>
                    <a:pt x="5153183" y="0"/>
                  </a:moveTo>
                  <a:lnTo>
                    <a:pt x="85564" y="0"/>
                  </a:lnTo>
                  <a:lnTo>
                    <a:pt x="52259" y="6723"/>
                  </a:lnTo>
                  <a:lnTo>
                    <a:pt x="25061" y="25058"/>
                  </a:lnTo>
                  <a:lnTo>
                    <a:pt x="6724" y="52252"/>
                  </a:lnTo>
                  <a:lnTo>
                    <a:pt x="0" y="85553"/>
                  </a:lnTo>
                  <a:lnTo>
                    <a:pt x="0" y="427775"/>
                  </a:lnTo>
                  <a:lnTo>
                    <a:pt x="6724" y="461076"/>
                  </a:lnTo>
                  <a:lnTo>
                    <a:pt x="25061" y="488270"/>
                  </a:lnTo>
                  <a:lnTo>
                    <a:pt x="52259" y="506605"/>
                  </a:lnTo>
                  <a:lnTo>
                    <a:pt x="85564" y="513328"/>
                  </a:lnTo>
                  <a:lnTo>
                    <a:pt x="5153183" y="513328"/>
                  </a:lnTo>
                  <a:lnTo>
                    <a:pt x="5186489" y="506605"/>
                  </a:lnTo>
                  <a:lnTo>
                    <a:pt x="5213687" y="488270"/>
                  </a:lnTo>
                  <a:lnTo>
                    <a:pt x="5232024" y="461076"/>
                  </a:lnTo>
                  <a:lnTo>
                    <a:pt x="5238748" y="427775"/>
                  </a:lnTo>
                  <a:lnTo>
                    <a:pt x="5238748" y="85553"/>
                  </a:lnTo>
                  <a:lnTo>
                    <a:pt x="5232024" y="52252"/>
                  </a:lnTo>
                  <a:lnTo>
                    <a:pt x="5213687" y="25058"/>
                  </a:lnTo>
                  <a:lnTo>
                    <a:pt x="5186489" y="6723"/>
                  </a:lnTo>
                  <a:lnTo>
                    <a:pt x="5153183" y="0"/>
                  </a:lnTo>
                  <a:close/>
                </a:path>
              </a:pathLst>
            </a:custGeom>
            <a:solidFill>
              <a:srgbClr val="521751"/>
            </a:solidFill>
          </p:spPr>
          <p:txBody>
            <a:bodyPr wrap="square" lIns="0" tIns="0" rIns="0" bIns="0" rtlCol="0"/>
            <a:lstStyle/>
            <a:p>
              <a:endParaRPr/>
            </a:p>
          </p:txBody>
        </p:sp>
        <p:sp>
          <p:nvSpPr>
            <p:cNvPr id="54" name="object 54"/>
            <p:cNvSpPr/>
            <p:nvPr/>
          </p:nvSpPr>
          <p:spPr>
            <a:xfrm>
              <a:off x="4282122" y="5340507"/>
              <a:ext cx="5238750" cy="513715"/>
            </a:xfrm>
            <a:custGeom>
              <a:avLst/>
              <a:gdLst/>
              <a:ahLst/>
              <a:cxnLst/>
              <a:rect l="l" t="t" r="r" b="b"/>
              <a:pathLst>
                <a:path w="5238750" h="513714">
                  <a:moveTo>
                    <a:pt x="0" y="85553"/>
                  </a:moveTo>
                  <a:lnTo>
                    <a:pt x="6724" y="52252"/>
                  </a:lnTo>
                  <a:lnTo>
                    <a:pt x="25061" y="25058"/>
                  </a:lnTo>
                  <a:lnTo>
                    <a:pt x="52259" y="6723"/>
                  </a:lnTo>
                  <a:lnTo>
                    <a:pt x="85565" y="0"/>
                  </a:lnTo>
                  <a:lnTo>
                    <a:pt x="5153184" y="0"/>
                  </a:lnTo>
                  <a:lnTo>
                    <a:pt x="5186490" y="6723"/>
                  </a:lnTo>
                  <a:lnTo>
                    <a:pt x="5213688" y="25058"/>
                  </a:lnTo>
                  <a:lnTo>
                    <a:pt x="5232025" y="52252"/>
                  </a:lnTo>
                  <a:lnTo>
                    <a:pt x="5238749" y="85553"/>
                  </a:lnTo>
                  <a:lnTo>
                    <a:pt x="5238749" y="427774"/>
                  </a:lnTo>
                  <a:lnTo>
                    <a:pt x="5232025" y="461075"/>
                  </a:lnTo>
                  <a:lnTo>
                    <a:pt x="5213688" y="488270"/>
                  </a:lnTo>
                  <a:lnTo>
                    <a:pt x="5186490" y="506605"/>
                  </a:lnTo>
                  <a:lnTo>
                    <a:pt x="5153184" y="513328"/>
                  </a:lnTo>
                  <a:lnTo>
                    <a:pt x="85565" y="513328"/>
                  </a:lnTo>
                  <a:lnTo>
                    <a:pt x="52259" y="506605"/>
                  </a:lnTo>
                  <a:lnTo>
                    <a:pt x="25061" y="488270"/>
                  </a:lnTo>
                  <a:lnTo>
                    <a:pt x="6724" y="461075"/>
                  </a:lnTo>
                  <a:lnTo>
                    <a:pt x="0" y="427774"/>
                  </a:lnTo>
                  <a:lnTo>
                    <a:pt x="0" y="85553"/>
                  </a:lnTo>
                  <a:close/>
                </a:path>
              </a:pathLst>
            </a:custGeom>
            <a:ln w="24553">
              <a:solidFill>
                <a:srgbClr val="CA41C7"/>
              </a:solidFill>
            </a:ln>
          </p:spPr>
          <p:txBody>
            <a:bodyPr wrap="square" lIns="0" tIns="0" rIns="0" bIns="0" rtlCol="0"/>
            <a:lstStyle/>
            <a:p>
              <a:endParaRPr/>
            </a:p>
          </p:txBody>
        </p:sp>
      </p:grpSp>
      <p:sp>
        <p:nvSpPr>
          <p:cNvPr id="55" name="object 55"/>
          <p:cNvSpPr txBox="1"/>
          <p:nvPr/>
        </p:nvSpPr>
        <p:spPr>
          <a:xfrm>
            <a:off x="4373066" y="5465596"/>
            <a:ext cx="3711575" cy="254000"/>
          </a:xfrm>
          <a:prstGeom prst="rect">
            <a:avLst/>
          </a:prstGeom>
        </p:spPr>
        <p:txBody>
          <a:bodyPr vert="horz" wrap="square" lIns="0" tIns="12700" rIns="0" bIns="0" rtlCol="0">
            <a:spAutoFit/>
          </a:bodyPr>
          <a:lstStyle/>
          <a:p>
            <a:pPr marL="12700">
              <a:lnSpc>
                <a:spcPct val="100000"/>
              </a:lnSpc>
              <a:spcBef>
                <a:spcPts val="100"/>
              </a:spcBef>
            </a:pPr>
            <a:r>
              <a:rPr sz="1500" spc="-40" dirty="0">
                <a:solidFill>
                  <a:srgbClr val="FFFFFF"/>
                </a:solidFill>
                <a:latin typeface="Verdana"/>
                <a:cs typeface="Verdana"/>
              </a:rPr>
              <a:t>Build</a:t>
            </a:r>
            <a:r>
              <a:rPr sz="1500" spc="-100" dirty="0">
                <a:solidFill>
                  <a:srgbClr val="FFFFFF"/>
                </a:solidFill>
                <a:latin typeface="Verdana"/>
                <a:cs typeface="Verdana"/>
              </a:rPr>
              <a:t> </a:t>
            </a:r>
            <a:r>
              <a:rPr sz="1500" dirty="0">
                <a:solidFill>
                  <a:srgbClr val="FFFFFF"/>
                </a:solidFill>
                <a:latin typeface="Verdana"/>
                <a:cs typeface="Verdana"/>
              </a:rPr>
              <a:t>a</a:t>
            </a:r>
            <a:r>
              <a:rPr sz="1500" spc="-95" dirty="0">
                <a:solidFill>
                  <a:srgbClr val="FFFFFF"/>
                </a:solidFill>
                <a:latin typeface="Verdana"/>
                <a:cs typeface="Verdana"/>
              </a:rPr>
              <a:t> </a:t>
            </a:r>
            <a:r>
              <a:rPr sz="1500" dirty="0">
                <a:solidFill>
                  <a:srgbClr val="FFFFFF"/>
                </a:solidFill>
                <a:latin typeface="Verdana"/>
                <a:cs typeface="Verdana"/>
              </a:rPr>
              <a:t>new</a:t>
            </a:r>
            <a:r>
              <a:rPr sz="1500" spc="-80" dirty="0">
                <a:solidFill>
                  <a:srgbClr val="FFFFFF"/>
                </a:solidFill>
                <a:latin typeface="Verdana"/>
                <a:cs typeface="Verdana"/>
              </a:rPr>
              <a:t> </a:t>
            </a:r>
            <a:r>
              <a:rPr sz="1500" spc="-55" dirty="0">
                <a:solidFill>
                  <a:srgbClr val="FFFFFF"/>
                </a:solidFill>
                <a:latin typeface="Verdana"/>
                <a:cs typeface="Verdana"/>
              </a:rPr>
              <a:t>image</a:t>
            </a:r>
            <a:r>
              <a:rPr sz="1500" spc="-95" dirty="0">
                <a:solidFill>
                  <a:srgbClr val="FFFFFF"/>
                </a:solidFill>
                <a:latin typeface="Verdana"/>
                <a:cs typeface="Verdana"/>
              </a:rPr>
              <a:t> </a:t>
            </a:r>
            <a:r>
              <a:rPr sz="1500" spc="-25" dirty="0">
                <a:solidFill>
                  <a:srgbClr val="FFFFFF"/>
                </a:solidFill>
                <a:latin typeface="Verdana"/>
                <a:cs typeface="Verdana"/>
              </a:rPr>
              <a:t>based</a:t>
            </a:r>
            <a:r>
              <a:rPr sz="1500" spc="-95" dirty="0">
                <a:solidFill>
                  <a:srgbClr val="FFFFFF"/>
                </a:solidFill>
                <a:latin typeface="Verdana"/>
                <a:cs typeface="Verdana"/>
              </a:rPr>
              <a:t> </a:t>
            </a:r>
            <a:r>
              <a:rPr sz="1500" spc="-60" dirty="0">
                <a:solidFill>
                  <a:srgbClr val="FFFFFF"/>
                </a:solidFill>
                <a:latin typeface="Verdana"/>
                <a:cs typeface="Verdana"/>
              </a:rPr>
              <a:t>on</a:t>
            </a:r>
            <a:r>
              <a:rPr sz="1500" spc="-90" dirty="0">
                <a:solidFill>
                  <a:srgbClr val="FFFFFF"/>
                </a:solidFill>
                <a:latin typeface="Verdana"/>
                <a:cs typeface="Verdana"/>
              </a:rPr>
              <a:t> </a:t>
            </a:r>
            <a:r>
              <a:rPr sz="1500" dirty="0">
                <a:solidFill>
                  <a:srgbClr val="FFFFFF"/>
                </a:solidFill>
                <a:latin typeface="Verdana"/>
                <a:cs typeface="Verdana"/>
              </a:rPr>
              <a:t>a</a:t>
            </a:r>
            <a:r>
              <a:rPr sz="1500" spc="-90" dirty="0">
                <a:solidFill>
                  <a:srgbClr val="FFFFFF"/>
                </a:solidFill>
                <a:latin typeface="Verdana"/>
                <a:cs typeface="Verdana"/>
              </a:rPr>
              <a:t> </a:t>
            </a:r>
            <a:r>
              <a:rPr sz="1500" spc="-30" dirty="0">
                <a:solidFill>
                  <a:srgbClr val="FFFFFF"/>
                </a:solidFill>
                <a:latin typeface="Verdana"/>
                <a:cs typeface="Verdana"/>
              </a:rPr>
              <a:t>Dockerfile</a:t>
            </a:r>
            <a:endParaRPr sz="1500">
              <a:latin typeface="Verdana"/>
              <a:cs typeface="Verdana"/>
            </a:endParaRPr>
          </a:p>
        </p:txBody>
      </p:sp>
      <p:grpSp>
        <p:nvGrpSpPr>
          <p:cNvPr id="56" name="object 56"/>
          <p:cNvGrpSpPr/>
          <p:nvPr/>
        </p:nvGrpSpPr>
        <p:grpSpPr>
          <a:xfrm>
            <a:off x="4269845" y="5953619"/>
            <a:ext cx="5263515" cy="538480"/>
            <a:chOff x="4269845" y="5953619"/>
            <a:chExt cx="5263515" cy="538480"/>
          </a:xfrm>
        </p:grpSpPr>
        <p:sp>
          <p:nvSpPr>
            <p:cNvPr id="57" name="object 57"/>
            <p:cNvSpPr/>
            <p:nvPr/>
          </p:nvSpPr>
          <p:spPr>
            <a:xfrm>
              <a:off x="4282122" y="5965895"/>
              <a:ext cx="5238750" cy="513715"/>
            </a:xfrm>
            <a:custGeom>
              <a:avLst/>
              <a:gdLst/>
              <a:ahLst/>
              <a:cxnLst/>
              <a:rect l="l" t="t" r="r" b="b"/>
              <a:pathLst>
                <a:path w="5238750" h="513714">
                  <a:moveTo>
                    <a:pt x="5153183" y="0"/>
                  </a:moveTo>
                  <a:lnTo>
                    <a:pt x="85564" y="0"/>
                  </a:lnTo>
                  <a:lnTo>
                    <a:pt x="52259" y="6723"/>
                  </a:lnTo>
                  <a:lnTo>
                    <a:pt x="25061" y="25057"/>
                  </a:lnTo>
                  <a:lnTo>
                    <a:pt x="6724" y="52252"/>
                  </a:lnTo>
                  <a:lnTo>
                    <a:pt x="0" y="85553"/>
                  </a:lnTo>
                  <a:lnTo>
                    <a:pt x="0" y="427774"/>
                  </a:lnTo>
                  <a:lnTo>
                    <a:pt x="6724" y="461075"/>
                  </a:lnTo>
                  <a:lnTo>
                    <a:pt x="25061" y="488269"/>
                  </a:lnTo>
                  <a:lnTo>
                    <a:pt x="52259" y="506604"/>
                  </a:lnTo>
                  <a:lnTo>
                    <a:pt x="85564" y="513328"/>
                  </a:lnTo>
                  <a:lnTo>
                    <a:pt x="5153183" y="513328"/>
                  </a:lnTo>
                  <a:lnTo>
                    <a:pt x="5186489" y="506604"/>
                  </a:lnTo>
                  <a:lnTo>
                    <a:pt x="5213687" y="488269"/>
                  </a:lnTo>
                  <a:lnTo>
                    <a:pt x="5232024" y="461075"/>
                  </a:lnTo>
                  <a:lnTo>
                    <a:pt x="5238748" y="427774"/>
                  </a:lnTo>
                  <a:lnTo>
                    <a:pt x="5238748" y="85553"/>
                  </a:lnTo>
                  <a:lnTo>
                    <a:pt x="5232024" y="52252"/>
                  </a:lnTo>
                  <a:lnTo>
                    <a:pt x="5213687" y="25057"/>
                  </a:lnTo>
                  <a:lnTo>
                    <a:pt x="5186489" y="6723"/>
                  </a:lnTo>
                  <a:lnTo>
                    <a:pt x="5153183" y="0"/>
                  </a:lnTo>
                  <a:close/>
                </a:path>
              </a:pathLst>
            </a:custGeom>
            <a:solidFill>
              <a:srgbClr val="521751"/>
            </a:solidFill>
          </p:spPr>
          <p:txBody>
            <a:bodyPr wrap="square" lIns="0" tIns="0" rIns="0" bIns="0" rtlCol="0"/>
            <a:lstStyle/>
            <a:p>
              <a:endParaRPr/>
            </a:p>
          </p:txBody>
        </p:sp>
        <p:sp>
          <p:nvSpPr>
            <p:cNvPr id="58" name="object 58"/>
            <p:cNvSpPr/>
            <p:nvPr/>
          </p:nvSpPr>
          <p:spPr>
            <a:xfrm>
              <a:off x="4282122" y="5965895"/>
              <a:ext cx="5238750" cy="513715"/>
            </a:xfrm>
            <a:custGeom>
              <a:avLst/>
              <a:gdLst/>
              <a:ahLst/>
              <a:cxnLst/>
              <a:rect l="l" t="t" r="r" b="b"/>
              <a:pathLst>
                <a:path w="5238750" h="513714">
                  <a:moveTo>
                    <a:pt x="0" y="85553"/>
                  </a:moveTo>
                  <a:lnTo>
                    <a:pt x="6724" y="52252"/>
                  </a:lnTo>
                  <a:lnTo>
                    <a:pt x="25061" y="25058"/>
                  </a:lnTo>
                  <a:lnTo>
                    <a:pt x="52259" y="6723"/>
                  </a:lnTo>
                  <a:lnTo>
                    <a:pt x="85565" y="0"/>
                  </a:lnTo>
                  <a:lnTo>
                    <a:pt x="5153184" y="0"/>
                  </a:lnTo>
                  <a:lnTo>
                    <a:pt x="5186490" y="6723"/>
                  </a:lnTo>
                  <a:lnTo>
                    <a:pt x="5213688" y="25058"/>
                  </a:lnTo>
                  <a:lnTo>
                    <a:pt x="5232025" y="52252"/>
                  </a:lnTo>
                  <a:lnTo>
                    <a:pt x="5238749" y="85553"/>
                  </a:lnTo>
                  <a:lnTo>
                    <a:pt x="5238749" y="427774"/>
                  </a:lnTo>
                  <a:lnTo>
                    <a:pt x="5232025" y="461075"/>
                  </a:lnTo>
                  <a:lnTo>
                    <a:pt x="5213688" y="488270"/>
                  </a:lnTo>
                  <a:lnTo>
                    <a:pt x="5186490" y="506605"/>
                  </a:lnTo>
                  <a:lnTo>
                    <a:pt x="5153184" y="513328"/>
                  </a:lnTo>
                  <a:lnTo>
                    <a:pt x="85565" y="513328"/>
                  </a:lnTo>
                  <a:lnTo>
                    <a:pt x="52259" y="506605"/>
                  </a:lnTo>
                  <a:lnTo>
                    <a:pt x="25061" y="488270"/>
                  </a:lnTo>
                  <a:lnTo>
                    <a:pt x="6724" y="461075"/>
                  </a:lnTo>
                  <a:lnTo>
                    <a:pt x="0" y="427774"/>
                  </a:lnTo>
                  <a:lnTo>
                    <a:pt x="0" y="85553"/>
                  </a:lnTo>
                  <a:close/>
                </a:path>
              </a:pathLst>
            </a:custGeom>
            <a:ln w="24553">
              <a:solidFill>
                <a:srgbClr val="CA41C7"/>
              </a:solidFill>
            </a:ln>
          </p:spPr>
          <p:txBody>
            <a:bodyPr wrap="square" lIns="0" tIns="0" rIns="0" bIns="0" rtlCol="0"/>
            <a:lstStyle/>
            <a:p>
              <a:endParaRPr/>
            </a:p>
          </p:txBody>
        </p:sp>
      </p:grpSp>
      <p:sp>
        <p:nvSpPr>
          <p:cNvPr id="59" name="object 59"/>
          <p:cNvSpPr txBox="1"/>
          <p:nvPr/>
        </p:nvSpPr>
        <p:spPr>
          <a:xfrm>
            <a:off x="4373066" y="6090435"/>
            <a:ext cx="2014220" cy="254000"/>
          </a:xfrm>
          <a:prstGeom prst="rect">
            <a:avLst/>
          </a:prstGeom>
        </p:spPr>
        <p:txBody>
          <a:bodyPr vert="horz" wrap="square" lIns="0" tIns="12700" rIns="0" bIns="0" rtlCol="0">
            <a:spAutoFit/>
          </a:bodyPr>
          <a:lstStyle/>
          <a:p>
            <a:pPr marL="12700">
              <a:lnSpc>
                <a:spcPct val="100000"/>
              </a:lnSpc>
              <a:spcBef>
                <a:spcPts val="100"/>
              </a:spcBef>
            </a:pPr>
            <a:r>
              <a:rPr sz="1500" spc="-55" dirty="0">
                <a:solidFill>
                  <a:srgbClr val="FFFFFF"/>
                </a:solidFill>
                <a:latin typeface="Verdana"/>
                <a:cs typeface="Verdana"/>
              </a:rPr>
              <a:t>Remove</a:t>
            </a:r>
            <a:r>
              <a:rPr sz="1500" spc="-95" dirty="0">
                <a:solidFill>
                  <a:srgbClr val="FFFFFF"/>
                </a:solidFill>
                <a:latin typeface="Verdana"/>
                <a:cs typeface="Verdana"/>
              </a:rPr>
              <a:t> </a:t>
            </a:r>
            <a:r>
              <a:rPr sz="1500" dirty="0">
                <a:solidFill>
                  <a:srgbClr val="FFFFFF"/>
                </a:solidFill>
                <a:latin typeface="Verdana"/>
                <a:cs typeface="Verdana"/>
              </a:rPr>
              <a:t>a</a:t>
            </a:r>
            <a:r>
              <a:rPr sz="1500" spc="-90" dirty="0">
                <a:solidFill>
                  <a:srgbClr val="FFFFFF"/>
                </a:solidFill>
                <a:latin typeface="Verdana"/>
                <a:cs typeface="Verdana"/>
              </a:rPr>
              <a:t> </a:t>
            </a:r>
            <a:r>
              <a:rPr sz="1500" spc="-35" dirty="0">
                <a:solidFill>
                  <a:srgbClr val="FFFFFF"/>
                </a:solidFill>
                <a:latin typeface="Verdana"/>
                <a:cs typeface="Verdana"/>
              </a:rPr>
              <a:t>local</a:t>
            </a:r>
            <a:r>
              <a:rPr sz="1500" spc="-105" dirty="0">
                <a:solidFill>
                  <a:srgbClr val="FFFFFF"/>
                </a:solidFill>
                <a:latin typeface="Verdana"/>
                <a:cs typeface="Verdana"/>
              </a:rPr>
              <a:t> </a:t>
            </a:r>
            <a:r>
              <a:rPr sz="1500" spc="-20" dirty="0">
                <a:solidFill>
                  <a:srgbClr val="FFFFFF"/>
                </a:solidFill>
                <a:latin typeface="Verdana"/>
                <a:cs typeface="Verdana"/>
              </a:rPr>
              <a:t>image</a:t>
            </a:r>
            <a:endParaRPr sz="1500">
              <a:latin typeface="Verdana"/>
              <a:cs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177169" y="1089819"/>
            <a:ext cx="8402320" cy="617220"/>
          </a:xfrm>
          <a:custGeom>
            <a:avLst/>
            <a:gdLst/>
            <a:ahLst/>
            <a:cxnLst/>
            <a:rect l="l" t="t" r="r" b="b"/>
            <a:pathLst>
              <a:path w="8402320" h="617219">
                <a:moveTo>
                  <a:pt x="8401928" y="0"/>
                </a:moveTo>
                <a:lnTo>
                  <a:pt x="135081" y="0"/>
                </a:lnTo>
                <a:lnTo>
                  <a:pt x="82501" y="8080"/>
                </a:lnTo>
                <a:lnTo>
                  <a:pt x="39564" y="30116"/>
                </a:lnTo>
                <a:lnTo>
                  <a:pt x="10615" y="62801"/>
                </a:lnTo>
                <a:lnTo>
                  <a:pt x="0" y="102825"/>
                </a:lnTo>
                <a:lnTo>
                  <a:pt x="0" y="514118"/>
                </a:lnTo>
                <a:lnTo>
                  <a:pt x="10615" y="554144"/>
                </a:lnTo>
                <a:lnTo>
                  <a:pt x="39564" y="586828"/>
                </a:lnTo>
                <a:lnTo>
                  <a:pt x="82501" y="608865"/>
                </a:lnTo>
                <a:lnTo>
                  <a:pt x="135081" y="616945"/>
                </a:lnTo>
                <a:lnTo>
                  <a:pt x="8401928" y="616945"/>
                </a:lnTo>
                <a:lnTo>
                  <a:pt x="8401928" y="0"/>
                </a:lnTo>
                <a:close/>
              </a:path>
            </a:pathLst>
          </a:custGeom>
          <a:solidFill>
            <a:srgbClr val="FA923F"/>
          </a:solidFill>
        </p:spPr>
        <p:txBody>
          <a:bodyPr wrap="square" lIns="0" tIns="0" rIns="0" bIns="0" rtlCol="0"/>
          <a:lstStyle/>
          <a:p>
            <a:endParaRPr/>
          </a:p>
        </p:txBody>
      </p:sp>
      <p:sp>
        <p:nvSpPr>
          <p:cNvPr id="3" name="object 3"/>
          <p:cNvSpPr txBox="1">
            <a:spLocks noGrp="1"/>
          </p:cNvSpPr>
          <p:nvPr>
            <p:ph type="title"/>
          </p:nvPr>
        </p:nvSpPr>
        <p:spPr>
          <a:xfrm>
            <a:off x="2354902" y="1151739"/>
            <a:ext cx="8250875" cy="382156"/>
          </a:xfrm>
          <a:prstGeom prst="rect">
            <a:avLst/>
          </a:prstGeom>
        </p:spPr>
        <p:txBody>
          <a:bodyPr vert="horz" wrap="square" lIns="0" tIns="12700" rIns="0" bIns="0" rtlCol="0">
            <a:spAutoFit/>
          </a:bodyPr>
          <a:lstStyle/>
          <a:p>
            <a:pPr marL="12700">
              <a:lnSpc>
                <a:spcPct val="100000"/>
              </a:lnSpc>
              <a:spcBef>
                <a:spcPts val="100"/>
              </a:spcBef>
            </a:pPr>
            <a:r>
              <a:rPr sz="2400" b="1" dirty="0">
                <a:latin typeface="Arial" panose="020B0604020202020204" pitchFamily="34" charset="0"/>
                <a:cs typeface="Arial" panose="020B0604020202020204" pitchFamily="34" charset="0"/>
              </a:rPr>
              <a:t>Module</a:t>
            </a:r>
            <a:r>
              <a:rPr sz="2400" b="1" spc="125" dirty="0">
                <a:latin typeface="Arial" panose="020B0604020202020204" pitchFamily="34" charset="0"/>
                <a:cs typeface="Arial" panose="020B0604020202020204" pitchFamily="34" charset="0"/>
              </a:rPr>
              <a:t> </a:t>
            </a:r>
            <a:r>
              <a:rPr sz="2400" b="1" spc="-40" dirty="0">
                <a:latin typeface="Arial" panose="020B0604020202020204" pitchFamily="34" charset="0"/>
                <a:cs typeface="Arial" panose="020B0604020202020204" pitchFamily="34" charset="0"/>
              </a:rPr>
              <a:t>Summary</a:t>
            </a:r>
          </a:p>
        </p:txBody>
      </p:sp>
      <p:grpSp>
        <p:nvGrpSpPr>
          <p:cNvPr id="4" name="object 4"/>
          <p:cNvGrpSpPr/>
          <p:nvPr/>
        </p:nvGrpSpPr>
        <p:grpSpPr>
          <a:xfrm>
            <a:off x="2902531" y="2143686"/>
            <a:ext cx="4876165" cy="894080"/>
            <a:chOff x="2902531" y="2143686"/>
            <a:chExt cx="4876165" cy="894080"/>
          </a:xfrm>
        </p:grpSpPr>
        <p:sp>
          <p:nvSpPr>
            <p:cNvPr id="5" name="object 5"/>
            <p:cNvSpPr/>
            <p:nvPr/>
          </p:nvSpPr>
          <p:spPr>
            <a:xfrm>
              <a:off x="2914808" y="2155963"/>
              <a:ext cx="4851400" cy="869950"/>
            </a:xfrm>
            <a:custGeom>
              <a:avLst/>
              <a:gdLst/>
              <a:ahLst/>
              <a:cxnLst/>
              <a:rect l="l" t="t" r="r" b="b"/>
              <a:pathLst>
                <a:path w="4851400" h="869950">
                  <a:moveTo>
                    <a:pt x="4706138" y="0"/>
                  </a:moveTo>
                  <a:lnTo>
                    <a:pt x="144942" y="0"/>
                  </a:lnTo>
                  <a:lnTo>
                    <a:pt x="99129" y="7388"/>
                  </a:lnTo>
                  <a:lnTo>
                    <a:pt x="59341" y="27961"/>
                  </a:lnTo>
                  <a:lnTo>
                    <a:pt x="27965" y="59333"/>
                  </a:lnTo>
                  <a:lnTo>
                    <a:pt x="7389" y="99117"/>
                  </a:lnTo>
                  <a:lnTo>
                    <a:pt x="0" y="144924"/>
                  </a:lnTo>
                  <a:lnTo>
                    <a:pt x="0" y="724590"/>
                  </a:lnTo>
                  <a:lnTo>
                    <a:pt x="7389" y="770398"/>
                  </a:lnTo>
                  <a:lnTo>
                    <a:pt x="27965" y="810181"/>
                  </a:lnTo>
                  <a:lnTo>
                    <a:pt x="59341" y="841553"/>
                  </a:lnTo>
                  <a:lnTo>
                    <a:pt x="99129" y="862127"/>
                  </a:lnTo>
                  <a:lnTo>
                    <a:pt x="144942" y="869515"/>
                  </a:lnTo>
                  <a:lnTo>
                    <a:pt x="4706138" y="869515"/>
                  </a:lnTo>
                  <a:lnTo>
                    <a:pt x="4751951" y="862127"/>
                  </a:lnTo>
                  <a:lnTo>
                    <a:pt x="4791739" y="841553"/>
                  </a:lnTo>
                  <a:lnTo>
                    <a:pt x="4823115" y="810181"/>
                  </a:lnTo>
                  <a:lnTo>
                    <a:pt x="4843691" y="770398"/>
                  </a:lnTo>
                  <a:lnTo>
                    <a:pt x="4851081" y="724590"/>
                  </a:lnTo>
                  <a:lnTo>
                    <a:pt x="4851081" y="144924"/>
                  </a:lnTo>
                  <a:lnTo>
                    <a:pt x="4843691" y="99117"/>
                  </a:lnTo>
                  <a:lnTo>
                    <a:pt x="4823115" y="59333"/>
                  </a:lnTo>
                  <a:lnTo>
                    <a:pt x="4791739" y="27961"/>
                  </a:lnTo>
                  <a:lnTo>
                    <a:pt x="4751951" y="7388"/>
                  </a:lnTo>
                  <a:lnTo>
                    <a:pt x="4706138" y="0"/>
                  </a:lnTo>
                  <a:close/>
                </a:path>
              </a:pathLst>
            </a:custGeom>
            <a:solidFill>
              <a:srgbClr val="521751"/>
            </a:solidFill>
          </p:spPr>
          <p:txBody>
            <a:bodyPr wrap="square" lIns="0" tIns="0" rIns="0" bIns="0" rtlCol="0"/>
            <a:lstStyle/>
            <a:p>
              <a:endParaRPr/>
            </a:p>
          </p:txBody>
        </p:sp>
        <p:sp>
          <p:nvSpPr>
            <p:cNvPr id="6" name="object 6"/>
            <p:cNvSpPr/>
            <p:nvPr/>
          </p:nvSpPr>
          <p:spPr>
            <a:xfrm>
              <a:off x="2914808" y="2155963"/>
              <a:ext cx="4851400" cy="869950"/>
            </a:xfrm>
            <a:custGeom>
              <a:avLst/>
              <a:gdLst/>
              <a:ahLst/>
              <a:cxnLst/>
              <a:rect l="l" t="t" r="r" b="b"/>
              <a:pathLst>
                <a:path w="4851400" h="869950">
                  <a:moveTo>
                    <a:pt x="0" y="144924"/>
                  </a:moveTo>
                  <a:lnTo>
                    <a:pt x="7389" y="99117"/>
                  </a:lnTo>
                  <a:lnTo>
                    <a:pt x="27965" y="59333"/>
                  </a:lnTo>
                  <a:lnTo>
                    <a:pt x="59341" y="27962"/>
                  </a:lnTo>
                  <a:lnTo>
                    <a:pt x="99130" y="7388"/>
                  </a:lnTo>
                  <a:lnTo>
                    <a:pt x="144943" y="0"/>
                  </a:lnTo>
                  <a:lnTo>
                    <a:pt x="4706138" y="0"/>
                  </a:lnTo>
                  <a:lnTo>
                    <a:pt x="4751952" y="7388"/>
                  </a:lnTo>
                  <a:lnTo>
                    <a:pt x="4791740" y="27962"/>
                  </a:lnTo>
                  <a:lnTo>
                    <a:pt x="4823116" y="59333"/>
                  </a:lnTo>
                  <a:lnTo>
                    <a:pt x="4843693" y="99117"/>
                  </a:lnTo>
                  <a:lnTo>
                    <a:pt x="4851082" y="144924"/>
                  </a:lnTo>
                  <a:lnTo>
                    <a:pt x="4851082" y="724590"/>
                  </a:lnTo>
                  <a:lnTo>
                    <a:pt x="4843693" y="770398"/>
                  </a:lnTo>
                  <a:lnTo>
                    <a:pt x="4823116" y="810181"/>
                  </a:lnTo>
                  <a:lnTo>
                    <a:pt x="4791740" y="841553"/>
                  </a:lnTo>
                  <a:lnTo>
                    <a:pt x="4751952" y="862127"/>
                  </a:lnTo>
                  <a:lnTo>
                    <a:pt x="4706138" y="869515"/>
                  </a:lnTo>
                  <a:lnTo>
                    <a:pt x="144943" y="869515"/>
                  </a:lnTo>
                  <a:lnTo>
                    <a:pt x="99130" y="862127"/>
                  </a:lnTo>
                  <a:lnTo>
                    <a:pt x="59341" y="841553"/>
                  </a:lnTo>
                  <a:lnTo>
                    <a:pt x="27965" y="810181"/>
                  </a:lnTo>
                  <a:lnTo>
                    <a:pt x="7389" y="770398"/>
                  </a:lnTo>
                  <a:lnTo>
                    <a:pt x="0" y="724590"/>
                  </a:lnTo>
                  <a:lnTo>
                    <a:pt x="0" y="144924"/>
                  </a:lnTo>
                  <a:close/>
                </a:path>
              </a:pathLst>
            </a:custGeom>
            <a:ln w="24553">
              <a:solidFill>
                <a:srgbClr val="FFF962"/>
              </a:solidFill>
            </a:ln>
          </p:spPr>
          <p:txBody>
            <a:bodyPr wrap="square" lIns="0" tIns="0" rIns="0" bIns="0" rtlCol="0"/>
            <a:lstStyle/>
            <a:p>
              <a:endParaRPr/>
            </a:p>
          </p:txBody>
        </p:sp>
      </p:grpSp>
      <p:sp>
        <p:nvSpPr>
          <p:cNvPr id="7" name="object 7"/>
          <p:cNvSpPr txBox="1"/>
          <p:nvPr/>
        </p:nvSpPr>
        <p:spPr>
          <a:xfrm>
            <a:off x="3500226" y="2460268"/>
            <a:ext cx="3677920" cy="243656"/>
          </a:xfrm>
          <a:prstGeom prst="rect">
            <a:avLst/>
          </a:prstGeom>
        </p:spPr>
        <p:txBody>
          <a:bodyPr vert="horz" wrap="square" lIns="0" tIns="12700" rIns="0" bIns="0" rtlCol="0">
            <a:spAutoFit/>
          </a:bodyPr>
          <a:lstStyle/>
          <a:p>
            <a:pPr marL="12700">
              <a:lnSpc>
                <a:spcPct val="100000"/>
              </a:lnSpc>
              <a:spcBef>
                <a:spcPts val="100"/>
              </a:spcBef>
            </a:pPr>
            <a:r>
              <a:rPr sz="1500" spc="-60" dirty="0">
                <a:solidFill>
                  <a:srgbClr val="FFFFFF"/>
                </a:solidFill>
                <a:latin typeface="Verdana"/>
                <a:cs typeface="Verdana"/>
              </a:rPr>
              <a:t>Docker</a:t>
            </a:r>
            <a:r>
              <a:rPr sz="1500" spc="-95" dirty="0">
                <a:solidFill>
                  <a:srgbClr val="FFFFFF"/>
                </a:solidFill>
                <a:latin typeface="Verdana"/>
                <a:cs typeface="Verdana"/>
              </a:rPr>
              <a:t> </a:t>
            </a:r>
            <a:r>
              <a:rPr sz="1500" spc="-50" dirty="0">
                <a:solidFill>
                  <a:srgbClr val="FFFFFF"/>
                </a:solidFill>
                <a:latin typeface="Verdana"/>
                <a:cs typeface="Verdana"/>
              </a:rPr>
              <a:t>is</a:t>
            </a:r>
            <a:r>
              <a:rPr sz="1500" spc="-90" dirty="0">
                <a:solidFill>
                  <a:srgbClr val="FFFFFF"/>
                </a:solidFill>
                <a:latin typeface="Verdana"/>
                <a:cs typeface="Verdana"/>
              </a:rPr>
              <a:t> </a:t>
            </a:r>
            <a:r>
              <a:rPr sz="1500" spc="-40" dirty="0">
                <a:solidFill>
                  <a:srgbClr val="FFFFFF"/>
                </a:solidFill>
                <a:latin typeface="Verdana"/>
                <a:cs typeface="Verdana"/>
              </a:rPr>
              <a:t>all</a:t>
            </a:r>
            <a:r>
              <a:rPr sz="1500" spc="-100" dirty="0">
                <a:solidFill>
                  <a:srgbClr val="FFFFFF"/>
                </a:solidFill>
                <a:latin typeface="Verdana"/>
                <a:cs typeface="Verdana"/>
              </a:rPr>
              <a:t> </a:t>
            </a:r>
            <a:r>
              <a:rPr sz="1500" spc="-35" dirty="0">
                <a:solidFill>
                  <a:srgbClr val="FFFFFF"/>
                </a:solidFill>
                <a:latin typeface="Verdana"/>
                <a:cs typeface="Verdana"/>
              </a:rPr>
              <a:t>about</a:t>
            </a:r>
            <a:r>
              <a:rPr sz="1500" spc="-100" dirty="0">
                <a:solidFill>
                  <a:srgbClr val="FFFFFF"/>
                </a:solidFill>
                <a:latin typeface="Verdana"/>
                <a:cs typeface="Verdana"/>
              </a:rPr>
              <a:t> </a:t>
            </a:r>
            <a:r>
              <a:rPr sz="1500" b="1" spc="-60" dirty="0">
                <a:solidFill>
                  <a:srgbClr val="FA923F"/>
                </a:solidFill>
                <a:latin typeface="Tahoma"/>
                <a:cs typeface="Tahoma"/>
              </a:rPr>
              <a:t>Images</a:t>
            </a:r>
            <a:r>
              <a:rPr sz="1500" b="1" spc="5" dirty="0">
                <a:solidFill>
                  <a:srgbClr val="FA923F"/>
                </a:solidFill>
                <a:latin typeface="Tahoma"/>
                <a:cs typeface="Tahoma"/>
              </a:rPr>
              <a:t> </a:t>
            </a:r>
            <a:r>
              <a:rPr lang="en-IN" sz="1500" spc="-170">
                <a:solidFill>
                  <a:srgbClr val="FFFFFF"/>
                </a:solidFill>
                <a:latin typeface="Verdana"/>
                <a:cs typeface="Verdana"/>
              </a:rPr>
              <a:t>&amp;</a:t>
            </a:r>
            <a:r>
              <a:rPr sz="1500" spc="-80">
                <a:solidFill>
                  <a:srgbClr val="FFFFFF"/>
                </a:solidFill>
                <a:latin typeface="Verdana"/>
                <a:cs typeface="Verdana"/>
              </a:rPr>
              <a:t> </a:t>
            </a:r>
            <a:r>
              <a:rPr sz="1500" b="1" spc="-10" dirty="0">
                <a:solidFill>
                  <a:srgbClr val="CA41C7"/>
                </a:solidFill>
                <a:latin typeface="Tahoma"/>
                <a:cs typeface="Tahoma"/>
              </a:rPr>
              <a:t>Containers</a:t>
            </a:r>
            <a:endParaRPr sz="1500" dirty="0">
              <a:latin typeface="Tahoma"/>
              <a:cs typeface="Tahoma"/>
            </a:endParaRPr>
          </a:p>
        </p:txBody>
      </p:sp>
      <p:grpSp>
        <p:nvGrpSpPr>
          <p:cNvPr id="8" name="object 8"/>
          <p:cNvGrpSpPr/>
          <p:nvPr/>
        </p:nvGrpSpPr>
        <p:grpSpPr>
          <a:xfrm>
            <a:off x="1163266" y="3324865"/>
            <a:ext cx="4022090" cy="894080"/>
            <a:chOff x="1163266" y="3324865"/>
            <a:chExt cx="4022090" cy="894080"/>
          </a:xfrm>
        </p:grpSpPr>
        <p:sp>
          <p:nvSpPr>
            <p:cNvPr id="9" name="object 9"/>
            <p:cNvSpPr/>
            <p:nvPr/>
          </p:nvSpPr>
          <p:spPr>
            <a:xfrm>
              <a:off x="1175543" y="3337142"/>
              <a:ext cx="3997325" cy="869950"/>
            </a:xfrm>
            <a:custGeom>
              <a:avLst/>
              <a:gdLst/>
              <a:ahLst/>
              <a:cxnLst/>
              <a:rect l="l" t="t" r="r" b="b"/>
              <a:pathLst>
                <a:path w="3997325" h="869950">
                  <a:moveTo>
                    <a:pt x="3852225" y="0"/>
                  </a:moveTo>
                  <a:lnTo>
                    <a:pt x="144940" y="0"/>
                  </a:lnTo>
                  <a:lnTo>
                    <a:pt x="99128" y="7388"/>
                  </a:lnTo>
                  <a:lnTo>
                    <a:pt x="59340" y="27961"/>
                  </a:lnTo>
                  <a:lnTo>
                    <a:pt x="27965" y="59333"/>
                  </a:lnTo>
                  <a:lnTo>
                    <a:pt x="7389" y="99115"/>
                  </a:lnTo>
                  <a:lnTo>
                    <a:pt x="0" y="144922"/>
                  </a:lnTo>
                  <a:lnTo>
                    <a:pt x="0" y="724593"/>
                  </a:lnTo>
                  <a:lnTo>
                    <a:pt x="7389" y="770399"/>
                  </a:lnTo>
                  <a:lnTo>
                    <a:pt x="27965" y="810182"/>
                  </a:lnTo>
                  <a:lnTo>
                    <a:pt x="59340" y="841553"/>
                  </a:lnTo>
                  <a:lnTo>
                    <a:pt x="99128" y="862127"/>
                  </a:lnTo>
                  <a:lnTo>
                    <a:pt x="144940" y="869515"/>
                  </a:lnTo>
                  <a:lnTo>
                    <a:pt x="3852225" y="869515"/>
                  </a:lnTo>
                  <a:lnTo>
                    <a:pt x="3898037" y="862127"/>
                  </a:lnTo>
                  <a:lnTo>
                    <a:pt x="3937825" y="841553"/>
                  </a:lnTo>
                  <a:lnTo>
                    <a:pt x="3969200" y="810182"/>
                  </a:lnTo>
                  <a:lnTo>
                    <a:pt x="3989776" y="770399"/>
                  </a:lnTo>
                  <a:lnTo>
                    <a:pt x="3997165" y="724593"/>
                  </a:lnTo>
                  <a:lnTo>
                    <a:pt x="3997165" y="144922"/>
                  </a:lnTo>
                  <a:lnTo>
                    <a:pt x="3989776" y="99115"/>
                  </a:lnTo>
                  <a:lnTo>
                    <a:pt x="3969200" y="59333"/>
                  </a:lnTo>
                  <a:lnTo>
                    <a:pt x="3937825" y="27961"/>
                  </a:lnTo>
                  <a:lnTo>
                    <a:pt x="3898037" y="7388"/>
                  </a:lnTo>
                  <a:lnTo>
                    <a:pt x="3852225" y="0"/>
                  </a:lnTo>
                  <a:close/>
                </a:path>
              </a:pathLst>
            </a:custGeom>
            <a:solidFill>
              <a:srgbClr val="521751"/>
            </a:solidFill>
          </p:spPr>
          <p:txBody>
            <a:bodyPr wrap="square" lIns="0" tIns="0" rIns="0" bIns="0" rtlCol="0"/>
            <a:lstStyle/>
            <a:p>
              <a:endParaRPr/>
            </a:p>
          </p:txBody>
        </p:sp>
        <p:sp>
          <p:nvSpPr>
            <p:cNvPr id="10" name="object 10"/>
            <p:cNvSpPr/>
            <p:nvPr/>
          </p:nvSpPr>
          <p:spPr>
            <a:xfrm>
              <a:off x="1175543" y="3337142"/>
              <a:ext cx="3997325" cy="869950"/>
            </a:xfrm>
            <a:custGeom>
              <a:avLst/>
              <a:gdLst/>
              <a:ahLst/>
              <a:cxnLst/>
              <a:rect l="l" t="t" r="r" b="b"/>
              <a:pathLst>
                <a:path w="3997325" h="869950">
                  <a:moveTo>
                    <a:pt x="0" y="144922"/>
                  </a:moveTo>
                  <a:lnTo>
                    <a:pt x="7389" y="99115"/>
                  </a:lnTo>
                  <a:lnTo>
                    <a:pt x="27965" y="59333"/>
                  </a:lnTo>
                  <a:lnTo>
                    <a:pt x="59340" y="27961"/>
                  </a:lnTo>
                  <a:lnTo>
                    <a:pt x="99128" y="7388"/>
                  </a:lnTo>
                  <a:lnTo>
                    <a:pt x="144940" y="0"/>
                  </a:lnTo>
                  <a:lnTo>
                    <a:pt x="3852224" y="0"/>
                  </a:lnTo>
                  <a:lnTo>
                    <a:pt x="3898037" y="7388"/>
                  </a:lnTo>
                  <a:lnTo>
                    <a:pt x="3937825" y="27961"/>
                  </a:lnTo>
                  <a:lnTo>
                    <a:pt x="3969201" y="59333"/>
                  </a:lnTo>
                  <a:lnTo>
                    <a:pt x="3989777" y="99115"/>
                  </a:lnTo>
                  <a:lnTo>
                    <a:pt x="3997166" y="144922"/>
                  </a:lnTo>
                  <a:lnTo>
                    <a:pt x="3997166" y="724593"/>
                  </a:lnTo>
                  <a:lnTo>
                    <a:pt x="3989777" y="770399"/>
                  </a:lnTo>
                  <a:lnTo>
                    <a:pt x="3969201" y="810182"/>
                  </a:lnTo>
                  <a:lnTo>
                    <a:pt x="3937825" y="841553"/>
                  </a:lnTo>
                  <a:lnTo>
                    <a:pt x="3898037" y="862127"/>
                  </a:lnTo>
                  <a:lnTo>
                    <a:pt x="3852224" y="869515"/>
                  </a:lnTo>
                  <a:lnTo>
                    <a:pt x="144940" y="869515"/>
                  </a:lnTo>
                  <a:lnTo>
                    <a:pt x="99128" y="862127"/>
                  </a:lnTo>
                  <a:lnTo>
                    <a:pt x="59340" y="841553"/>
                  </a:lnTo>
                  <a:lnTo>
                    <a:pt x="27965" y="810182"/>
                  </a:lnTo>
                  <a:lnTo>
                    <a:pt x="7389" y="770399"/>
                  </a:lnTo>
                  <a:lnTo>
                    <a:pt x="0" y="724593"/>
                  </a:lnTo>
                  <a:lnTo>
                    <a:pt x="0" y="144922"/>
                  </a:lnTo>
                  <a:close/>
                </a:path>
              </a:pathLst>
            </a:custGeom>
            <a:ln w="24553">
              <a:solidFill>
                <a:srgbClr val="FFFFFF"/>
              </a:solidFill>
            </a:ln>
          </p:spPr>
          <p:txBody>
            <a:bodyPr wrap="square" lIns="0" tIns="0" rIns="0" bIns="0" rtlCol="0"/>
            <a:lstStyle/>
            <a:p>
              <a:endParaRPr/>
            </a:p>
          </p:txBody>
        </p:sp>
      </p:grpSp>
      <p:sp>
        <p:nvSpPr>
          <p:cNvPr id="11" name="object 11"/>
          <p:cNvSpPr txBox="1"/>
          <p:nvPr/>
        </p:nvSpPr>
        <p:spPr>
          <a:xfrm>
            <a:off x="1370838" y="3405147"/>
            <a:ext cx="3603625" cy="723900"/>
          </a:xfrm>
          <a:prstGeom prst="rect">
            <a:avLst/>
          </a:prstGeom>
        </p:spPr>
        <p:txBody>
          <a:bodyPr vert="horz" wrap="square" lIns="0" tIns="6350" rIns="0" bIns="0" rtlCol="0">
            <a:spAutoFit/>
          </a:bodyPr>
          <a:lstStyle/>
          <a:p>
            <a:pPr marL="12700" marR="5080" indent="2540" algn="ctr">
              <a:lnSpc>
                <a:spcPct val="102699"/>
              </a:lnSpc>
              <a:spcBef>
                <a:spcPts val="50"/>
              </a:spcBef>
            </a:pPr>
            <a:r>
              <a:rPr sz="1500" b="1" spc="-60" dirty="0">
                <a:solidFill>
                  <a:srgbClr val="FA923F"/>
                </a:solidFill>
                <a:latin typeface="Tahoma"/>
                <a:cs typeface="Tahoma"/>
              </a:rPr>
              <a:t>Images</a:t>
            </a:r>
            <a:r>
              <a:rPr sz="1500" b="1" spc="-10" dirty="0">
                <a:solidFill>
                  <a:srgbClr val="FA923F"/>
                </a:solidFill>
                <a:latin typeface="Tahoma"/>
                <a:cs typeface="Tahoma"/>
              </a:rPr>
              <a:t> </a:t>
            </a:r>
            <a:r>
              <a:rPr sz="1500" spc="-60" dirty="0">
                <a:solidFill>
                  <a:srgbClr val="FFFFFF"/>
                </a:solidFill>
                <a:latin typeface="Verdana"/>
                <a:cs typeface="Verdana"/>
              </a:rPr>
              <a:t>are</a:t>
            </a:r>
            <a:r>
              <a:rPr sz="1500" spc="-100" dirty="0">
                <a:solidFill>
                  <a:srgbClr val="FFFFFF"/>
                </a:solidFill>
                <a:latin typeface="Verdana"/>
                <a:cs typeface="Verdana"/>
              </a:rPr>
              <a:t> </a:t>
            </a:r>
            <a:r>
              <a:rPr sz="1500" spc="-70" dirty="0">
                <a:solidFill>
                  <a:srgbClr val="FFFFFF"/>
                </a:solidFill>
                <a:latin typeface="Verdana"/>
                <a:cs typeface="Verdana"/>
              </a:rPr>
              <a:t>the</a:t>
            </a:r>
            <a:r>
              <a:rPr sz="1500" spc="-100" dirty="0">
                <a:solidFill>
                  <a:srgbClr val="FFFFFF"/>
                </a:solidFill>
                <a:latin typeface="Verdana"/>
                <a:cs typeface="Verdana"/>
              </a:rPr>
              <a:t> </a:t>
            </a:r>
            <a:r>
              <a:rPr sz="1500" b="1" spc="-25" dirty="0">
                <a:solidFill>
                  <a:srgbClr val="FFFFFF"/>
                </a:solidFill>
                <a:latin typeface="Tahoma"/>
                <a:cs typeface="Tahoma"/>
              </a:rPr>
              <a:t>templates</a:t>
            </a:r>
            <a:r>
              <a:rPr sz="1500" b="1" dirty="0">
                <a:solidFill>
                  <a:srgbClr val="FFFFFF"/>
                </a:solidFill>
                <a:latin typeface="Tahoma"/>
                <a:cs typeface="Tahoma"/>
              </a:rPr>
              <a:t> </a:t>
            </a:r>
            <a:r>
              <a:rPr sz="1500" b="1" spc="-400" dirty="0">
                <a:solidFill>
                  <a:srgbClr val="FFFFFF"/>
                </a:solidFill>
                <a:latin typeface="Tahoma"/>
                <a:cs typeface="Tahoma"/>
              </a:rPr>
              <a:t>/</a:t>
            </a:r>
            <a:r>
              <a:rPr sz="1500" b="1" spc="-10" dirty="0">
                <a:solidFill>
                  <a:srgbClr val="FFFFFF"/>
                </a:solidFill>
                <a:latin typeface="Tahoma"/>
                <a:cs typeface="Tahoma"/>
              </a:rPr>
              <a:t> blueprints </a:t>
            </a:r>
            <a:r>
              <a:rPr sz="1500" spc="-55" dirty="0">
                <a:solidFill>
                  <a:srgbClr val="FFFFFF"/>
                </a:solidFill>
                <a:latin typeface="Verdana"/>
                <a:cs typeface="Verdana"/>
              </a:rPr>
              <a:t>for</a:t>
            </a:r>
            <a:r>
              <a:rPr sz="1500" spc="-85" dirty="0">
                <a:solidFill>
                  <a:srgbClr val="FFFFFF"/>
                </a:solidFill>
                <a:latin typeface="Verdana"/>
                <a:cs typeface="Verdana"/>
              </a:rPr>
              <a:t> </a:t>
            </a:r>
            <a:r>
              <a:rPr sz="1500" b="1" spc="-45" dirty="0">
                <a:solidFill>
                  <a:srgbClr val="CA41C7"/>
                </a:solidFill>
                <a:latin typeface="Tahoma"/>
                <a:cs typeface="Tahoma"/>
              </a:rPr>
              <a:t>Containers</a:t>
            </a:r>
            <a:r>
              <a:rPr sz="1500" spc="-45" dirty="0">
                <a:solidFill>
                  <a:srgbClr val="FFFFFF"/>
                </a:solidFill>
                <a:latin typeface="Verdana"/>
                <a:cs typeface="Verdana"/>
              </a:rPr>
              <a:t>,</a:t>
            </a:r>
            <a:r>
              <a:rPr sz="1500" spc="-90" dirty="0">
                <a:solidFill>
                  <a:srgbClr val="FFFFFF"/>
                </a:solidFill>
                <a:latin typeface="Verdana"/>
                <a:cs typeface="Verdana"/>
              </a:rPr>
              <a:t> </a:t>
            </a:r>
            <a:r>
              <a:rPr sz="1500" spc="-60" dirty="0">
                <a:solidFill>
                  <a:srgbClr val="FFFFFF"/>
                </a:solidFill>
                <a:latin typeface="Verdana"/>
                <a:cs typeface="Verdana"/>
              </a:rPr>
              <a:t>multiple</a:t>
            </a:r>
            <a:r>
              <a:rPr sz="1500" spc="-75" dirty="0">
                <a:solidFill>
                  <a:srgbClr val="FFFFFF"/>
                </a:solidFill>
                <a:latin typeface="Verdana"/>
                <a:cs typeface="Verdana"/>
              </a:rPr>
              <a:t> </a:t>
            </a:r>
            <a:r>
              <a:rPr sz="1500" b="1" spc="-20" dirty="0">
                <a:solidFill>
                  <a:srgbClr val="CA41C7"/>
                </a:solidFill>
                <a:latin typeface="Tahoma"/>
                <a:cs typeface="Tahoma"/>
              </a:rPr>
              <a:t>Containers</a:t>
            </a:r>
            <a:r>
              <a:rPr sz="1500" b="1" spc="15" dirty="0">
                <a:solidFill>
                  <a:srgbClr val="CA41C7"/>
                </a:solidFill>
                <a:latin typeface="Tahoma"/>
                <a:cs typeface="Tahoma"/>
              </a:rPr>
              <a:t> </a:t>
            </a:r>
            <a:r>
              <a:rPr sz="1500" spc="-25" dirty="0">
                <a:solidFill>
                  <a:srgbClr val="FFFFFF"/>
                </a:solidFill>
                <a:latin typeface="Verdana"/>
                <a:cs typeface="Verdana"/>
              </a:rPr>
              <a:t>can </a:t>
            </a:r>
            <a:r>
              <a:rPr sz="1500" spc="-50" dirty="0">
                <a:solidFill>
                  <a:srgbClr val="FFFFFF"/>
                </a:solidFill>
                <a:latin typeface="Verdana"/>
                <a:cs typeface="Verdana"/>
              </a:rPr>
              <a:t>be</a:t>
            </a:r>
            <a:r>
              <a:rPr sz="1500" spc="-85" dirty="0">
                <a:solidFill>
                  <a:srgbClr val="FFFFFF"/>
                </a:solidFill>
                <a:latin typeface="Verdana"/>
                <a:cs typeface="Verdana"/>
              </a:rPr>
              <a:t> </a:t>
            </a:r>
            <a:r>
              <a:rPr sz="1500" spc="-50" dirty="0">
                <a:solidFill>
                  <a:srgbClr val="FFFFFF"/>
                </a:solidFill>
                <a:latin typeface="Verdana"/>
                <a:cs typeface="Verdana"/>
              </a:rPr>
              <a:t>created</a:t>
            </a:r>
            <a:r>
              <a:rPr sz="1500" spc="-85" dirty="0">
                <a:solidFill>
                  <a:srgbClr val="FFFFFF"/>
                </a:solidFill>
                <a:latin typeface="Verdana"/>
                <a:cs typeface="Verdana"/>
              </a:rPr>
              <a:t> </a:t>
            </a:r>
            <a:r>
              <a:rPr sz="1500" spc="-30" dirty="0">
                <a:solidFill>
                  <a:srgbClr val="FFFFFF"/>
                </a:solidFill>
                <a:latin typeface="Verdana"/>
                <a:cs typeface="Verdana"/>
              </a:rPr>
              <a:t>based</a:t>
            </a:r>
            <a:r>
              <a:rPr sz="1500" spc="-80" dirty="0">
                <a:solidFill>
                  <a:srgbClr val="FFFFFF"/>
                </a:solidFill>
                <a:latin typeface="Verdana"/>
                <a:cs typeface="Verdana"/>
              </a:rPr>
              <a:t> </a:t>
            </a:r>
            <a:r>
              <a:rPr sz="1500" spc="-60" dirty="0">
                <a:solidFill>
                  <a:srgbClr val="FFFFFF"/>
                </a:solidFill>
                <a:latin typeface="Verdana"/>
                <a:cs typeface="Verdana"/>
              </a:rPr>
              <a:t>on</a:t>
            </a:r>
            <a:r>
              <a:rPr sz="1500" spc="-80" dirty="0">
                <a:solidFill>
                  <a:srgbClr val="FFFFFF"/>
                </a:solidFill>
                <a:latin typeface="Verdana"/>
                <a:cs typeface="Verdana"/>
              </a:rPr>
              <a:t> </a:t>
            </a:r>
            <a:r>
              <a:rPr sz="1500" spc="-65" dirty="0">
                <a:solidFill>
                  <a:srgbClr val="FFFFFF"/>
                </a:solidFill>
                <a:latin typeface="Verdana"/>
                <a:cs typeface="Verdana"/>
              </a:rPr>
              <a:t>one</a:t>
            </a:r>
            <a:r>
              <a:rPr sz="1500" spc="-80" dirty="0">
                <a:solidFill>
                  <a:srgbClr val="FFFFFF"/>
                </a:solidFill>
                <a:latin typeface="Verdana"/>
                <a:cs typeface="Verdana"/>
              </a:rPr>
              <a:t> </a:t>
            </a:r>
            <a:r>
              <a:rPr sz="1500" b="1" spc="-10" dirty="0">
                <a:solidFill>
                  <a:srgbClr val="FA923F"/>
                </a:solidFill>
                <a:latin typeface="Tahoma"/>
                <a:cs typeface="Tahoma"/>
              </a:rPr>
              <a:t>Image</a:t>
            </a:r>
            <a:r>
              <a:rPr sz="1500" spc="-10" dirty="0">
                <a:solidFill>
                  <a:srgbClr val="FFFFFF"/>
                </a:solidFill>
                <a:latin typeface="Verdana"/>
                <a:cs typeface="Verdana"/>
              </a:rPr>
              <a:t>.</a:t>
            </a:r>
            <a:endParaRPr sz="1500">
              <a:latin typeface="Verdana"/>
              <a:cs typeface="Verdana"/>
            </a:endParaRPr>
          </a:p>
        </p:txBody>
      </p:sp>
      <p:grpSp>
        <p:nvGrpSpPr>
          <p:cNvPr id="12" name="object 12"/>
          <p:cNvGrpSpPr/>
          <p:nvPr/>
        </p:nvGrpSpPr>
        <p:grpSpPr>
          <a:xfrm>
            <a:off x="5495714" y="3324865"/>
            <a:ext cx="4022090" cy="894080"/>
            <a:chOff x="5495714" y="3324865"/>
            <a:chExt cx="4022090" cy="894080"/>
          </a:xfrm>
        </p:grpSpPr>
        <p:sp>
          <p:nvSpPr>
            <p:cNvPr id="13" name="object 13"/>
            <p:cNvSpPr/>
            <p:nvPr/>
          </p:nvSpPr>
          <p:spPr>
            <a:xfrm>
              <a:off x="5507991" y="3337142"/>
              <a:ext cx="3997325" cy="869950"/>
            </a:xfrm>
            <a:custGeom>
              <a:avLst/>
              <a:gdLst/>
              <a:ahLst/>
              <a:cxnLst/>
              <a:rect l="l" t="t" r="r" b="b"/>
              <a:pathLst>
                <a:path w="3997325" h="869950">
                  <a:moveTo>
                    <a:pt x="3852224" y="0"/>
                  </a:moveTo>
                  <a:lnTo>
                    <a:pt x="144941" y="0"/>
                  </a:lnTo>
                  <a:lnTo>
                    <a:pt x="99128" y="7388"/>
                  </a:lnTo>
                  <a:lnTo>
                    <a:pt x="59340" y="27961"/>
                  </a:lnTo>
                  <a:lnTo>
                    <a:pt x="27965" y="59333"/>
                  </a:lnTo>
                  <a:lnTo>
                    <a:pt x="7389" y="99115"/>
                  </a:lnTo>
                  <a:lnTo>
                    <a:pt x="0" y="144922"/>
                  </a:lnTo>
                  <a:lnTo>
                    <a:pt x="0" y="724593"/>
                  </a:lnTo>
                  <a:lnTo>
                    <a:pt x="7389" y="770399"/>
                  </a:lnTo>
                  <a:lnTo>
                    <a:pt x="27965" y="810182"/>
                  </a:lnTo>
                  <a:lnTo>
                    <a:pt x="59340" y="841553"/>
                  </a:lnTo>
                  <a:lnTo>
                    <a:pt x="99128" y="862127"/>
                  </a:lnTo>
                  <a:lnTo>
                    <a:pt x="144941" y="869515"/>
                  </a:lnTo>
                  <a:lnTo>
                    <a:pt x="3852224" y="869515"/>
                  </a:lnTo>
                  <a:lnTo>
                    <a:pt x="3898037" y="862127"/>
                  </a:lnTo>
                  <a:lnTo>
                    <a:pt x="3937825" y="841553"/>
                  </a:lnTo>
                  <a:lnTo>
                    <a:pt x="3969201" y="810182"/>
                  </a:lnTo>
                  <a:lnTo>
                    <a:pt x="3989777" y="770399"/>
                  </a:lnTo>
                  <a:lnTo>
                    <a:pt x="3997166" y="724593"/>
                  </a:lnTo>
                  <a:lnTo>
                    <a:pt x="3997166" y="144922"/>
                  </a:lnTo>
                  <a:lnTo>
                    <a:pt x="3989777" y="99115"/>
                  </a:lnTo>
                  <a:lnTo>
                    <a:pt x="3969201" y="59333"/>
                  </a:lnTo>
                  <a:lnTo>
                    <a:pt x="3937825" y="27961"/>
                  </a:lnTo>
                  <a:lnTo>
                    <a:pt x="3898037" y="7388"/>
                  </a:lnTo>
                  <a:lnTo>
                    <a:pt x="3852224" y="0"/>
                  </a:lnTo>
                  <a:close/>
                </a:path>
              </a:pathLst>
            </a:custGeom>
            <a:solidFill>
              <a:srgbClr val="521751"/>
            </a:solidFill>
          </p:spPr>
          <p:txBody>
            <a:bodyPr wrap="square" lIns="0" tIns="0" rIns="0" bIns="0" rtlCol="0"/>
            <a:lstStyle/>
            <a:p>
              <a:endParaRPr/>
            </a:p>
          </p:txBody>
        </p:sp>
        <p:sp>
          <p:nvSpPr>
            <p:cNvPr id="14" name="object 14"/>
            <p:cNvSpPr/>
            <p:nvPr/>
          </p:nvSpPr>
          <p:spPr>
            <a:xfrm>
              <a:off x="5507991" y="3337142"/>
              <a:ext cx="3997325" cy="869950"/>
            </a:xfrm>
            <a:custGeom>
              <a:avLst/>
              <a:gdLst/>
              <a:ahLst/>
              <a:cxnLst/>
              <a:rect l="l" t="t" r="r" b="b"/>
              <a:pathLst>
                <a:path w="3997325" h="869950">
                  <a:moveTo>
                    <a:pt x="0" y="144922"/>
                  </a:moveTo>
                  <a:lnTo>
                    <a:pt x="7389" y="99115"/>
                  </a:lnTo>
                  <a:lnTo>
                    <a:pt x="27965" y="59333"/>
                  </a:lnTo>
                  <a:lnTo>
                    <a:pt x="59340" y="27961"/>
                  </a:lnTo>
                  <a:lnTo>
                    <a:pt x="99128" y="7388"/>
                  </a:lnTo>
                  <a:lnTo>
                    <a:pt x="144940" y="0"/>
                  </a:lnTo>
                  <a:lnTo>
                    <a:pt x="3852224" y="0"/>
                  </a:lnTo>
                  <a:lnTo>
                    <a:pt x="3898037" y="7388"/>
                  </a:lnTo>
                  <a:lnTo>
                    <a:pt x="3937825" y="27961"/>
                  </a:lnTo>
                  <a:lnTo>
                    <a:pt x="3969201" y="59333"/>
                  </a:lnTo>
                  <a:lnTo>
                    <a:pt x="3989777" y="99115"/>
                  </a:lnTo>
                  <a:lnTo>
                    <a:pt x="3997166" y="144922"/>
                  </a:lnTo>
                  <a:lnTo>
                    <a:pt x="3997166" y="724593"/>
                  </a:lnTo>
                  <a:lnTo>
                    <a:pt x="3989777" y="770399"/>
                  </a:lnTo>
                  <a:lnTo>
                    <a:pt x="3969201" y="810182"/>
                  </a:lnTo>
                  <a:lnTo>
                    <a:pt x="3937825" y="841553"/>
                  </a:lnTo>
                  <a:lnTo>
                    <a:pt x="3898037" y="862127"/>
                  </a:lnTo>
                  <a:lnTo>
                    <a:pt x="3852224" y="869515"/>
                  </a:lnTo>
                  <a:lnTo>
                    <a:pt x="144940" y="869515"/>
                  </a:lnTo>
                  <a:lnTo>
                    <a:pt x="99128" y="862127"/>
                  </a:lnTo>
                  <a:lnTo>
                    <a:pt x="59340" y="841553"/>
                  </a:lnTo>
                  <a:lnTo>
                    <a:pt x="27965" y="810182"/>
                  </a:lnTo>
                  <a:lnTo>
                    <a:pt x="7389" y="770399"/>
                  </a:lnTo>
                  <a:lnTo>
                    <a:pt x="0" y="724593"/>
                  </a:lnTo>
                  <a:lnTo>
                    <a:pt x="0" y="144922"/>
                  </a:lnTo>
                  <a:close/>
                </a:path>
              </a:pathLst>
            </a:custGeom>
            <a:ln w="24553">
              <a:solidFill>
                <a:srgbClr val="FFFFFF"/>
              </a:solidFill>
            </a:ln>
          </p:spPr>
          <p:txBody>
            <a:bodyPr wrap="square" lIns="0" tIns="0" rIns="0" bIns="0" rtlCol="0"/>
            <a:lstStyle/>
            <a:p>
              <a:endParaRPr/>
            </a:p>
          </p:txBody>
        </p:sp>
      </p:grpSp>
      <p:sp>
        <p:nvSpPr>
          <p:cNvPr id="15" name="object 15"/>
          <p:cNvSpPr txBox="1"/>
          <p:nvPr/>
        </p:nvSpPr>
        <p:spPr>
          <a:xfrm>
            <a:off x="5695782" y="3394446"/>
            <a:ext cx="3622040" cy="736600"/>
          </a:xfrm>
          <a:prstGeom prst="rect">
            <a:avLst/>
          </a:prstGeom>
        </p:spPr>
        <p:txBody>
          <a:bodyPr vert="horz" wrap="square" lIns="0" tIns="18415" rIns="0" bIns="0" rtlCol="0">
            <a:spAutoFit/>
          </a:bodyPr>
          <a:lstStyle/>
          <a:p>
            <a:pPr marL="12700" marR="5080" algn="ctr">
              <a:lnSpc>
                <a:spcPct val="99400"/>
              </a:lnSpc>
              <a:spcBef>
                <a:spcPts val="145"/>
              </a:spcBef>
            </a:pPr>
            <a:r>
              <a:rPr sz="1500" b="1" spc="-50" dirty="0">
                <a:solidFill>
                  <a:srgbClr val="FA923F"/>
                </a:solidFill>
                <a:latin typeface="Tahoma"/>
                <a:cs typeface="Tahoma"/>
              </a:rPr>
              <a:t>Images</a:t>
            </a:r>
            <a:r>
              <a:rPr sz="1500" b="1" dirty="0">
                <a:solidFill>
                  <a:srgbClr val="FA923F"/>
                </a:solidFill>
                <a:latin typeface="Tahoma"/>
                <a:cs typeface="Tahoma"/>
              </a:rPr>
              <a:t> </a:t>
            </a:r>
            <a:r>
              <a:rPr sz="1500" spc="-60" dirty="0">
                <a:solidFill>
                  <a:srgbClr val="FFFFFF"/>
                </a:solidFill>
                <a:latin typeface="Verdana"/>
                <a:cs typeface="Verdana"/>
              </a:rPr>
              <a:t>are</a:t>
            </a:r>
            <a:r>
              <a:rPr sz="1500" spc="-95" dirty="0">
                <a:solidFill>
                  <a:srgbClr val="FFFFFF"/>
                </a:solidFill>
                <a:latin typeface="Verdana"/>
                <a:cs typeface="Verdana"/>
              </a:rPr>
              <a:t> </a:t>
            </a:r>
            <a:r>
              <a:rPr sz="1500" spc="-65" dirty="0">
                <a:solidFill>
                  <a:srgbClr val="FFFFFF"/>
                </a:solidFill>
                <a:latin typeface="Verdana"/>
                <a:cs typeface="Verdana"/>
              </a:rPr>
              <a:t>either</a:t>
            </a:r>
            <a:r>
              <a:rPr sz="1500" spc="-100" dirty="0">
                <a:solidFill>
                  <a:srgbClr val="FFFFFF"/>
                </a:solidFill>
                <a:latin typeface="Verdana"/>
                <a:cs typeface="Verdana"/>
              </a:rPr>
              <a:t> </a:t>
            </a:r>
            <a:r>
              <a:rPr sz="1500" spc="-20" dirty="0">
                <a:solidFill>
                  <a:srgbClr val="FFFFFF"/>
                </a:solidFill>
                <a:latin typeface="Verdana"/>
                <a:cs typeface="Verdana"/>
              </a:rPr>
              <a:t>downloaded</a:t>
            </a:r>
            <a:r>
              <a:rPr sz="1500" spc="-100" dirty="0">
                <a:solidFill>
                  <a:srgbClr val="FFFFFF"/>
                </a:solidFill>
                <a:latin typeface="Verdana"/>
                <a:cs typeface="Verdana"/>
              </a:rPr>
              <a:t> </a:t>
            </a:r>
            <a:r>
              <a:rPr sz="1500" spc="-10" dirty="0">
                <a:solidFill>
                  <a:srgbClr val="FFFFFF"/>
                </a:solidFill>
                <a:latin typeface="Verdana"/>
                <a:cs typeface="Verdana"/>
              </a:rPr>
              <a:t>(</a:t>
            </a:r>
            <a:r>
              <a:rPr sz="1550" i="1" spc="-10" dirty="0">
                <a:solidFill>
                  <a:srgbClr val="FFFFFF"/>
                </a:solidFill>
                <a:latin typeface="Courier New"/>
                <a:cs typeface="Courier New"/>
              </a:rPr>
              <a:t>docker </a:t>
            </a:r>
            <a:r>
              <a:rPr sz="1550" i="1" spc="-50" dirty="0">
                <a:solidFill>
                  <a:srgbClr val="FFFFFF"/>
                </a:solidFill>
                <a:latin typeface="Courier New"/>
                <a:cs typeface="Courier New"/>
              </a:rPr>
              <a:t>pull</a:t>
            </a:r>
            <a:r>
              <a:rPr sz="1500" spc="-50" dirty="0">
                <a:solidFill>
                  <a:srgbClr val="FFFFFF"/>
                </a:solidFill>
                <a:latin typeface="Verdana"/>
                <a:cs typeface="Verdana"/>
              </a:rPr>
              <a:t>)</a:t>
            </a:r>
            <a:r>
              <a:rPr sz="1500" spc="-105" dirty="0">
                <a:solidFill>
                  <a:srgbClr val="FFFFFF"/>
                </a:solidFill>
                <a:latin typeface="Verdana"/>
                <a:cs typeface="Verdana"/>
              </a:rPr>
              <a:t> </a:t>
            </a:r>
            <a:r>
              <a:rPr sz="1500" spc="-75" dirty="0">
                <a:solidFill>
                  <a:srgbClr val="FFFFFF"/>
                </a:solidFill>
                <a:latin typeface="Verdana"/>
                <a:cs typeface="Verdana"/>
              </a:rPr>
              <a:t>or</a:t>
            </a:r>
            <a:r>
              <a:rPr sz="1500" spc="-100" dirty="0">
                <a:solidFill>
                  <a:srgbClr val="FFFFFF"/>
                </a:solidFill>
                <a:latin typeface="Verdana"/>
                <a:cs typeface="Verdana"/>
              </a:rPr>
              <a:t> </a:t>
            </a:r>
            <a:r>
              <a:rPr sz="1500" spc="-45" dirty="0">
                <a:solidFill>
                  <a:srgbClr val="FFFFFF"/>
                </a:solidFill>
                <a:latin typeface="Verdana"/>
                <a:cs typeface="Verdana"/>
              </a:rPr>
              <a:t>created</a:t>
            </a:r>
            <a:r>
              <a:rPr sz="1500" spc="-95" dirty="0">
                <a:solidFill>
                  <a:srgbClr val="FFFFFF"/>
                </a:solidFill>
                <a:latin typeface="Verdana"/>
                <a:cs typeface="Verdana"/>
              </a:rPr>
              <a:t> </a:t>
            </a:r>
            <a:r>
              <a:rPr sz="1500" spc="-20" dirty="0">
                <a:solidFill>
                  <a:srgbClr val="FFFFFF"/>
                </a:solidFill>
                <a:latin typeface="Verdana"/>
                <a:cs typeface="Verdana"/>
              </a:rPr>
              <a:t>with</a:t>
            </a:r>
            <a:r>
              <a:rPr sz="1500" spc="-90" dirty="0">
                <a:solidFill>
                  <a:srgbClr val="FFFFFF"/>
                </a:solidFill>
                <a:latin typeface="Verdana"/>
                <a:cs typeface="Verdana"/>
              </a:rPr>
              <a:t> </a:t>
            </a:r>
            <a:r>
              <a:rPr sz="1500" dirty="0">
                <a:solidFill>
                  <a:srgbClr val="FFFFFF"/>
                </a:solidFill>
                <a:latin typeface="Verdana"/>
                <a:cs typeface="Verdana"/>
              </a:rPr>
              <a:t>a</a:t>
            </a:r>
            <a:r>
              <a:rPr sz="1500" spc="-95" dirty="0">
                <a:solidFill>
                  <a:srgbClr val="FFFFFF"/>
                </a:solidFill>
                <a:latin typeface="Verdana"/>
                <a:cs typeface="Verdana"/>
              </a:rPr>
              <a:t> </a:t>
            </a:r>
            <a:r>
              <a:rPr sz="1500" b="1" spc="-30" dirty="0">
                <a:solidFill>
                  <a:srgbClr val="FA923F"/>
                </a:solidFill>
                <a:latin typeface="Tahoma"/>
                <a:cs typeface="Tahoma"/>
              </a:rPr>
              <a:t>Dockerfile</a:t>
            </a:r>
            <a:r>
              <a:rPr sz="1500" b="1" spc="10" dirty="0">
                <a:solidFill>
                  <a:srgbClr val="FA923F"/>
                </a:solidFill>
                <a:latin typeface="Tahoma"/>
                <a:cs typeface="Tahoma"/>
              </a:rPr>
              <a:t> </a:t>
            </a:r>
            <a:r>
              <a:rPr sz="1500" spc="-25" dirty="0">
                <a:solidFill>
                  <a:srgbClr val="FFFFFF"/>
                </a:solidFill>
                <a:latin typeface="Verdana"/>
                <a:cs typeface="Verdana"/>
              </a:rPr>
              <a:t>and </a:t>
            </a:r>
            <a:r>
              <a:rPr sz="1550" i="1" dirty="0">
                <a:solidFill>
                  <a:srgbClr val="FA923F"/>
                </a:solidFill>
                <a:latin typeface="Courier New"/>
                <a:cs typeface="Courier New"/>
              </a:rPr>
              <a:t>docker</a:t>
            </a:r>
            <a:r>
              <a:rPr sz="1550" i="1" spc="-55" dirty="0">
                <a:solidFill>
                  <a:srgbClr val="FA923F"/>
                </a:solidFill>
                <a:latin typeface="Courier New"/>
                <a:cs typeface="Courier New"/>
              </a:rPr>
              <a:t> </a:t>
            </a:r>
            <a:r>
              <a:rPr sz="1550" i="1" spc="-10" dirty="0">
                <a:solidFill>
                  <a:srgbClr val="FA923F"/>
                </a:solidFill>
                <a:latin typeface="Courier New"/>
                <a:cs typeface="Courier New"/>
              </a:rPr>
              <a:t>build</a:t>
            </a:r>
            <a:r>
              <a:rPr sz="1500" spc="-10" dirty="0">
                <a:solidFill>
                  <a:srgbClr val="FFFFFF"/>
                </a:solidFill>
                <a:latin typeface="Verdana"/>
                <a:cs typeface="Verdana"/>
              </a:rPr>
              <a:t>.</a:t>
            </a:r>
            <a:endParaRPr sz="1500">
              <a:latin typeface="Verdana"/>
              <a:cs typeface="Verdana"/>
            </a:endParaRPr>
          </a:p>
        </p:txBody>
      </p:sp>
      <p:grpSp>
        <p:nvGrpSpPr>
          <p:cNvPr id="16" name="object 16"/>
          <p:cNvGrpSpPr/>
          <p:nvPr/>
        </p:nvGrpSpPr>
        <p:grpSpPr>
          <a:xfrm>
            <a:off x="1163266" y="4396045"/>
            <a:ext cx="4022090" cy="894080"/>
            <a:chOff x="1163266" y="4396045"/>
            <a:chExt cx="4022090" cy="894080"/>
          </a:xfrm>
        </p:grpSpPr>
        <p:sp>
          <p:nvSpPr>
            <p:cNvPr id="17" name="object 17"/>
            <p:cNvSpPr/>
            <p:nvPr/>
          </p:nvSpPr>
          <p:spPr>
            <a:xfrm>
              <a:off x="1175543" y="4408321"/>
              <a:ext cx="3997325" cy="869950"/>
            </a:xfrm>
            <a:custGeom>
              <a:avLst/>
              <a:gdLst/>
              <a:ahLst/>
              <a:cxnLst/>
              <a:rect l="l" t="t" r="r" b="b"/>
              <a:pathLst>
                <a:path w="3997325" h="869950">
                  <a:moveTo>
                    <a:pt x="3852225" y="0"/>
                  </a:moveTo>
                  <a:lnTo>
                    <a:pt x="144940" y="0"/>
                  </a:lnTo>
                  <a:lnTo>
                    <a:pt x="99128" y="7388"/>
                  </a:lnTo>
                  <a:lnTo>
                    <a:pt x="59340" y="27961"/>
                  </a:lnTo>
                  <a:lnTo>
                    <a:pt x="27965" y="59333"/>
                  </a:lnTo>
                  <a:lnTo>
                    <a:pt x="7389" y="99115"/>
                  </a:lnTo>
                  <a:lnTo>
                    <a:pt x="0" y="144922"/>
                  </a:lnTo>
                  <a:lnTo>
                    <a:pt x="0" y="724593"/>
                  </a:lnTo>
                  <a:lnTo>
                    <a:pt x="7389" y="770399"/>
                  </a:lnTo>
                  <a:lnTo>
                    <a:pt x="27965" y="810182"/>
                  </a:lnTo>
                  <a:lnTo>
                    <a:pt x="59340" y="841553"/>
                  </a:lnTo>
                  <a:lnTo>
                    <a:pt x="99128" y="862127"/>
                  </a:lnTo>
                  <a:lnTo>
                    <a:pt x="144940" y="869515"/>
                  </a:lnTo>
                  <a:lnTo>
                    <a:pt x="3852225" y="869515"/>
                  </a:lnTo>
                  <a:lnTo>
                    <a:pt x="3898037" y="862127"/>
                  </a:lnTo>
                  <a:lnTo>
                    <a:pt x="3937825" y="841553"/>
                  </a:lnTo>
                  <a:lnTo>
                    <a:pt x="3969200" y="810182"/>
                  </a:lnTo>
                  <a:lnTo>
                    <a:pt x="3989776" y="770399"/>
                  </a:lnTo>
                  <a:lnTo>
                    <a:pt x="3997165" y="724593"/>
                  </a:lnTo>
                  <a:lnTo>
                    <a:pt x="3997165" y="144922"/>
                  </a:lnTo>
                  <a:lnTo>
                    <a:pt x="3989776" y="99115"/>
                  </a:lnTo>
                  <a:lnTo>
                    <a:pt x="3969200" y="59333"/>
                  </a:lnTo>
                  <a:lnTo>
                    <a:pt x="3937825" y="27961"/>
                  </a:lnTo>
                  <a:lnTo>
                    <a:pt x="3898037" y="7388"/>
                  </a:lnTo>
                  <a:lnTo>
                    <a:pt x="3852225" y="0"/>
                  </a:lnTo>
                  <a:close/>
                </a:path>
              </a:pathLst>
            </a:custGeom>
            <a:solidFill>
              <a:srgbClr val="521751"/>
            </a:solidFill>
          </p:spPr>
          <p:txBody>
            <a:bodyPr wrap="square" lIns="0" tIns="0" rIns="0" bIns="0" rtlCol="0"/>
            <a:lstStyle/>
            <a:p>
              <a:endParaRPr/>
            </a:p>
          </p:txBody>
        </p:sp>
        <p:sp>
          <p:nvSpPr>
            <p:cNvPr id="18" name="object 18"/>
            <p:cNvSpPr/>
            <p:nvPr/>
          </p:nvSpPr>
          <p:spPr>
            <a:xfrm>
              <a:off x="1175543" y="4408321"/>
              <a:ext cx="3997325" cy="869950"/>
            </a:xfrm>
            <a:custGeom>
              <a:avLst/>
              <a:gdLst/>
              <a:ahLst/>
              <a:cxnLst/>
              <a:rect l="l" t="t" r="r" b="b"/>
              <a:pathLst>
                <a:path w="3997325" h="869950">
                  <a:moveTo>
                    <a:pt x="0" y="144922"/>
                  </a:moveTo>
                  <a:lnTo>
                    <a:pt x="7389" y="99115"/>
                  </a:lnTo>
                  <a:lnTo>
                    <a:pt x="27965" y="59333"/>
                  </a:lnTo>
                  <a:lnTo>
                    <a:pt x="59340" y="27961"/>
                  </a:lnTo>
                  <a:lnTo>
                    <a:pt x="99128" y="7388"/>
                  </a:lnTo>
                  <a:lnTo>
                    <a:pt x="144940" y="0"/>
                  </a:lnTo>
                  <a:lnTo>
                    <a:pt x="3852224" y="0"/>
                  </a:lnTo>
                  <a:lnTo>
                    <a:pt x="3898037" y="7388"/>
                  </a:lnTo>
                  <a:lnTo>
                    <a:pt x="3937825" y="27961"/>
                  </a:lnTo>
                  <a:lnTo>
                    <a:pt x="3969201" y="59333"/>
                  </a:lnTo>
                  <a:lnTo>
                    <a:pt x="3989777" y="99115"/>
                  </a:lnTo>
                  <a:lnTo>
                    <a:pt x="3997166" y="144922"/>
                  </a:lnTo>
                  <a:lnTo>
                    <a:pt x="3997166" y="724593"/>
                  </a:lnTo>
                  <a:lnTo>
                    <a:pt x="3989777" y="770399"/>
                  </a:lnTo>
                  <a:lnTo>
                    <a:pt x="3969201" y="810182"/>
                  </a:lnTo>
                  <a:lnTo>
                    <a:pt x="3937825" y="841553"/>
                  </a:lnTo>
                  <a:lnTo>
                    <a:pt x="3898037" y="862127"/>
                  </a:lnTo>
                  <a:lnTo>
                    <a:pt x="3852224" y="869515"/>
                  </a:lnTo>
                  <a:lnTo>
                    <a:pt x="144940" y="869515"/>
                  </a:lnTo>
                  <a:lnTo>
                    <a:pt x="99128" y="862127"/>
                  </a:lnTo>
                  <a:lnTo>
                    <a:pt x="59340" y="841553"/>
                  </a:lnTo>
                  <a:lnTo>
                    <a:pt x="27965" y="810182"/>
                  </a:lnTo>
                  <a:lnTo>
                    <a:pt x="7389" y="770399"/>
                  </a:lnTo>
                  <a:lnTo>
                    <a:pt x="0" y="724593"/>
                  </a:lnTo>
                  <a:lnTo>
                    <a:pt x="0" y="144922"/>
                  </a:lnTo>
                  <a:close/>
                </a:path>
              </a:pathLst>
            </a:custGeom>
            <a:ln w="24553">
              <a:solidFill>
                <a:srgbClr val="FFFFFF"/>
              </a:solidFill>
            </a:ln>
          </p:spPr>
          <p:txBody>
            <a:bodyPr wrap="square" lIns="0" tIns="0" rIns="0" bIns="0" rtlCol="0"/>
            <a:lstStyle/>
            <a:p>
              <a:endParaRPr/>
            </a:p>
          </p:txBody>
        </p:sp>
      </p:grpSp>
      <p:sp>
        <p:nvSpPr>
          <p:cNvPr id="19" name="object 19"/>
          <p:cNvSpPr txBox="1"/>
          <p:nvPr/>
        </p:nvSpPr>
        <p:spPr>
          <a:xfrm>
            <a:off x="1432229" y="4474996"/>
            <a:ext cx="3480435" cy="723900"/>
          </a:xfrm>
          <a:prstGeom prst="rect">
            <a:avLst/>
          </a:prstGeom>
        </p:spPr>
        <p:txBody>
          <a:bodyPr vert="horz" wrap="square" lIns="0" tIns="6350" rIns="0" bIns="0" rtlCol="0">
            <a:spAutoFit/>
          </a:bodyPr>
          <a:lstStyle/>
          <a:p>
            <a:pPr marL="12700" marR="5080" indent="2540" algn="ctr">
              <a:lnSpc>
                <a:spcPct val="102699"/>
              </a:lnSpc>
              <a:spcBef>
                <a:spcPts val="50"/>
              </a:spcBef>
            </a:pPr>
            <a:r>
              <a:rPr sz="1500" b="1" spc="-60" dirty="0">
                <a:solidFill>
                  <a:srgbClr val="FA923F"/>
                </a:solidFill>
                <a:latin typeface="Tahoma"/>
                <a:cs typeface="Tahoma"/>
              </a:rPr>
              <a:t>Images</a:t>
            </a:r>
            <a:r>
              <a:rPr sz="1500" b="1" spc="-50" dirty="0">
                <a:solidFill>
                  <a:srgbClr val="FA923F"/>
                </a:solidFill>
                <a:latin typeface="Tahoma"/>
                <a:cs typeface="Tahoma"/>
              </a:rPr>
              <a:t> </a:t>
            </a:r>
            <a:r>
              <a:rPr sz="1500" spc="-45" dirty="0">
                <a:solidFill>
                  <a:srgbClr val="FFFFFF"/>
                </a:solidFill>
                <a:latin typeface="Verdana"/>
                <a:cs typeface="Verdana"/>
              </a:rPr>
              <a:t>contain</a:t>
            </a:r>
            <a:r>
              <a:rPr sz="1500" spc="-95" dirty="0">
                <a:solidFill>
                  <a:srgbClr val="FFFFFF"/>
                </a:solidFill>
                <a:latin typeface="Verdana"/>
                <a:cs typeface="Verdana"/>
              </a:rPr>
              <a:t> </a:t>
            </a:r>
            <a:r>
              <a:rPr sz="1500" b="1" spc="-40" dirty="0">
                <a:solidFill>
                  <a:srgbClr val="FA923F"/>
                </a:solidFill>
                <a:latin typeface="Tahoma"/>
                <a:cs typeface="Tahoma"/>
              </a:rPr>
              <a:t>multiple</a:t>
            </a:r>
            <a:r>
              <a:rPr sz="1500" b="1" spc="-20" dirty="0">
                <a:solidFill>
                  <a:srgbClr val="FA923F"/>
                </a:solidFill>
                <a:latin typeface="Tahoma"/>
                <a:cs typeface="Tahoma"/>
              </a:rPr>
              <a:t> layers</a:t>
            </a:r>
            <a:r>
              <a:rPr sz="1500" b="1" spc="-25" dirty="0">
                <a:solidFill>
                  <a:srgbClr val="FA923F"/>
                </a:solidFill>
                <a:latin typeface="Tahoma"/>
                <a:cs typeface="Tahoma"/>
              </a:rPr>
              <a:t> </a:t>
            </a:r>
            <a:r>
              <a:rPr sz="1500" spc="-25" dirty="0">
                <a:solidFill>
                  <a:srgbClr val="FFFFFF"/>
                </a:solidFill>
                <a:latin typeface="Verdana"/>
                <a:cs typeface="Verdana"/>
              </a:rPr>
              <a:t>(1 </a:t>
            </a:r>
            <a:r>
              <a:rPr sz="1500" spc="-75" dirty="0">
                <a:solidFill>
                  <a:srgbClr val="FFFFFF"/>
                </a:solidFill>
                <a:latin typeface="Verdana"/>
                <a:cs typeface="Verdana"/>
              </a:rPr>
              <a:t>Instruction</a:t>
            </a:r>
            <a:r>
              <a:rPr sz="1500" spc="-80" dirty="0">
                <a:solidFill>
                  <a:srgbClr val="FFFFFF"/>
                </a:solidFill>
                <a:latin typeface="Verdana"/>
                <a:cs typeface="Verdana"/>
              </a:rPr>
              <a:t> </a:t>
            </a:r>
            <a:r>
              <a:rPr sz="1500" spc="-335" dirty="0">
                <a:solidFill>
                  <a:srgbClr val="FFFFFF"/>
                </a:solidFill>
                <a:latin typeface="Verdana"/>
                <a:cs typeface="Verdana"/>
              </a:rPr>
              <a:t>=</a:t>
            </a:r>
            <a:r>
              <a:rPr sz="1500" spc="-85" dirty="0">
                <a:solidFill>
                  <a:srgbClr val="FFFFFF"/>
                </a:solidFill>
                <a:latin typeface="Verdana"/>
                <a:cs typeface="Verdana"/>
              </a:rPr>
              <a:t> </a:t>
            </a:r>
            <a:r>
              <a:rPr sz="1500" spc="-60" dirty="0">
                <a:solidFill>
                  <a:srgbClr val="FFFFFF"/>
                </a:solidFill>
                <a:latin typeface="Verdana"/>
                <a:cs typeface="Verdana"/>
              </a:rPr>
              <a:t>1</a:t>
            </a:r>
            <a:r>
              <a:rPr sz="1500" spc="-85" dirty="0">
                <a:solidFill>
                  <a:srgbClr val="FFFFFF"/>
                </a:solidFill>
                <a:latin typeface="Verdana"/>
                <a:cs typeface="Verdana"/>
              </a:rPr>
              <a:t> </a:t>
            </a:r>
            <a:r>
              <a:rPr sz="1500" spc="-70" dirty="0">
                <a:solidFill>
                  <a:srgbClr val="FFFFFF"/>
                </a:solidFill>
                <a:latin typeface="Verdana"/>
                <a:cs typeface="Verdana"/>
              </a:rPr>
              <a:t>Layer)</a:t>
            </a:r>
            <a:r>
              <a:rPr sz="1500" spc="-90" dirty="0">
                <a:solidFill>
                  <a:srgbClr val="FFFFFF"/>
                </a:solidFill>
                <a:latin typeface="Verdana"/>
                <a:cs typeface="Verdana"/>
              </a:rPr>
              <a:t> </a:t>
            </a:r>
            <a:r>
              <a:rPr sz="1500" spc="-60" dirty="0">
                <a:solidFill>
                  <a:srgbClr val="FFFFFF"/>
                </a:solidFill>
                <a:latin typeface="Verdana"/>
                <a:cs typeface="Verdana"/>
              </a:rPr>
              <a:t>to</a:t>
            </a:r>
            <a:r>
              <a:rPr sz="1500" spc="-80" dirty="0">
                <a:solidFill>
                  <a:srgbClr val="FFFFFF"/>
                </a:solidFill>
                <a:latin typeface="Verdana"/>
                <a:cs typeface="Verdana"/>
              </a:rPr>
              <a:t> </a:t>
            </a:r>
            <a:r>
              <a:rPr sz="1500" spc="-50" dirty="0">
                <a:solidFill>
                  <a:srgbClr val="FFFFFF"/>
                </a:solidFill>
                <a:latin typeface="Verdana"/>
                <a:cs typeface="Verdana"/>
              </a:rPr>
              <a:t>optimize</a:t>
            </a:r>
            <a:r>
              <a:rPr sz="1500" spc="-85" dirty="0">
                <a:solidFill>
                  <a:srgbClr val="FFFFFF"/>
                </a:solidFill>
                <a:latin typeface="Verdana"/>
                <a:cs typeface="Verdana"/>
              </a:rPr>
              <a:t> </a:t>
            </a:r>
            <a:r>
              <a:rPr sz="1500" spc="-20" dirty="0">
                <a:solidFill>
                  <a:srgbClr val="FFFFFF"/>
                </a:solidFill>
                <a:latin typeface="Verdana"/>
                <a:cs typeface="Verdana"/>
              </a:rPr>
              <a:t>build </a:t>
            </a:r>
            <a:r>
              <a:rPr sz="1500" spc="-45" dirty="0">
                <a:solidFill>
                  <a:srgbClr val="FFFFFF"/>
                </a:solidFill>
                <a:latin typeface="Verdana"/>
                <a:cs typeface="Verdana"/>
              </a:rPr>
              <a:t>speed</a:t>
            </a:r>
            <a:r>
              <a:rPr sz="1500" spc="-65" dirty="0">
                <a:solidFill>
                  <a:srgbClr val="FFFFFF"/>
                </a:solidFill>
                <a:latin typeface="Verdana"/>
                <a:cs typeface="Verdana"/>
              </a:rPr>
              <a:t> </a:t>
            </a:r>
            <a:r>
              <a:rPr sz="1500" spc="-90" dirty="0">
                <a:solidFill>
                  <a:srgbClr val="FFFFFF"/>
                </a:solidFill>
                <a:latin typeface="Verdana"/>
                <a:cs typeface="Verdana"/>
              </a:rPr>
              <a:t>(caching!)</a:t>
            </a:r>
            <a:r>
              <a:rPr sz="1500" spc="-60" dirty="0">
                <a:solidFill>
                  <a:srgbClr val="FFFFFF"/>
                </a:solidFill>
                <a:latin typeface="Verdana"/>
                <a:cs typeface="Verdana"/>
              </a:rPr>
              <a:t> </a:t>
            </a:r>
            <a:r>
              <a:rPr sz="1500" spc="-30" dirty="0">
                <a:solidFill>
                  <a:srgbClr val="FFFFFF"/>
                </a:solidFill>
                <a:latin typeface="Verdana"/>
                <a:cs typeface="Verdana"/>
              </a:rPr>
              <a:t>and</a:t>
            </a:r>
            <a:r>
              <a:rPr sz="1500" spc="-60" dirty="0">
                <a:solidFill>
                  <a:srgbClr val="FFFFFF"/>
                </a:solidFill>
                <a:latin typeface="Verdana"/>
                <a:cs typeface="Verdana"/>
              </a:rPr>
              <a:t> re-</a:t>
            </a:r>
            <a:r>
              <a:rPr sz="1500" spc="-10" dirty="0">
                <a:solidFill>
                  <a:srgbClr val="FFFFFF"/>
                </a:solidFill>
                <a:latin typeface="Verdana"/>
                <a:cs typeface="Verdana"/>
              </a:rPr>
              <a:t>usability</a:t>
            </a:r>
            <a:endParaRPr sz="1500">
              <a:latin typeface="Verdana"/>
              <a:cs typeface="Verdana"/>
            </a:endParaRPr>
          </a:p>
        </p:txBody>
      </p:sp>
      <p:grpSp>
        <p:nvGrpSpPr>
          <p:cNvPr id="20" name="object 20"/>
          <p:cNvGrpSpPr/>
          <p:nvPr/>
        </p:nvGrpSpPr>
        <p:grpSpPr>
          <a:xfrm>
            <a:off x="5495714" y="4396045"/>
            <a:ext cx="4022090" cy="894080"/>
            <a:chOff x="5495714" y="4396045"/>
            <a:chExt cx="4022090" cy="894080"/>
          </a:xfrm>
        </p:grpSpPr>
        <p:sp>
          <p:nvSpPr>
            <p:cNvPr id="21" name="object 21"/>
            <p:cNvSpPr/>
            <p:nvPr/>
          </p:nvSpPr>
          <p:spPr>
            <a:xfrm>
              <a:off x="5507991" y="4408321"/>
              <a:ext cx="3997325" cy="869950"/>
            </a:xfrm>
            <a:custGeom>
              <a:avLst/>
              <a:gdLst/>
              <a:ahLst/>
              <a:cxnLst/>
              <a:rect l="l" t="t" r="r" b="b"/>
              <a:pathLst>
                <a:path w="3997325" h="869950">
                  <a:moveTo>
                    <a:pt x="3852224" y="0"/>
                  </a:moveTo>
                  <a:lnTo>
                    <a:pt x="144941" y="0"/>
                  </a:lnTo>
                  <a:lnTo>
                    <a:pt x="99128" y="7388"/>
                  </a:lnTo>
                  <a:lnTo>
                    <a:pt x="59340" y="27961"/>
                  </a:lnTo>
                  <a:lnTo>
                    <a:pt x="27965" y="59333"/>
                  </a:lnTo>
                  <a:lnTo>
                    <a:pt x="7389" y="99115"/>
                  </a:lnTo>
                  <a:lnTo>
                    <a:pt x="0" y="144922"/>
                  </a:lnTo>
                  <a:lnTo>
                    <a:pt x="0" y="724593"/>
                  </a:lnTo>
                  <a:lnTo>
                    <a:pt x="7389" y="770399"/>
                  </a:lnTo>
                  <a:lnTo>
                    <a:pt x="27965" y="810182"/>
                  </a:lnTo>
                  <a:lnTo>
                    <a:pt x="59340" y="841553"/>
                  </a:lnTo>
                  <a:lnTo>
                    <a:pt x="99128" y="862127"/>
                  </a:lnTo>
                  <a:lnTo>
                    <a:pt x="144941" y="869515"/>
                  </a:lnTo>
                  <a:lnTo>
                    <a:pt x="3852224" y="869515"/>
                  </a:lnTo>
                  <a:lnTo>
                    <a:pt x="3898037" y="862127"/>
                  </a:lnTo>
                  <a:lnTo>
                    <a:pt x="3937825" y="841553"/>
                  </a:lnTo>
                  <a:lnTo>
                    <a:pt x="3969201" y="810182"/>
                  </a:lnTo>
                  <a:lnTo>
                    <a:pt x="3989777" y="770399"/>
                  </a:lnTo>
                  <a:lnTo>
                    <a:pt x="3997166" y="724593"/>
                  </a:lnTo>
                  <a:lnTo>
                    <a:pt x="3997166" y="144922"/>
                  </a:lnTo>
                  <a:lnTo>
                    <a:pt x="3989777" y="99115"/>
                  </a:lnTo>
                  <a:lnTo>
                    <a:pt x="3969201" y="59333"/>
                  </a:lnTo>
                  <a:lnTo>
                    <a:pt x="3937825" y="27961"/>
                  </a:lnTo>
                  <a:lnTo>
                    <a:pt x="3898037" y="7388"/>
                  </a:lnTo>
                  <a:lnTo>
                    <a:pt x="3852224" y="0"/>
                  </a:lnTo>
                  <a:close/>
                </a:path>
              </a:pathLst>
            </a:custGeom>
            <a:solidFill>
              <a:srgbClr val="521751"/>
            </a:solidFill>
          </p:spPr>
          <p:txBody>
            <a:bodyPr wrap="square" lIns="0" tIns="0" rIns="0" bIns="0" rtlCol="0"/>
            <a:lstStyle/>
            <a:p>
              <a:endParaRPr/>
            </a:p>
          </p:txBody>
        </p:sp>
        <p:sp>
          <p:nvSpPr>
            <p:cNvPr id="22" name="object 22"/>
            <p:cNvSpPr/>
            <p:nvPr/>
          </p:nvSpPr>
          <p:spPr>
            <a:xfrm>
              <a:off x="5507991" y="4408321"/>
              <a:ext cx="3997325" cy="869950"/>
            </a:xfrm>
            <a:custGeom>
              <a:avLst/>
              <a:gdLst/>
              <a:ahLst/>
              <a:cxnLst/>
              <a:rect l="l" t="t" r="r" b="b"/>
              <a:pathLst>
                <a:path w="3997325" h="869950">
                  <a:moveTo>
                    <a:pt x="0" y="144922"/>
                  </a:moveTo>
                  <a:lnTo>
                    <a:pt x="7389" y="99115"/>
                  </a:lnTo>
                  <a:lnTo>
                    <a:pt x="27965" y="59333"/>
                  </a:lnTo>
                  <a:lnTo>
                    <a:pt x="59340" y="27961"/>
                  </a:lnTo>
                  <a:lnTo>
                    <a:pt x="99128" y="7388"/>
                  </a:lnTo>
                  <a:lnTo>
                    <a:pt x="144940" y="0"/>
                  </a:lnTo>
                  <a:lnTo>
                    <a:pt x="3852224" y="0"/>
                  </a:lnTo>
                  <a:lnTo>
                    <a:pt x="3898037" y="7388"/>
                  </a:lnTo>
                  <a:lnTo>
                    <a:pt x="3937825" y="27961"/>
                  </a:lnTo>
                  <a:lnTo>
                    <a:pt x="3969201" y="59333"/>
                  </a:lnTo>
                  <a:lnTo>
                    <a:pt x="3989777" y="99115"/>
                  </a:lnTo>
                  <a:lnTo>
                    <a:pt x="3997166" y="144922"/>
                  </a:lnTo>
                  <a:lnTo>
                    <a:pt x="3997166" y="724593"/>
                  </a:lnTo>
                  <a:lnTo>
                    <a:pt x="3989777" y="770399"/>
                  </a:lnTo>
                  <a:lnTo>
                    <a:pt x="3969201" y="810182"/>
                  </a:lnTo>
                  <a:lnTo>
                    <a:pt x="3937825" y="841553"/>
                  </a:lnTo>
                  <a:lnTo>
                    <a:pt x="3898037" y="862127"/>
                  </a:lnTo>
                  <a:lnTo>
                    <a:pt x="3852224" y="869515"/>
                  </a:lnTo>
                  <a:lnTo>
                    <a:pt x="144940" y="869515"/>
                  </a:lnTo>
                  <a:lnTo>
                    <a:pt x="99128" y="862127"/>
                  </a:lnTo>
                  <a:lnTo>
                    <a:pt x="59340" y="841553"/>
                  </a:lnTo>
                  <a:lnTo>
                    <a:pt x="27965" y="810182"/>
                  </a:lnTo>
                  <a:lnTo>
                    <a:pt x="7389" y="770399"/>
                  </a:lnTo>
                  <a:lnTo>
                    <a:pt x="0" y="724593"/>
                  </a:lnTo>
                  <a:lnTo>
                    <a:pt x="0" y="144922"/>
                  </a:lnTo>
                  <a:close/>
                </a:path>
              </a:pathLst>
            </a:custGeom>
            <a:ln w="24553">
              <a:solidFill>
                <a:srgbClr val="FFFFFF"/>
              </a:solidFill>
            </a:ln>
          </p:spPr>
          <p:txBody>
            <a:bodyPr wrap="square" lIns="0" tIns="0" rIns="0" bIns="0" rtlCol="0"/>
            <a:lstStyle/>
            <a:p>
              <a:endParaRPr/>
            </a:p>
          </p:txBody>
        </p:sp>
      </p:grpSp>
      <p:sp>
        <p:nvSpPr>
          <p:cNvPr id="23" name="object 23"/>
          <p:cNvSpPr txBox="1"/>
          <p:nvPr/>
        </p:nvSpPr>
        <p:spPr>
          <a:xfrm>
            <a:off x="5703968" y="4464294"/>
            <a:ext cx="3602354" cy="734060"/>
          </a:xfrm>
          <a:prstGeom prst="rect">
            <a:avLst/>
          </a:prstGeom>
        </p:spPr>
        <p:txBody>
          <a:bodyPr vert="horz" wrap="square" lIns="0" tIns="15240" rIns="0" bIns="0" rtlCol="0">
            <a:spAutoFit/>
          </a:bodyPr>
          <a:lstStyle/>
          <a:p>
            <a:pPr marL="12700" marR="5080" indent="2540" algn="ctr">
              <a:lnSpc>
                <a:spcPct val="100699"/>
              </a:lnSpc>
              <a:spcBef>
                <a:spcPts val="120"/>
              </a:spcBef>
            </a:pPr>
            <a:r>
              <a:rPr sz="1500" b="1" spc="-20" dirty="0">
                <a:solidFill>
                  <a:srgbClr val="CA41C7"/>
                </a:solidFill>
                <a:latin typeface="Tahoma"/>
                <a:cs typeface="Tahoma"/>
              </a:rPr>
              <a:t>Containers</a:t>
            </a:r>
            <a:r>
              <a:rPr sz="1500" b="1" spc="-5" dirty="0">
                <a:solidFill>
                  <a:srgbClr val="CA41C7"/>
                </a:solidFill>
                <a:latin typeface="Tahoma"/>
                <a:cs typeface="Tahoma"/>
              </a:rPr>
              <a:t> </a:t>
            </a:r>
            <a:r>
              <a:rPr sz="1500" spc="-60" dirty="0">
                <a:solidFill>
                  <a:srgbClr val="FFFFFF"/>
                </a:solidFill>
                <a:latin typeface="Verdana"/>
                <a:cs typeface="Verdana"/>
              </a:rPr>
              <a:t>are</a:t>
            </a:r>
            <a:r>
              <a:rPr sz="1500" spc="-90" dirty="0">
                <a:solidFill>
                  <a:srgbClr val="FFFFFF"/>
                </a:solidFill>
                <a:latin typeface="Verdana"/>
                <a:cs typeface="Verdana"/>
              </a:rPr>
              <a:t> </a:t>
            </a:r>
            <a:r>
              <a:rPr sz="1500" spc="-50" dirty="0">
                <a:solidFill>
                  <a:srgbClr val="FFFFFF"/>
                </a:solidFill>
                <a:latin typeface="Verdana"/>
                <a:cs typeface="Verdana"/>
              </a:rPr>
              <a:t>created</a:t>
            </a:r>
            <a:r>
              <a:rPr sz="1500" spc="-90" dirty="0">
                <a:solidFill>
                  <a:srgbClr val="FFFFFF"/>
                </a:solidFill>
                <a:latin typeface="Verdana"/>
                <a:cs typeface="Verdana"/>
              </a:rPr>
              <a:t> </a:t>
            </a:r>
            <a:r>
              <a:rPr sz="1500" spc="-20" dirty="0">
                <a:solidFill>
                  <a:srgbClr val="FFFFFF"/>
                </a:solidFill>
                <a:latin typeface="Verdana"/>
                <a:cs typeface="Verdana"/>
              </a:rPr>
              <a:t>with</a:t>
            </a:r>
            <a:r>
              <a:rPr sz="1500" spc="-85" dirty="0">
                <a:solidFill>
                  <a:srgbClr val="FFFFFF"/>
                </a:solidFill>
                <a:latin typeface="Verdana"/>
                <a:cs typeface="Verdana"/>
              </a:rPr>
              <a:t> </a:t>
            </a:r>
            <a:r>
              <a:rPr sz="1550" i="1" spc="-10" dirty="0">
                <a:solidFill>
                  <a:srgbClr val="CA41C7"/>
                </a:solidFill>
                <a:latin typeface="Courier New"/>
                <a:cs typeface="Courier New"/>
              </a:rPr>
              <a:t>docker </a:t>
            </a:r>
            <a:r>
              <a:rPr sz="1550" i="1" dirty="0">
                <a:solidFill>
                  <a:srgbClr val="CA41C7"/>
                </a:solidFill>
                <a:latin typeface="Courier New"/>
                <a:cs typeface="Courier New"/>
              </a:rPr>
              <a:t>run</a:t>
            </a:r>
            <a:r>
              <a:rPr sz="1550" i="1" spc="20" dirty="0">
                <a:solidFill>
                  <a:srgbClr val="CA41C7"/>
                </a:solidFill>
                <a:latin typeface="Courier New"/>
                <a:cs typeface="Courier New"/>
              </a:rPr>
              <a:t> </a:t>
            </a:r>
            <a:r>
              <a:rPr sz="1550" i="1" spc="-20" dirty="0">
                <a:solidFill>
                  <a:srgbClr val="CA41C7"/>
                </a:solidFill>
                <a:latin typeface="Courier New"/>
                <a:cs typeface="Courier New"/>
              </a:rPr>
              <a:t>IMAGE</a:t>
            </a:r>
            <a:r>
              <a:rPr sz="1550" i="1" spc="-495" dirty="0">
                <a:solidFill>
                  <a:srgbClr val="CA41C7"/>
                </a:solidFill>
                <a:latin typeface="Courier New"/>
                <a:cs typeface="Courier New"/>
              </a:rPr>
              <a:t> </a:t>
            </a:r>
            <a:r>
              <a:rPr sz="1500" spc="-20" dirty="0">
                <a:solidFill>
                  <a:srgbClr val="FFFFFF"/>
                </a:solidFill>
                <a:latin typeface="Verdana"/>
                <a:cs typeface="Verdana"/>
              </a:rPr>
              <a:t>and</a:t>
            </a:r>
            <a:r>
              <a:rPr sz="1500" spc="-100" dirty="0">
                <a:solidFill>
                  <a:srgbClr val="FFFFFF"/>
                </a:solidFill>
                <a:latin typeface="Verdana"/>
                <a:cs typeface="Verdana"/>
              </a:rPr>
              <a:t> </a:t>
            </a:r>
            <a:r>
              <a:rPr sz="1500" spc="-25" dirty="0">
                <a:solidFill>
                  <a:srgbClr val="FFFFFF"/>
                </a:solidFill>
                <a:latin typeface="Verdana"/>
                <a:cs typeface="Verdana"/>
              </a:rPr>
              <a:t>can</a:t>
            </a:r>
            <a:r>
              <a:rPr sz="1500" spc="-90" dirty="0">
                <a:solidFill>
                  <a:srgbClr val="FFFFFF"/>
                </a:solidFill>
                <a:latin typeface="Verdana"/>
                <a:cs typeface="Verdana"/>
              </a:rPr>
              <a:t> </a:t>
            </a:r>
            <a:r>
              <a:rPr sz="1500" spc="-50" dirty="0">
                <a:solidFill>
                  <a:srgbClr val="FFFFFF"/>
                </a:solidFill>
                <a:latin typeface="Verdana"/>
                <a:cs typeface="Verdana"/>
              </a:rPr>
              <a:t>be</a:t>
            </a:r>
            <a:r>
              <a:rPr sz="1500" spc="-100" dirty="0">
                <a:solidFill>
                  <a:srgbClr val="FFFFFF"/>
                </a:solidFill>
                <a:latin typeface="Verdana"/>
                <a:cs typeface="Verdana"/>
              </a:rPr>
              <a:t> </a:t>
            </a:r>
            <a:r>
              <a:rPr sz="1500" spc="-45" dirty="0">
                <a:solidFill>
                  <a:srgbClr val="FFFFFF"/>
                </a:solidFill>
                <a:latin typeface="Verdana"/>
                <a:cs typeface="Verdana"/>
              </a:rPr>
              <a:t>configured</a:t>
            </a:r>
            <a:r>
              <a:rPr sz="1500" spc="-95" dirty="0">
                <a:solidFill>
                  <a:srgbClr val="FFFFFF"/>
                </a:solidFill>
                <a:latin typeface="Verdana"/>
                <a:cs typeface="Verdana"/>
              </a:rPr>
              <a:t> </a:t>
            </a:r>
            <a:r>
              <a:rPr sz="1500" spc="-20" dirty="0">
                <a:solidFill>
                  <a:srgbClr val="FFFFFF"/>
                </a:solidFill>
                <a:latin typeface="Verdana"/>
                <a:cs typeface="Verdana"/>
              </a:rPr>
              <a:t>with </a:t>
            </a:r>
            <a:r>
              <a:rPr sz="1500" b="1" spc="-20" dirty="0">
                <a:solidFill>
                  <a:srgbClr val="FFFFFF"/>
                </a:solidFill>
                <a:latin typeface="Tahoma"/>
                <a:cs typeface="Tahoma"/>
              </a:rPr>
              <a:t>various</a:t>
            </a:r>
            <a:r>
              <a:rPr sz="1500" b="1" spc="-85" dirty="0">
                <a:solidFill>
                  <a:srgbClr val="FFFFFF"/>
                </a:solidFill>
                <a:latin typeface="Tahoma"/>
                <a:cs typeface="Tahoma"/>
              </a:rPr>
              <a:t> </a:t>
            </a:r>
            <a:r>
              <a:rPr sz="1500" b="1" spc="-20" dirty="0">
                <a:solidFill>
                  <a:srgbClr val="FFFFFF"/>
                </a:solidFill>
                <a:latin typeface="Tahoma"/>
                <a:cs typeface="Tahoma"/>
              </a:rPr>
              <a:t>options</a:t>
            </a:r>
            <a:r>
              <a:rPr sz="1500" b="1" spc="-40" dirty="0">
                <a:solidFill>
                  <a:srgbClr val="FFFFFF"/>
                </a:solidFill>
                <a:latin typeface="Tahoma"/>
                <a:cs typeface="Tahoma"/>
              </a:rPr>
              <a:t> </a:t>
            </a:r>
            <a:r>
              <a:rPr sz="1500" b="1" spc="-400" dirty="0">
                <a:solidFill>
                  <a:srgbClr val="FFFFFF"/>
                </a:solidFill>
                <a:latin typeface="Tahoma"/>
                <a:cs typeface="Tahoma"/>
              </a:rPr>
              <a:t>/</a:t>
            </a:r>
            <a:r>
              <a:rPr sz="1500" b="1" spc="-10" dirty="0">
                <a:solidFill>
                  <a:srgbClr val="FFFFFF"/>
                </a:solidFill>
                <a:latin typeface="Tahoma"/>
                <a:cs typeface="Tahoma"/>
              </a:rPr>
              <a:t> flags</a:t>
            </a:r>
            <a:endParaRPr sz="1500">
              <a:latin typeface="Tahoma"/>
              <a:cs typeface="Tahoma"/>
            </a:endParaRPr>
          </a:p>
        </p:txBody>
      </p:sp>
      <p:grpSp>
        <p:nvGrpSpPr>
          <p:cNvPr id="24" name="object 24"/>
          <p:cNvGrpSpPr/>
          <p:nvPr/>
        </p:nvGrpSpPr>
        <p:grpSpPr>
          <a:xfrm>
            <a:off x="1163266" y="5467225"/>
            <a:ext cx="4022090" cy="999490"/>
            <a:chOff x="1163266" y="5467225"/>
            <a:chExt cx="4022090" cy="999490"/>
          </a:xfrm>
        </p:grpSpPr>
        <p:sp>
          <p:nvSpPr>
            <p:cNvPr id="25" name="object 25"/>
            <p:cNvSpPr/>
            <p:nvPr/>
          </p:nvSpPr>
          <p:spPr>
            <a:xfrm>
              <a:off x="1175543" y="5479502"/>
              <a:ext cx="3997325" cy="974725"/>
            </a:xfrm>
            <a:custGeom>
              <a:avLst/>
              <a:gdLst/>
              <a:ahLst/>
              <a:cxnLst/>
              <a:rect l="l" t="t" r="r" b="b"/>
              <a:pathLst>
                <a:path w="3997325" h="974725">
                  <a:moveTo>
                    <a:pt x="3834726" y="0"/>
                  </a:moveTo>
                  <a:lnTo>
                    <a:pt x="162439" y="0"/>
                  </a:lnTo>
                  <a:lnTo>
                    <a:pt x="119256" y="5801"/>
                  </a:lnTo>
                  <a:lnTo>
                    <a:pt x="80453" y="22174"/>
                  </a:lnTo>
                  <a:lnTo>
                    <a:pt x="47577" y="47570"/>
                  </a:lnTo>
                  <a:lnTo>
                    <a:pt x="22177" y="80442"/>
                  </a:lnTo>
                  <a:lnTo>
                    <a:pt x="5802" y="119240"/>
                  </a:lnTo>
                  <a:lnTo>
                    <a:pt x="0" y="162417"/>
                  </a:lnTo>
                  <a:lnTo>
                    <a:pt x="0" y="812059"/>
                  </a:lnTo>
                  <a:lnTo>
                    <a:pt x="5802" y="855237"/>
                  </a:lnTo>
                  <a:lnTo>
                    <a:pt x="22177" y="894035"/>
                  </a:lnTo>
                  <a:lnTo>
                    <a:pt x="47577" y="926906"/>
                  </a:lnTo>
                  <a:lnTo>
                    <a:pt x="80453" y="952303"/>
                  </a:lnTo>
                  <a:lnTo>
                    <a:pt x="119256" y="968676"/>
                  </a:lnTo>
                  <a:lnTo>
                    <a:pt x="162439" y="974477"/>
                  </a:lnTo>
                  <a:lnTo>
                    <a:pt x="3834726" y="974477"/>
                  </a:lnTo>
                  <a:lnTo>
                    <a:pt x="3877908" y="968676"/>
                  </a:lnTo>
                  <a:lnTo>
                    <a:pt x="3916712" y="952303"/>
                  </a:lnTo>
                  <a:lnTo>
                    <a:pt x="3949587" y="926906"/>
                  </a:lnTo>
                  <a:lnTo>
                    <a:pt x="3974987" y="894035"/>
                  </a:lnTo>
                  <a:lnTo>
                    <a:pt x="3991362" y="855237"/>
                  </a:lnTo>
                  <a:lnTo>
                    <a:pt x="3997165" y="812059"/>
                  </a:lnTo>
                  <a:lnTo>
                    <a:pt x="3997165" y="162417"/>
                  </a:lnTo>
                  <a:lnTo>
                    <a:pt x="3991362" y="119240"/>
                  </a:lnTo>
                  <a:lnTo>
                    <a:pt x="3974987" y="80442"/>
                  </a:lnTo>
                  <a:lnTo>
                    <a:pt x="3949587" y="47570"/>
                  </a:lnTo>
                  <a:lnTo>
                    <a:pt x="3916712" y="22174"/>
                  </a:lnTo>
                  <a:lnTo>
                    <a:pt x="3877908" y="5801"/>
                  </a:lnTo>
                  <a:lnTo>
                    <a:pt x="3834726" y="0"/>
                  </a:lnTo>
                  <a:close/>
                </a:path>
              </a:pathLst>
            </a:custGeom>
            <a:solidFill>
              <a:srgbClr val="521751"/>
            </a:solidFill>
          </p:spPr>
          <p:txBody>
            <a:bodyPr wrap="square" lIns="0" tIns="0" rIns="0" bIns="0" rtlCol="0"/>
            <a:lstStyle/>
            <a:p>
              <a:endParaRPr/>
            </a:p>
          </p:txBody>
        </p:sp>
        <p:sp>
          <p:nvSpPr>
            <p:cNvPr id="26" name="object 26"/>
            <p:cNvSpPr/>
            <p:nvPr/>
          </p:nvSpPr>
          <p:spPr>
            <a:xfrm>
              <a:off x="1175543" y="5479502"/>
              <a:ext cx="3997325" cy="974725"/>
            </a:xfrm>
            <a:custGeom>
              <a:avLst/>
              <a:gdLst/>
              <a:ahLst/>
              <a:cxnLst/>
              <a:rect l="l" t="t" r="r" b="b"/>
              <a:pathLst>
                <a:path w="3997325" h="974725">
                  <a:moveTo>
                    <a:pt x="0" y="162418"/>
                  </a:moveTo>
                  <a:lnTo>
                    <a:pt x="5802" y="119240"/>
                  </a:lnTo>
                  <a:lnTo>
                    <a:pt x="22177" y="80442"/>
                  </a:lnTo>
                  <a:lnTo>
                    <a:pt x="47577" y="47571"/>
                  </a:lnTo>
                  <a:lnTo>
                    <a:pt x="80453" y="22174"/>
                  </a:lnTo>
                  <a:lnTo>
                    <a:pt x="119256" y="5801"/>
                  </a:lnTo>
                  <a:lnTo>
                    <a:pt x="162439" y="0"/>
                  </a:lnTo>
                  <a:lnTo>
                    <a:pt x="3834726" y="0"/>
                  </a:lnTo>
                  <a:lnTo>
                    <a:pt x="3877909" y="5801"/>
                  </a:lnTo>
                  <a:lnTo>
                    <a:pt x="3916712" y="22174"/>
                  </a:lnTo>
                  <a:lnTo>
                    <a:pt x="3949588" y="47571"/>
                  </a:lnTo>
                  <a:lnTo>
                    <a:pt x="3974988" y="80442"/>
                  </a:lnTo>
                  <a:lnTo>
                    <a:pt x="3991363" y="119240"/>
                  </a:lnTo>
                  <a:lnTo>
                    <a:pt x="3997166" y="162418"/>
                  </a:lnTo>
                  <a:lnTo>
                    <a:pt x="3997166" y="812060"/>
                  </a:lnTo>
                  <a:lnTo>
                    <a:pt x="3991363" y="855237"/>
                  </a:lnTo>
                  <a:lnTo>
                    <a:pt x="3974988" y="894035"/>
                  </a:lnTo>
                  <a:lnTo>
                    <a:pt x="3949588" y="926906"/>
                  </a:lnTo>
                  <a:lnTo>
                    <a:pt x="3916712" y="952303"/>
                  </a:lnTo>
                  <a:lnTo>
                    <a:pt x="3877909" y="968676"/>
                  </a:lnTo>
                  <a:lnTo>
                    <a:pt x="3834726" y="974478"/>
                  </a:lnTo>
                  <a:lnTo>
                    <a:pt x="162439" y="974478"/>
                  </a:lnTo>
                  <a:lnTo>
                    <a:pt x="119256" y="968676"/>
                  </a:lnTo>
                  <a:lnTo>
                    <a:pt x="80453" y="952303"/>
                  </a:lnTo>
                  <a:lnTo>
                    <a:pt x="47577" y="926906"/>
                  </a:lnTo>
                  <a:lnTo>
                    <a:pt x="22177" y="894035"/>
                  </a:lnTo>
                  <a:lnTo>
                    <a:pt x="5802" y="855237"/>
                  </a:lnTo>
                  <a:lnTo>
                    <a:pt x="0" y="812060"/>
                  </a:lnTo>
                  <a:lnTo>
                    <a:pt x="0" y="162418"/>
                  </a:lnTo>
                  <a:close/>
                </a:path>
              </a:pathLst>
            </a:custGeom>
            <a:ln w="24553">
              <a:solidFill>
                <a:srgbClr val="FFFFFF"/>
              </a:solidFill>
            </a:ln>
          </p:spPr>
          <p:txBody>
            <a:bodyPr wrap="square" lIns="0" tIns="0" rIns="0" bIns="0" rtlCol="0"/>
            <a:lstStyle/>
            <a:p>
              <a:endParaRPr/>
            </a:p>
          </p:txBody>
        </p:sp>
      </p:grpSp>
      <p:sp>
        <p:nvSpPr>
          <p:cNvPr id="27" name="object 27"/>
          <p:cNvSpPr txBox="1"/>
          <p:nvPr/>
        </p:nvSpPr>
        <p:spPr>
          <a:xfrm>
            <a:off x="1408355" y="5589006"/>
            <a:ext cx="3533140" cy="736600"/>
          </a:xfrm>
          <a:prstGeom prst="rect">
            <a:avLst/>
          </a:prstGeom>
        </p:spPr>
        <p:txBody>
          <a:bodyPr vert="horz" wrap="square" lIns="0" tIns="18415" rIns="0" bIns="0" rtlCol="0">
            <a:spAutoFit/>
          </a:bodyPr>
          <a:lstStyle/>
          <a:p>
            <a:pPr marL="12065" marR="5080" algn="ctr">
              <a:lnSpc>
                <a:spcPct val="99400"/>
              </a:lnSpc>
              <a:spcBef>
                <a:spcPts val="145"/>
              </a:spcBef>
            </a:pPr>
            <a:r>
              <a:rPr sz="1500" b="1" spc="-20" dirty="0">
                <a:solidFill>
                  <a:srgbClr val="CA41C7"/>
                </a:solidFill>
                <a:latin typeface="Tahoma"/>
                <a:cs typeface="Tahoma"/>
              </a:rPr>
              <a:t>Containers</a:t>
            </a:r>
            <a:r>
              <a:rPr sz="1500" b="1" spc="-90" dirty="0">
                <a:solidFill>
                  <a:srgbClr val="CA41C7"/>
                </a:solidFill>
                <a:latin typeface="Tahoma"/>
                <a:cs typeface="Tahoma"/>
              </a:rPr>
              <a:t> </a:t>
            </a:r>
            <a:r>
              <a:rPr sz="1500" spc="-35" dirty="0">
                <a:solidFill>
                  <a:srgbClr val="FFFFFF"/>
                </a:solidFill>
                <a:latin typeface="Verdana"/>
                <a:cs typeface="Verdana"/>
              </a:rPr>
              <a:t>can</a:t>
            </a:r>
            <a:r>
              <a:rPr sz="1500" spc="-100" dirty="0">
                <a:solidFill>
                  <a:srgbClr val="FFFFFF"/>
                </a:solidFill>
                <a:latin typeface="Verdana"/>
                <a:cs typeface="Verdana"/>
              </a:rPr>
              <a:t> </a:t>
            </a:r>
            <a:r>
              <a:rPr sz="1500" spc="-55" dirty="0">
                <a:solidFill>
                  <a:srgbClr val="FFFFFF"/>
                </a:solidFill>
                <a:latin typeface="Verdana"/>
                <a:cs typeface="Verdana"/>
              </a:rPr>
              <a:t>be</a:t>
            </a:r>
            <a:r>
              <a:rPr sz="1500" spc="-100" dirty="0">
                <a:solidFill>
                  <a:srgbClr val="FFFFFF"/>
                </a:solidFill>
                <a:latin typeface="Verdana"/>
                <a:cs typeface="Verdana"/>
              </a:rPr>
              <a:t> </a:t>
            </a:r>
            <a:r>
              <a:rPr sz="1500" b="1" spc="-30" dirty="0">
                <a:solidFill>
                  <a:srgbClr val="FFFFFF"/>
                </a:solidFill>
                <a:latin typeface="Tahoma"/>
                <a:cs typeface="Tahoma"/>
              </a:rPr>
              <a:t>listed</a:t>
            </a:r>
            <a:r>
              <a:rPr sz="1500" b="1" spc="-75" dirty="0">
                <a:solidFill>
                  <a:srgbClr val="FFFFFF"/>
                </a:solidFill>
                <a:latin typeface="Tahoma"/>
                <a:cs typeface="Tahoma"/>
              </a:rPr>
              <a:t> </a:t>
            </a:r>
            <a:r>
              <a:rPr sz="1500" spc="-10" dirty="0">
                <a:solidFill>
                  <a:srgbClr val="FFFFFF"/>
                </a:solidFill>
                <a:latin typeface="Verdana"/>
                <a:cs typeface="Verdana"/>
              </a:rPr>
              <a:t>(</a:t>
            </a:r>
            <a:r>
              <a:rPr sz="1550" i="1" spc="-10" dirty="0">
                <a:solidFill>
                  <a:srgbClr val="CA41C7"/>
                </a:solidFill>
                <a:latin typeface="Courier New"/>
                <a:cs typeface="Courier New"/>
              </a:rPr>
              <a:t>docker</a:t>
            </a:r>
            <a:r>
              <a:rPr sz="1550" i="1" spc="-70" dirty="0">
                <a:solidFill>
                  <a:srgbClr val="CA41C7"/>
                </a:solidFill>
                <a:latin typeface="Courier New"/>
                <a:cs typeface="Courier New"/>
              </a:rPr>
              <a:t> </a:t>
            </a:r>
            <a:r>
              <a:rPr sz="1550" i="1" spc="-60" dirty="0">
                <a:solidFill>
                  <a:srgbClr val="CA41C7"/>
                </a:solidFill>
                <a:latin typeface="Courier New"/>
                <a:cs typeface="Courier New"/>
              </a:rPr>
              <a:t>ps</a:t>
            </a:r>
            <a:r>
              <a:rPr sz="1500" spc="-60" dirty="0">
                <a:solidFill>
                  <a:srgbClr val="FFFFFF"/>
                </a:solidFill>
                <a:latin typeface="Verdana"/>
                <a:cs typeface="Verdana"/>
              </a:rPr>
              <a:t>), </a:t>
            </a:r>
            <a:r>
              <a:rPr sz="1500" b="1" spc="-30" dirty="0">
                <a:solidFill>
                  <a:srgbClr val="FFFFFF"/>
                </a:solidFill>
                <a:latin typeface="Tahoma"/>
                <a:cs typeface="Tahoma"/>
              </a:rPr>
              <a:t>removed</a:t>
            </a:r>
            <a:r>
              <a:rPr sz="1500" b="1" spc="-80" dirty="0">
                <a:solidFill>
                  <a:srgbClr val="FFFFFF"/>
                </a:solidFill>
                <a:latin typeface="Tahoma"/>
                <a:cs typeface="Tahoma"/>
              </a:rPr>
              <a:t> </a:t>
            </a:r>
            <a:r>
              <a:rPr sz="1500" spc="-10" dirty="0">
                <a:solidFill>
                  <a:srgbClr val="FFFFFF"/>
                </a:solidFill>
                <a:latin typeface="Verdana"/>
                <a:cs typeface="Verdana"/>
              </a:rPr>
              <a:t>(</a:t>
            </a:r>
            <a:r>
              <a:rPr sz="1550" i="1" spc="-10" dirty="0">
                <a:solidFill>
                  <a:srgbClr val="CA41C7"/>
                </a:solidFill>
                <a:latin typeface="Courier New"/>
                <a:cs typeface="Courier New"/>
              </a:rPr>
              <a:t>docker</a:t>
            </a:r>
            <a:r>
              <a:rPr sz="1550" i="1" spc="-165" dirty="0">
                <a:solidFill>
                  <a:srgbClr val="CA41C7"/>
                </a:solidFill>
                <a:latin typeface="Courier New"/>
                <a:cs typeface="Courier New"/>
              </a:rPr>
              <a:t> </a:t>
            </a:r>
            <a:r>
              <a:rPr sz="1550" i="1" spc="-80" dirty="0">
                <a:solidFill>
                  <a:srgbClr val="CA41C7"/>
                </a:solidFill>
                <a:latin typeface="Courier New"/>
                <a:cs typeface="Courier New"/>
              </a:rPr>
              <a:t>rm</a:t>
            </a:r>
            <a:r>
              <a:rPr sz="1500" spc="-80" dirty="0">
                <a:solidFill>
                  <a:srgbClr val="FFFFFF"/>
                </a:solidFill>
                <a:latin typeface="Verdana"/>
                <a:cs typeface="Verdana"/>
              </a:rPr>
              <a:t>)</a:t>
            </a:r>
            <a:r>
              <a:rPr sz="1500" spc="-105" dirty="0">
                <a:solidFill>
                  <a:srgbClr val="FFFFFF"/>
                </a:solidFill>
                <a:latin typeface="Verdana"/>
                <a:cs typeface="Verdana"/>
              </a:rPr>
              <a:t> </a:t>
            </a:r>
            <a:r>
              <a:rPr sz="1500" spc="-30" dirty="0">
                <a:solidFill>
                  <a:srgbClr val="FFFFFF"/>
                </a:solidFill>
                <a:latin typeface="Verdana"/>
                <a:cs typeface="Verdana"/>
              </a:rPr>
              <a:t>and</a:t>
            </a:r>
            <a:r>
              <a:rPr sz="1500" spc="-100" dirty="0">
                <a:solidFill>
                  <a:srgbClr val="FFFFFF"/>
                </a:solidFill>
                <a:latin typeface="Verdana"/>
                <a:cs typeface="Verdana"/>
              </a:rPr>
              <a:t> </a:t>
            </a:r>
            <a:r>
              <a:rPr sz="1500" b="1" spc="-10" dirty="0">
                <a:solidFill>
                  <a:srgbClr val="FFFFFF"/>
                </a:solidFill>
                <a:latin typeface="Tahoma"/>
                <a:cs typeface="Tahoma"/>
              </a:rPr>
              <a:t>stopped</a:t>
            </a:r>
            <a:r>
              <a:rPr sz="1500" b="1" spc="-45" dirty="0">
                <a:solidFill>
                  <a:srgbClr val="FFFFFF"/>
                </a:solidFill>
                <a:latin typeface="Tahoma"/>
                <a:cs typeface="Tahoma"/>
              </a:rPr>
              <a:t> </a:t>
            </a:r>
            <a:r>
              <a:rPr sz="1500" b="1" spc="-385" dirty="0">
                <a:solidFill>
                  <a:srgbClr val="FFFFFF"/>
                </a:solidFill>
                <a:latin typeface="Tahoma"/>
                <a:cs typeface="Tahoma"/>
              </a:rPr>
              <a:t>+</a:t>
            </a:r>
            <a:r>
              <a:rPr sz="1500" b="1" spc="-20" dirty="0">
                <a:solidFill>
                  <a:srgbClr val="FFFFFF"/>
                </a:solidFill>
                <a:latin typeface="Tahoma"/>
                <a:cs typeface="Tahoma"/>
              </a:rPr>
              <a:t> started</a:t>
            </a:r>
            <a:r>
              <a:rPr sz="1500" b="1" spc="-40" dirty="0">
                <a:solidFill>
                  <a:srgbClr val="FFFFFF"/>
                </a:solidFill>
                <a:latin typeface="Tahoma"/>
                <a:cs typeface="Tahoma"/>
              </a:rPr>
              <a:t> </a:t>
            </a:r>
            <a:r>
              <a:rPr sz="1500" spc="-10" dirty="0">
                <a:solidFill>
                  <a:srgbClr val="FFFFFF"/>
                </a:solidFill>
                <a:latin typeface="Verdana"/>
                <a:cs typeface="Verdana"/>
              </a:rPr>
              <a:t>(</a:t>
            </a:r>
            <a:r>
              <a:rPr sz="1550" i="1" spc="-10" dirty="0">
                <a:solidFill>
                  <a:srgbClr val="CA41C7"/>
                </a:solidFill>
                <a:latin typeface="Courier New"/>
                <a:cs typeface="Courier New"/>
              </a:rPr>
              <a:t>docker</a:t>
            </a:r>
            <a:r>
              <a:rPr sz="1550" i="1" spc="-70" dirty="0">
                <a:solidFill>
                  <a:srgbClr val="CA41C7"/>
                </a:solidFill>
                <a:latin typeface="Courier New"/>
                <a:cs typeface="Courier New"/>
              </a:rPr>
              <a:t> </a:t>
            </a:r>
            <a:r>
              <a:rPr sz="1550" i="1" dirty="0">
                <a:solidFill>
                  <a:srgbClr val="CA41C7"/>
                </a:solidFill>
                <a:latin typeface="Courier New"/>
                <a:cs typeface="Courier New"/>
              </a:rPr>
              <a:t>stop</a:t>
            </a:r>
            <a:r>
              <a:rPr sz="1550" i="1" spc="-70" dirty="0">
                <a:solidFill>
                  <a:srgbClr val="CA41C7"/>
                </a:solidFill>
                <a:latin typeface="Courier New"/>
                <a:cs typeface="Courier New"/>
              </a:rPr>
              <a:t> </a:t>
            </a:r>
            <a:r>
              <a:rPr sz="1550" i="1" dirty="0">
                <a:solidFill>
                  <a:srgbClr val="CA41C7"/>
                </a:solidFill>
                <a:latin typeface="Courier New"/>
                <a:cs typeface="Courier New"/>
              </a:rPr>
              <a:t>/</a:t>
            </a:r>
            <a:r>
              <a:rPr sz="1550" i="1" spc="-75" dirty="0">
                <a:solidFill>
                  <a:srgbClr val="CA41C7"/>
                </a:solidFill>
                <a:latin typeface="Courier New"/>
                <a:cs typeface="Courier New"/>
              </a:rPr>
              <a:t> </a:t>
            </a:r>
            <a:r>
              <a:rPr sz="1550" i="1" spc="-10" dirty="0">
                <a:solidFill>
                  <a:srgbClr val="CA41C7"/>
                </a:solidFill>
                <a:latin typeface="Courier New"/>
                <a:cs typeface="Courier New"/>
              </a:rPr>
              <a:t>start</a:t>
            </a:r>
            <a:r>
              <a:rPr sz="1500" spc="-10" dirty="0">
                <a:solidFill>
                  <a:srgbClr val="FFFFFF"/>
                </a:solidFill>
                <a:latin typeface="Verdana"/>
                <a:cs typeface="Verdana"/>
              </a:rPr>
              <a:t>)</a:t>
            </a:r>
            <a:endParaRPr sz="1500">
              <a:latin typeface="Verdana"/>
              <a:cs typeface="Verdana"/>
            </a:endParaRPr>
          </a:p>
        </p:txBody>
      </p:sp>
      <p:grpSp>
        <p:nvGrpSpPr>
          <p:cNvPr id="28" name="object 28"/>
          <p:cNvGrpSpPr/>
          <p:nvPr/>
        </p:nvGrpSpPr>
        <p:grpSpPr>
          <a:xfrm>
            <a:off x="5495714" y="5467225"/>
            <a:ext cx="4022090" cy="999490"/>
            <a:chOff x="5495714" y="5467225"/>
            <a:chExt cx="4022090" cy="999490"/>
          </a:xfrm>
        </p:grpSpPr>
        <p:sp>
          <p:nvSpPr>
            <p:cNvPr id="29" name="object 29"/>
            <p:cNvSpPr/>
            <p:nvPr/>
          </p:nvSpPr>
          <p:spPr>
            <a:xfrm>
              <a:off x="5507991" y="5479502"/>
              <a:ext cx="3997325" cy="974725"/>
            </a:xfrm>
            <a:custGeom>
              <a:avLst/>
              <a:gdLst/>
              <a:ahLst/>
              <a:cxnLst/>
              <a:rect l="l" t="t" r="r" b="b"/>
              <a:pathLst>
                <a:path w="3997325" h="974725">
                  <a:moveTo>
                    <a:pt x="3834726" y="0"/>
                  </a:moveTo>
                  <a:lnTo>
                    <a:pt x="162439" y="0"/>
                  </a:lnTo>
                  <a:lnTo>
                    <a:pt x="119256" y="5801"/>
                  </a:lnTo>
                  <a:lnTo>
                    <a:pt x="80453" y="22174"/>
                  </a:lnTo>
                  <a:lnTo>
                    <a:pt x="47577" y="47570"/>
                  </a:lnTo>
                  <a:lnTo>
                    <a:pt x="22177" y="80442"/>
                  </a:lnTo>
                  <a:lnTo>
                    <a:pt x="5802" y="119240"/>
                  </a:lnTo>
                  <a:lnTo>
                    <a:pt x="0" y="162417"/>
                  </a:lnTo>
                  <a:lnTo>
                    <a:pt x="0" y="812059"/>
                  </a:lnTo>
                  <a:lnTo>
                    <a:pt x="5802" y="855237"/>
                  </a:lnTo>
                  <a:lnTo>
                    <a:pt x="22177" y="894035"/>
                  </a:lnTo>
                  <a:lnTo>
                    <a:pt x="47577" y="926906"/>
                  </a:lnTo>
                  <a:lnTo>
                    <a:pt x="80453" y="952303"/>
                  </a:lnTo>
                  <a:lnTo>
                    <a:pt x="119256" y="968676"/>
                  </a:lnTo>
                  <a:lnTo>
                    <a:pt x="162439" y="974477"/>
                  </a:lnTo>
                  <a:lnTo>
                    <a:pt x="3834726" y="974477"/>
                  </a:lnTo>
                  <a:lnTo>
                    <a:pt x="3877909" y="968676"/>
                  </a:lnTo>
                  <a:lnTo>
                    <a:pt x="3916713" y="952303"/>
                  </a:lnTo>
                  <a:lnTo>
                    <a:pt x="3949588" y="926906"/>
                  </a:lnTo>
                  <a:lnTo>
                    <a:pt x="3974988" y="894035"/>
                  </a:lnTo>
                  <a:lnTo>
                    <a:pt x="3991363" y="855237"/>
                  </a:lnTo>
                  <a:lnTo>
                    <a:pt x="3997166" y="812059"/>
                  </a:lnTo>
                  <a:lnTo>
                    <a:pt x="3997166" y="162417"/>
                  </a:lnTo>
                  <a:lnTo>
                    <a:pt x="3991363" y="119240"/>
                  </a:lnTo>
                  <a:lnTo>
                    <a:pt x="3974988" y="80442"/>
                  </a:lnTo>
                  <a:lnTo>
                    <a:pt x="3949588" y="47570"/>
                  </a:lnTo>
                  <a:lnTo>
                    <a:pt x="3916713" y="22174"/>
                  </a:lnTo>
                  <a:lnTo>
                    <a:pt x="3877909" y="5801"/>
                  </a:lnTo>
                  <a:lnTo>
                    <a:pt x="3834726" y="0"/>
                  </a:lnTo>
                  <a:close/>
                </a:path>
              </a:pathLst>
            </a:custGeom>
            <a:solidFill>
              <a:srgbClr val="521751"/>
            </a:solidFill>
          </p:spPr>
          <p:txBody>
            <a:bodyPr wrap="square" lIns="0" tIns="0" rIns="0" bIns="0" rtlCol="0"/>
            <a:lstStyle/>
            <a:p>
              <a:endParaRPr/>
            </a:p>
          </p:txBody>
        </p:sp>
        <p:sp>
          <p:nvSpPr>
            <p:cNvPr id="30" name="object 30"/>
            <p:cNvSpPr/>
            <p:nvPr/>
          </p:nvSpPr>
          <p:spPr>
            <a:xfrm>
              <a:off x="5507991" y="5479502"/>
              <a:ext cx="3997325" cy="974725"/>
            </a:xfrm>
            <a:custGeom>
              <a:avLst/>
              <a:gdLst/>
              <a:ahLst/>
              <a:cxnLst/>
              <a:rect l="l" t="t" r="r" b="b"/>
              <a:pathLst>
                <a:path w="3997325" h="974725">
                  <a:moveTo>
                    <a:pt x="0" y="162418"/>
                  </a:moveTo>
                  <a:lnTo>
                    <a:pt x="5802" y="119240"/>
                  </a:lnTo>
                  <a:lnTo>
                    <a:pt x="22177" y="80442"/>
                  </a:lnTo>
                  <a:lnTo>
                    <a:pt x="47577" y="47571"/>
                  </a:lnTo>
                  <a:lnTo>
                    <a:pt x="80453" y="22174"/>
                  </a:lnTo>
                  <a:lnTo>
                    <a:pt x="119256" y="5801"/>
                  </a:lnTo>
                  <a:lnTo>
                    <a:pt x="162439" y="0"/>
                  </a:lnTo>
                  <a:lnTo>
                    <a:pt x="3834726" y="0"/>
                  </a:lnTo>
                  <a:lnTo>
                    <a:pt x="3877909" y="5801"/>
                  </a:lnTo>
                  <a:lnTo>
                    <a:pt x="3916712" y="22174"/>
                  </a:lnTo>
                  <a:lnTo>
                    <a:pt x="3949588" y="47571"/>
                  </a:lnTo>
                  <a:lnTo>
                    <a:pt x="3974988" y="80442"/>
                  </a:lnTo>
                  <a:lnTo>
                    <a:pt x="3991363" y="119240"/>
                  </a:lnTo>
                  <a:lnTo>
                    <a:pt x="3997166" y="162418"/>
                  </a:lnTo>
                  <a:lnTo>
                    <a:pt x="3997166" y="812060"/>
                  </a:lnTo>
                  <a:lnTo>
                    <a:pt x="3991363" y="855237"/>
                  </a:lnTo>
                  <a:lnTo>
                    <a:pt x="3974988" y="894035"/>
                  </a:lnTo>
                  <a:lnTo>
                    <a:pt x="3949588" y="926906"/>
                  </a:lnTo>
                  <a:lnTo>
                    <a:pt x="3916712" y="952303"/>
                  </a:lnTo>
                  <a:lnTo>
                    <a:pt x="3877909" y="968676"/>
                  </a:lnTo>
                  <a:lnTo>
                    <a:pt x="3834726" y="974478"/>
                  </a:lnTo>
                  <a:lnTo>
                    <a:pt x="162439" y="974478"/>
                  </a:lnTo>
                  <a:lnTo>
                    <a:pt x="119256" y="968676"/>
                  </a:lnTo>
                  <a:lnTo>
                    <a:pt x="80453" y="952303"/>
                  </a:lnTo>
                  <a:lnTo>
                    <a:pt x="47577" y="926906"/>
                  </a:lnTo>
                  <a:lnTo>
                    <a:pt x="22177" y="894035"/>
                  </a:lnTo>
                  <a:lnTo>
                    <a:pt x="5802" y="855237"/>
                  </a:lnTo>
                  <a:lnTo>
                    <a:pt x="0" y="812060"/>
                  </a:lnTo>
                  <a:lnTo>
                    <a:pt x="0" y="162418"/>
                  </a:lnTo>
                  <a:close/>
                </a:path>
              </a:pathLst>
            </a:custGeom>
            <a:ln w="24553">
              <a:solidFill>
                <a:srgbClr val="FFFFFF"/>
              </a:solidFill>
            </a:ln>
          </p:spPr>
          <p:txBody>
            <a:bodyPr wrap="square" lIns="0" tIns="0" rIns="0" bIns="0" rtlCol="0"/>
            <a:lstStyle/>
            <a:p>
              <a:endParaRPr/>
            </a:p>
          </p:txBody>
        </p:sp>
      </p:grpSp>
      <p:sp>
        <p:nvSpPr>
          <p:cNvPr id="31" name="object 31"/>
          <p:cNvSpPr txBox="1"/>
          <p:nvPr/>
        </p:nvSpPr>
        <p:spPr>
          <a:xfrm>
            <a:off x="5858128" y="5470134"/>
            <a:ext cx="3293745" cy="965200"/>
          </a:xfrm>
          <a:prstGeom prst="rect">
            <a:avLst/>
          </a:prstGeom>
        </p:spPr>
        <p:txBody>
          <a:bodyPr vert="horz" wrap="square" lIns="0" tIns="20320" rIns="0" bIns="0" rtlCol="0">
            <a:spAutoFit/>
          </a:bodyPr>
          <a:lstStyle/>
          <a:p>
            <a:pPr marL="12065" marR="5080" indent="3175" algn="ctr">
              <a:lnSpc>
                <a:spcPct val="98500"/>
              </a:lnSpc>
              <a:spcBef>
                <a:spcPts val="160"/>
              </a:spcBef>
            </a:pPr>
            <a:r>
              <a:rPr sz="1500" b="1" spc="-50" dirty="0">
                <a:solidFill>
                  <a:srgbClr val="CA41C7"/>
                </a:solidFill>
                <a:latin typeface="Tahoma"/>
                <a:cs typeface="Tahoma"/>
              </a:rPr>
              <a:t>Images</a:t>
            </a:r>
            <a:r>
              <a:rPr sz="1500" b="1" spc="-60" dirty="0">
                <a:solidFill>
                  <a:srgbClr val="CA41C7"/>
                </a:solidFill>
                <a:latin typeface="Tahoma"/>
                <a:cs typeface="Tahoma"/>
              </a:rPr>
              <a:t> </a:t>
            </a:r>
            <a:r>
              <a:rPr sz="1500" spc="-35" dirty="0">
                <a:solidFill>
                  <a:srgbClr val="FFFFFF"/>
                </a:solidFill>
                <a:latin typeface="Verdana"/>
                <a:cs typeface="Verdana"/>
              </a:rPr>
              <a:t>can</a:t>
            </a:r>
            <a:r>
              <a:rPr sz="1500" spc="-100" dirty="0">
                <a:solidFill>
                  <a:srgbClr val="FFFFFF"/>
                </a:solidFill>
                <a:latin typeface="Verdana"/>
                <a:cs typeface="Verdana"/>
              </a:rPr>
              <a:t> </a:t>
            </a:r>
            <a:r>
              <a:rPr sz="1500" spc="-30" dirty="0">
                <a:solidFill>
                  <a:srgbClr val="FFFFFF"/>
                </a:solidFill>
                <a:latin typeface="Verdana"/>
                <a:cs typeface="Verdana"/>
              </a:rPr>
              <a:t>also</a:t>
            </a:r>
            <a:r>
              <a:rPr sz="1500" spc="-100" dirty="0">
                <a:solidFill>
                  <a:srgbClr val="FFFFFF"/>
                </a:solidFill>
                <a:latin typeface="Verdana"/>
                <a:cs typeface="Verdana"/>
              </a:rPr>
              <a:t> </a:t>
            </a:r>
            <a:r>
              <a:rPr sz="1500" spc="-55" dirty="0">
                <a:solidFill>
                  <a:srgbClr val="FFFFFF"/>
                </a:solidFill>
                <a:latin typeface="Verdana"/>
                <a:cs typeface="Verdana"/>
              </a:rPr>
              <a:t>be</a:t>
            </a:r>
            <a:r>
              <a:rPr sz="1500" spc="-100" dirty="0">
                <a:solidFill>
                  <a:srgbClr val="FFFFFF"/>
                </a:solidFill>
                <a:latin typeface="Verdana"/>
                <a:cs typeface="Verdana"/>
              </a:rPr>
              <a:t> </a:t>
            </a:r>
            <a:r>
              <a:rPr sz="1500" b="1" spc="-30" dirty="0">
                <a:solidFill>
                  <a:srgbClr val="FFFFFF"/>
                </a:solidFill>
                <a:latin typeface="Tahoma"/>
                <a:cs typeface="Tahoma"/>
              </a:rPr>
              <a:t>listed</a:t>
            </a:r>
            <a:r>
              <a:rPr sz="1500" b="1" spc="-25" dirty="0">
                <a:solidFill>
                  <a:srgbClr val="FFFFFF"/>
                </a:solidFill>
                <a:latin typeface="Tahoma"/>
                <a:cs typeface="Tahoma"/>
              </a:rPr>
              <a:t> </a:t>
            </a:r>
            <a:r>
              <a:rPr sz="1500" spc="-10" dirty="0">
                <a:solidFill>
                  <a:srgbClr val="FFFFFF"/>
                </a:solidFill>
                <a:latin typeface="Verdana"/>
                <a:cs typeface="Verdana"/>
              </a:rPr>
              <a:t>(</a:t>
            </a:r>
            <a:r>
              <a:rPr sz="1550" i="1" spc="-10" dirty="0">
                <a:solidFill>
                  <a:srgbClr val="FA923F"/>
                </a:solidFill>
                <a:latin typeface="Courier New"/>
                <a:cs typeface="Courier New"/>
              </a:rPr>
              <a:t>docker </a:t>
            </a:r>
            <a:r>
              <a:rPr sz="1550" i="1" spc="-60" dirty="0">
                <a:solidFill>
                  <a:srgbClr val="FA923F"/>
                </a:solidFill>
                <a:latin typeface="Courier New"/>
                <a:cs typeface="Courier New"/>
              </a:rPr>
              <a:t>images</a:t>
            </a:r>
            <a:r>
              <a:rPr sz="1500" spc="-60" dirty="0">
                <a:solidFill>
                  <a:srgbClr val="FFFFFF"/>
                </a:solidFill>
                <a:latin typeface="Verdana"/>
                <a:cs typeface="Verdana"/>
              </a:rPr>
              <a:t>),</a:t>
            </a:r>
            <a:r>
              <a:rPr sz="1500" spc="-114" dirty="0">
                <a:solidFill>
                  <a:srgbClr val="FFFFFF"/>
                </a:solidFill>
                <a:latin typeface="Verdana"/>
                <a:cs typeface="Verdana"/>
              </a:rPr>
              <a:t> </a:t>
            </a:r>
            <a:r>
              <a:rPr sz="1500" b="1" spc="-30" dirty="0">
                <a:solidFill>
                  <a:srgbClr val="FFFFFF"/>
                </a:solidFill>
                <a:latin typeface="Tahoma"/>
                <a:cs typeface="Tahoma"/>
              </a:rPr>
              <a:t>removed</a:t>
            </a:r>
            <a:r>
              <a:rPr sz="1500" b="1" spc="-80" dirty="0">
                <a:solidFill>
                  <a:srgbClr val="FFFFFF"/>
                </a:solidFill>
                <a:latin typeface="Tahoma"/>
                <a:cs typeface="Tahoma"/>
              </a:rPr>
              <a:t> </a:t>
            </a:r>
            <a:r>
              <a:rPr sz="1500" spc="-10" dirty="0">
                <a:solidFill>
                  <a:srgbClr val="FFFFFF"/>
                </a:solidFill>
                <a:latin typeface="Verdana"/>
                <a:cs typeface="Verdana"/>
              </a:rPr>
              <a:t>(</a:t>
            </a:r>
            <a:r>
              <a:rPr sz="1550" i="1" spc="-10" dirty="0">
                <a:solidFill>
                  <a:srgbClr val="FA923F"/>
                </a:solidFill>
                <a:latin typeface="Courier New"/>
                <a:cs typeface="Courier New"/>
              </a:rPr>
              <a:t>docker</a:t>
            </a:r>
            <a:r>
              <a:rPr sz="1550" i="1" spc="-120" dirty="0">
                <a:solidFill>
                  <a:srgbClr val="FA923F"/>
                </a:solidFill>
                <a:latin typeface="Courier New"/>
                <a:cs typeface="Courier New"/>
              </a:rPr>
              <a:t> </a:t>
            </a:r>
            <a:r>
              <a:rPr sz="1550" i="1" spc="-20" dirty="0">
                <a:solidFill>
                  <a:srgbClr val="FA923F"/>
                </a:solidFill>
                <a:latin typeface="Courier New"/>
                <a:cs typeface="Courier New"/>
              </a:rPr>
              <a:t>rmi, </a:t>
            </a:r>
            <a:r>
              <a:rPr sz="1550" i="1" dirty="0">
                <a:solidFill>
                  <a:srgbClr val="FA923F"/>
                </a:solidFill>
                <a:latin typeface="Courier New"/>
                <a:cs typeface="Courier New"/>
              </a:rPr>
              <a:t>docker</a:t>
            </a:r>
            <a:r>
              <a:rPr sz="1550" i="1" spc="-40" dirty="0">
                <a:solidFill>
                  <a:srgbClr val="FA923F"/>
                </a:solidFill>
                <a:latin typeface="Courier New"/>
                <a:cs typeface="Courier New"/>
              </a:rPr>
              <a:t> </a:t>
            </a:r>
            <a:r>
              <a:rPr sz="1550" i="1" dirty="0">
                <a:solidFill>
                  <a:srgbClr val="FA923F"/>
                </a:solidFill>
                <a:latin typeface="Courier New"/>
                <a:cs typeface="Courier New"/>
              </a:rPr>
              <a:t>image</a:t>
            </a:r>
            <a:r>
              <a:rPr sz="1550" i="1" spc="-10" dirty="0">
                <a:solidFill>
                  <a:srgbClr val="FA923F"/>
                </a:solidFill>
                <a:latin typeface="Courier New"/>
                <a:cs typeface="Courier New"/>
              </a:rPr>
              <a:t> </a:t>
            </a:r>
            <a:r>
              <a:rPr sz="1550" i="1" spc="-45" dirty="0">
                <a:solidFill>
                  <a:srgbClr val="FA923F"/>
                </a:solidFill>
                <a:latin typeface="Courier New"/>
                <a:cs typeface="Courier New"/>
              </a:rPr>
              <a:t>prune</a:t>
            </a:r>
            <a:r>
              <a:rPr sz="1500" spc="-45" dirty="0">
                <a:solidFill>
                  <a:srgbClr val="FFFFFF"/>
                </a:solidFill>
                <a:latin typeface="Verdana"/>
                <a:cs typeface="Verdana"/>
              </a:rPr>
              <a:t>)</a:t>
            </a:r>
            <a:r>
              <a:rPr sz="1500" spc="-105" dirty="0">
                <a:solidFill>
                  <a:srgbClr val="FFFFFF"/>
                </a:solidFill>
                <a:latin typeface="Verdana"/>
                <a:cs typeface="Verdana"/>
              </a:rPr>
              <a:t> </a:t>
            </a:r>
            <a:r>
              <a:rPr sz="1500" spc="-30" dirty="0">
                <a:solidFill>
                  <a:srgbClr val="FFFFFF"/>
                </a:solidFill>
                <a:latin typeface="Verdana"/>
                <a:cs typeface="Verdana"/>
              </a:rPr>
              <a:t>and</a:t>
            </a:r>
            <a:r>
              <a:rPr sz="1500" spc="-100" dirty="0">
                <a:solidFill>
                  <a:srgbClr val="FFFFFF"/>
                </a:solidFill>
                <a:latin typeface="Verdana"/>
                <a:cs typeface="Verdana"/>
              </a:rPr>
              <a:t> </a:t>
            </a:r>
            <a:r>
              <a:rPr sz="1500" b="1" spc="-10" dirty="0">
                <a:solidFill>
                  <a:srgbClr val="FFFFFF"/>
                </a:solidFill>
                <a:latin typeface="Tahoma"/>
                <a:cs typeface="Tahoma"/>
              </a:rPr>
              <a:t>shared </a:t>
            </a:r>
            <a:r>
              <a:rPr sz="1500" spc="-10" dirty="0">
                <a:solidFill>
                  <a:srgbClr val="FFFFFF"/>
                </a:solidFill>
                <a:latin typeface="Verdana"/>
                <a:cs typeface="Verdana"/>
              </a:rPr>
              <a:t>(</a:t>
            </a:r>
            <a:r>
              <a:rPr sz="1550" i="1" spc="-10" dirty="0">
                <a:solidFill>
                  <a:srgbClr val="FA923F"/>
                </a:solidFill>
                <a:latin typeface="Courier New"/>
                <a:cs typeface="Courier New"/>
              </a:rPr>
              <a:t>docker</a:t>
            </a:r>
            <a:r>
              <a:rPr sz="1550" i="1" spc="-75" dirty="0">
                <a:solidFill>
                  <a:srgbClr val="FA923F"/>
                </a:solidFill>
                <a:latin typeface="Courier New"/>
                <a:cs typeface="Courier New"/>
              </a:rPr>
              <a:t> </a:t>
            </a:r>
            <a:r>
              <a:rPr sz="1550" i="1" dirty="0">
                <a:solidFill>
                  <a:srgbClr val="FA923F"/>
                </a:solidFill>
                <a:latin typeface="Courier New"/>
                <a:cs typeface="Courier New"/>
              </a:rPr>
              <a:t>push</a:t>
            </a:r>
            <a:r>
              <a:rPr sz="1550" i="1" spc="-75" dirty="0">
                <a:solidFill>
                  <a:srgbClr val="FA923F"/>
                </a:solidFill>
                <a:latin typeface="Courier New"/>
                <a:cs typeface="Courier New"/>
              </a:rPr>
              <a:t> </a:t>
            </a:r>
            <a:r>
              <a:rPr sz="1550" i="1" dirty="0">
                <a:solidFill>
                  <a:srgbClr val="FA923F"/>
                </a:solidFill>
                <a:latin typeface="Courier New"/>
                <a:cs typeface="Courier New"/>
              </a:rPr>
              <a:t>/</a:t>
            </a:r>
            <a:r>
              <a:rPr sz="1550" i="1" spc="-70" dirty="0">
                <a:solidFill>
                  <a:srgbClr val="FA923F"/>
                </a:solidFill>
                <a:latin typeface="Courier New"/>
                <a:cs typeface="Courier New"/>
              </a:rPr>
              <a:t> </a:t>
            </a:r>
            <a:r>
              <a:rPr sz="1550" i="1" spc="-10" dirty="0">
                <a:solidFill>
                  <a:srgbClr val="FA923F"/>
                </a:solidFill>
                <a:latin typeface="Courier New"/>
                <a:cs typeface="Courier New"/>
              </a:rPr>
              <a:t>pull</a:t>
            </a:r>
            <a:r>
              <a:rPr sz="1500" spc="-10" dirty="0">
                <a:solidFill>
                  <a:srgbClr val="FFFFFF"/>
                </a:solidFill>
                <a:latin typeface="Verdana"/>
                <a:cs typeface="Verdana"/>
              </a:rPr>
              <a:t>)</a:t>
            </a:r>
            <a:endParaRPr sz="1500">
              <a:latin typeface="Verdana"/>
              <a:cs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85A431-F9F5-0991-5AA4-6F9B98CC29EC}"/>
              </a:ext>
            </a:extLst>
          </p:cNvPr>
          <p:cNvSpPr txBox="1"/>
          <p:nvPr/>
        </p:nvSpPr>
        <p:spPr>
          <a:xfrm>
            <a:off x="3822700" y="3427482"/>
            <a:ext cx="2731838" cy="707886"/>
          </a:xfrm>
          <a:prstGeom prst="rect">
            <a:avLst/>
          </a:prstGeom>
          <a:noFill/>
        </p:spPr>
        <p:txBody>
          <a:bodyPr wrap="none" rtlCol="0">
            <a:spAutoFit/>
          </a:bodyPr>
          <a:lstStyle/>
          <a:p>
            <a:r>
              <a:rPr lang="en-IN" sz="4000" b="1"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2444698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6BDEF-93C2-83EA-3EB1-71B14DC934C8}"/>
              </a:ext>
            </a:extLst>
          </p:cNvPr>
          <p:cNvSpPr>
            <a:spLocks noGrp="1"/>
          </p:cNvSpPr>
          <p:nvPr>
            <p:ph type="title"/>
          </p:nvPr>
        </p:nvSpPr>
        <p:spPr>
          <a:xfrm>
            <a:off x="355600" y="1571625"/>
            <a:ext cx="9982200" cy="4196577"/>
          </a:xfrm>
        </p:spPr>
        <p:txBody>
          <a:bodyPr/>
          <a:lstStyle/>
          <a:p>
            <a:r>
              <a:rPr lang="en-US" sz="2400" b="0" i="0" dirty="0">
                <a:solidFill>
                  <a:schemeClr val="tx1"/>
                </a:solidFill>
                <a:effectLst/>
                <a:latin typeface="Arial" panose="020B0604020202020204" pitchFamily="34" charset="0"/>
                <a:cs typeface="Arial" panose="020B0604020202020204" pitchFamily="34" charset="0"/>
              </a:rPr>
              <a:t>1) What are "Images" (when working with Docker)?</a:t>
            </a:r>
            <a:br>
              <a:rPr lang="en-US" sz="2400" b="0" i="0" dirty="0">
                <a:solidFill>
                  <a:schemeClr val="tx1"/>
                </a:solidFill>
                <a:effectLst/>
                <a:latin typeface="Arial" panose="020B0604020202020204" pitchFamily="34" charset="0"/>
                <a:cs typeface="Arial" panose="020B0604020202020204" pitchFamily="34" charset="0"/>
              </a:rPr>
            </a:br>
            <a:br>
              <a:rPr lang="en-US" sz="2400" b="0" i="0" dirty="0">
                <a:solidFill>
                  <a:schemeClr val="tx1"/>
                </a:solidFill>
                <a:effectLst/>
                <a:latin typeface="Arial" panose="020B0604020202020204" pitchFamily="34" charset="0"/>
                <a:cs typeface="Arial" panose="020B0604020202020204" pitchFamily="34" charset="0"/>
              </a:rPr>
            </a:br>
            <a:r>
              <a:rPr lang="en-US" sz="2400" b="0" i="0" dirty="0">
                <a:solidFill>
                  <a:schemeClr val="tx1"/>
                </a:solidFill>
                <a:effectLst/>
                <a:latin typeface="Arial" panose="020B0604020202020204" pitchFamily="34" charset="0"/>
                <a:cs typeface="Arial" panose="020B0604020202020204" pitchFamily="34" charset="0"/>
              </a:rPr>
              <a:t>2) Why do we have "Images" and "Containers"? Why not just "Containers"?</a:t>
            </a:r>
            <a:br>
              <a:rPr lang="en-US" sz="2400" b="0" i="0" dirty="0">
                <a:solidFill>
                  <a:schemeClr val="tx1"/>
                </a:solidFill>
                <a:effectLst/>
                <a:latin typeface="Arial" panose="020B0604020202020204" pitchFamily="34" charset="0"/>
                <a:cs typeface="Arial" panose="020B0604020202020204" pitchFamily="34" charset="0"/>
              </a:rPr>
            </a:br>
            <a:br>
              <a:rPr lang="en-US" sz="2400" b="0" i="0" dirty="0">
                <a:solidFill>
                  <a:schemeClr val="tx1"/>
                </a:solidFill>
                <a:effectLst/>
                <a:latin typeface="Arial" panose="020B0604020202020204" pitchFamily="34" charset="0"/>
                <a:cs typeface="Arial" panose="020B0604020202020204" pitchFamily="34" charset="0"/>
              </a:rPr>
            </a:br>
            <a:r>
              <a:rPr lang="en-US" sz="2400" b="0" i="0" dirty="0">
                <a:solidFill>
                  <a:schemeClr val="tx1"/>
                </a:solidFill>
                <a:effectLst/>
                <a:latin typeface="Arial" panose="020B0604020202020204" pitchFamily="34" charset="0"/>
                <a:cs typeface="Arial" panose="020B0604020202020204" pitchFamily="34" charset="0"/>
              </a:rPr>
              <a:t>3) What does "Isolation" mean in the context of containers?</a:t>
            </a:r>
            <a:br>
              <a:rPr lang="en-US" sz="2400" b="0" i="0" dirty="0">
                <a:solidFill>
                  <a:schemeClr val="tx1"/>
                </a:solidFill>
                <a:effectLst/>
                <a:latin typeface="Arial" panose="020B0604020202020204" pitchFamily="34" charset="0"/>
                <a:cs typeface="Arial" panose="020B0604020202020204" pitchFamily="34" charset="0"/>
              </a:rPr>
            </a:br>
            <a:br>
              <a:rPr lang="en-US" sz="2400" b="0" i="0" dirty="0">
                <a:solidFill>
                  <a:schemeClr val="tx1"/>
                </a:solidFill>
                <a:effectLst/>
                <a:latin typeface="Arial" panose="020B0604020202020204" pitchFamily="34" charset="0"/>
                <a:cs typeface="Arial" panose="020B0604020202020204" pitchFamily="34" charset="0"/>
              </a:rPr>
            </a:br>
            <a:r>
              <a:rPr lang="en-US" sz="2400" b="0" i="0" dirty="0">
                <a:solidFill>
                  <a:schemeClr val="tx1"/>
                </a:solidFill>
                <a:effectLst/>
                <a:latin typeface="Arial" panose="020B0604020202020204" pitchFamily="34" charset="0"/>
                <a:cs typeface="Arial" panose="020B0604020202020204" pitchFamily="34" charset="0"/>
              </a:rPr>
              <a:t>4) What's a "Container"?</a:t>
            </a:r>
            <a:br>
              <a:rPr lang="en-US" sz="2400" b="0" i="0" dirty="0">
                <a:solidFill>
                  <a:schemeClr val="tx1"/>
                </a:solidFill>
                <a:effectLst/>
                <a:latin typeface="Arial" panose="020B0604020202020204" pitchFamily="34" charset="0"/>
                <a:cs typeface="Arial" panose="020B0604020202020204" pitchFamily="34" charset="0"/>
              </a:rPr>
            </a:br>
            <a:br>
              <a:rPr lang="en-US" sz="2400" b="0" i="0" dirty="0">
                <a:solidFill>
                  <a:schemeClr val="tx1"/>
                </a:solidFill>
                <a:effectLst/>
                <a:latin typeface="Arial" panose="020B0604020202020204" pitchFamily="34" charset="0"/>
                <a:cs typeface="Arial" panose="020B0604020202020204" pitchFamily="34" charset="0"/>
              </a:rPr>
            </a:br>
            <a:r>
              <a:rPr lang="en-US" sz="2400" b="0" i="0" dirty="0">
                <a:solidFill>
                  <a:schemeClr val="tx1"/>
                </a:solidFill>
                <a:effectLst/>
                <a:latin typeface="Arial" panose="020B0604020202020204" pitchFamily="34" charset="0"/>
                <a:cs typeface="Arial" panose="020B0604020202020204" pitchFamily="34" charset="0"/>
              </a:rPr>
              <a:t>5) What are "Layers" in the context of images?</a:t>
            </a:r>
            <a:br>
              <a:rPr lang="en-US" sz="2400" b="0" i="0" dirty="0">
                <a:solidFill>
                  <a:schemeClr val="tx1"/>
                </a:solidFill>
                <a:effectLst/>
                <a:latin typeface="Arial" panose="020B0604020202020204" pitchFamily="34" charset="0"/>
                <a:cs typeface="Arial" panose="020B0604020202020204" pitchFamily="34" charset="0"/>
              </a:rPr>
            </a:br>
            <a:br>
              <a:rPr lang="en-US" sz="2400" b="0" i="0" dirty="0">
                <a:solidFill>
                  <a:schemeClr val="tx1"/>
                </a:solidFill>
                <a:effectLst/>
                <a:latin typeface="Arial" panose="020B0604020202020204" pitchFamily="34" charset="0"/>
                <a:cs typeface="Arial" panose="020B0604020202020204" pitchFamily="34" charset="0"/>
              </a:rPr>
            </a:br>
            <a:r>
              <a:rPr lang="en-US" sz="2400" b="0" i="0" dirty="0">
                <a:solidFill>
                  <a:schemeClr val="tx1"/>
                </a:solidFill>
                <a:effectLst/>
                <a:latin typeface="Arial" panose="020B0604020202020204" pitchFamily="34" charset="0"/>
                <a:cs typeface="Arial" panose="020B0604020202020204" pitchFamily="34" charset="0"/>
              </a:rPr>
              <a:t>6) What does this command do?</a:t>
            </a:r>
            <a:br>
              <a:rPr lang="en-US" sz="2400" b="0" i="0" dirty="0">
                <a:solidFill>
                  <a:schemeClr val="tx1"/>
                </a:solidFill>
                <a:effectLst/>
                <a:latin typeface="Arial" panose="020B0604020202020204" pitchFamily="34" charset="0"/>
                <a:cs typeface="Arial" panose="020B0604020202020204" pitchFamily="34" charset="0"/>
              </a:rPr>
            </a:br>
            <a:r>
              <a:rPr lang="en-US" sz="2400" b="0" i="0" dirty="0">
                <a:solidFill>
                  <a:schemeClr val="tx1"/>
                </a:solidFill>
                <a:effectLst/>
                <a:latin typeface="Arial" panose="020B0604020202020204" pitchFamily="34" charset="0"/>
                <a:cs typeface="Arial" panose="020B0604020202020204" pitchFamily="34" charset="0"/>
              </a:rPr>
              <a:t>	</a:t>
            </a:r>
            <a:r>
              <a:rPr lang="en-US" sz="2400" b="1" i="0" dirty="0">
                <a:solidFill>
                  <a:srgbClr val="FFFF00"/>
                </a:solidFill>
                <a:effectLst/>
                <a:latin typeface="Arial" panose="020B0604020202020204" pitchFamily="34" charset="0"/>
                <a:cs typeface="Arial" panose="020B0604020202020204" pitchFamily="34" charset="0"/>
              </a:rPr>
              <a:t>docker build .</a:t>
            </a:r>
            <a:br>
              <a:rPr lang="en-US" sz="2400" b="1" i="0" dirty="0">
                <a:solidFill>
                  <a:srgbClr val="FFFF00"/>
                </a:solidFill>
                <a:effectLst/>
                <a:latin typeface="Arial" panose="020B0604020202020204" pitchFamily="34" charset="0"/>
                <a:cs typeface="Arial" panose="020B0604020202020204" pitchFamily="34" charset="0"/>
              </a:rPr>
            </a:br>
            <a:br>
              <a:rPr lang="en-US" sz="2400" b="1" i="0" dirty="0">
                <a:solidFill>
                  <a:srgbClr val="FFFF00"/>
                </a:solidFill>
                <a:effectLst/>
                <a:latin typeface="Arial" panose="020B0604020202020204" pitchFamily="34" charset="0"/>
                <a:cs typeface="Arial" panose="020B0604020202020204" pitchFamily="34" charset="0"/>
              </a:rPr>
            </a:br>
            <a:r>
              <a:rPr lang="en-US" sz="2400" b="0" i="0" dirty="0">
                <a:solidFill>
                  <a:schemeClr val="tx1"/>
                </a:solidFill>
                <a:effectLst/>
                <a:latin typeface="Arial" panose="020B0604020202020204" pitchFamily="34" charset="0"/>
                <a:cs typeface="Arial" panose="020B0604020202020204" pitchFamily="34" charset="0"/>
              </a:rPr>
              <a:t>7) What does this command do?</a:t>
            </a:r>
            <a:br>
              <a:rPr lang="en-US" sz="2400" b="0" i="0" dirty="0">
                <a:solidFill>
                  <a:schemeClr val="tx1"/>
                </a:solidFill>
                <a:effectLst/>
                <a:latin typeface="Arial" panose="020B0604020202020204" pitchFamily="34" charset="0"/>
                <a:cs typeface="Arial" panose="020B0604020202020204" pitchFamily="34" charset="0"/>
              </a:rPr>
            </a:br>
            <a:r>
              <a:rPr lang="en-US" sz="2400" b="0" i="0" dirty="0">
                <a:solidFill>
                  <a:schemeClr val="tx1"/>
                </a:solidFill>
                <a:effectLst/>
                <a:latin typeface="Arial" panose="020B0604020202020204" pitchFamily="34" charset="0"/>
                <a:cs typeface="Arial" panose="020B0604020202020204" pitchFamily="34" charset="0"/>
              </a:rPr>
              <a:t>	</a:t>
            </a:r>
            <a:r>
              <a:rPr lang="en-US" sz="2400" b="1" i="0" dirty="0">
                <a:solidFill>
                  <a:srgbClr val="FFFF00"/>
                </a:solidFill>
                <a:effectLst/>
                <a:latin typeface="Arial" panose="020B0604020202020204" pitchFamily="34" charset="0"/>
                <a:cs typeface="Arial" panose="020B0604020202020204" pitchFamily="34" charset="0"/>
              </a:rPr>
              <a:t>docker run node</a:t>
            </a:r>
          </a:p>
        </p:txBody>
      </p:sp>
      <p:sp>
        <p:nvSpPr>
          <p:cNvPr id="9" name="TextBox 8">
            <a:extLst>
              <a:ext uri="{FF2B5EF4-FFF2-40B4-BE49-F238E27FC236}">
                <a16:creationId xmlns:a16="http://schemas.microsoft.com/office/drawing/2014/main" id="{FC9102CB-B9D3-F45C-2960-37F45E09410D}"/>
              </a:ext>
            </a:extLst>
          </p:cNvPr>
          <p:cNvSpPr txBox="1"/>
          <p:nvPr/>
        </p:nvSpPr>
        <p:spPr>
          <a:xfrm>
            <a:off x="4279900" y="428625"/>
            <a:ext cx="1324402" cy="707886"/>
          </a:xfrm>
          <a:prstGeom prst="rect">
            <a:avLst/>
          </a:prstGeom>
          <a:noFill/>
        </p:spPr>
        <p:txBody>
          <a:bodyPr wrap="none" rtlCol="0">
            <a:spAutoFit/>
          </a:bodyPr>
          <a:lstStyle/>
          <a:p>
            <a:r>
              <a:rPr lang="en-IN" sz="4000" b="1" dirty="0">
                <a:latin typeface="Arial" panose="020B0604020202020204" pitchFamily="34" charset="0"/>
                <a:cs typeface="Arial" panose="020B0604020202020204" pitchFamily="34" charset="0"/>
              </a:rPr>
              <a:t>Q&amp;A</a:t>
            </a:r>
          </a:p>
        </p:txBody>
      </p:sp>
    </p:spTree>
    <p:extLst>
      <p:ext uri="{BB962C8B-B14F-4D97-AF65-F5344CB8AC3E}">
        <p14:creationId xmlns:p14="http://schemas.microsoft.com/office/powerpoint/2010/main" val="990408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29A3F-A99F-62A5-C275-AE623A09EC69}"/>
              </a:ext>
            </a:extLst>
          </p:cNvPr>
          <p:cNvSpPr>
            <a:spLocks noGrp="1"/>
          </p:cNvSpPr>
          <p:nvPr>
            <p:ph type="title"/>
          </p:nvPr>
        </p:nvSpPr>
        <p:spPr/>
        <p:txBody>
          <a:bodyPr/>
          <a:lstStyle/>
          <a:p>
            <a:r>
              <a:rPr lang="en-US" sz="2400" dirty="0">
                <a:latin typeface="Arial" panose="020B0604020202020204" pitchFamily="34" charset="0"/>
                <a:cs typeface="Arial" panose="020B0604020202020204" pitchFamily="34" charset="0"/>
              </a:rPr>
              <a:t>8) What's the result of these commands?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	</a:t>
            </a:r>
            <a:r>
              <a:rPr lang="en-US" sz="2400" b="1" dirty="0">
                <a:solidFill>
                  <a:srgbClr val="FFFF00"/>
                </a:solidFill>
                <a:latin typeface="Arial" panose="020B0604020202020204" pitchFamily="34" charset="0"/>
                <a:cs typeface="Arial" panose="020B0604020202020204" pitchFamily="34" charset="0"/>
              </a:rPr>
              <a:t>docker build -t </a:t>
            </a:r>
            <a:r>
              <a:rPr lang="en-US" sz="2400" b="1" dirty="0" err="1">
                <a:solidFill>
                  <a:srgbClr val="FFFF00"/>
                </a:solidFill>
                <a:latin typeface="Arial" panose="020B0604020202020204" pitchFamily="34" charset="0"/>
                <a:cs typeface="Arial" panose="020B0604020202020204" pitchFamily="34" charset="0"/>
              </a:rPr>
              <a:t>myimage</a:t>
            </a:r>
            <a:r>
              <a:rPr lang="en-US" sz="2400" b="1" dirty="0">
                <a:solidFill>
                  <a:srgbClr val="FFFF00"/>
                </a:solidFill>
                <a:latin typeface="Arial" panose="020B0604020202020204" pitchFamily="34" charset="0"/>
                <a:cs typeface="Arial" panose="020B0604020202020204" pitchFamily="34" charset="0"/>
              </a:rPr>
              <a:t> .		</a:t>
            </a:r>
            <a:br>
              <a:rPr lang="en-US" sz="2400" b="1" dirty="0">
                <a:solidFill>
                  <a:srgbClr val="FFFF00"/>
                </a:solidFill>
                <a:latin typeface="Arial" panose="020B0604020202020204" pitchFamily="34" charset="0"/>
                <a:cs typeface="Arial" panose="020B0604020202020204" pitchFamily="34" charset="0"/>
              </a:rPr>
            </a:br>
            <a:r>
              <a:rPr lang="en-US" sz="2400" b="1" dirty="0">
                <a:solidFill>
                  <a:srgbClr val="FFFF00"/>
                </a:solidFill>
                <a:latin typeface="Arial" panose="020B0604020202020204" pitchFamily="34" charset="0"/>
                <a:cs typeface="Arial" panose="020B0604020202020204" pitchFamily="34" charset="0"/>
              </a:rPr>
              <a:t>	docker run --name </a:t>
            </a:r>
            <a:r>
              <a:rPr lang="en-US" sz="2400" b="1" dirty="0" err="1">
                <a:solidFill>
                  <a:srgbClr val="FFFF00"/>
                </a:solidFill>
                <a:latin typeface="Arial" panose="020B0604020202020204" pitchFamily="34" charset="0"/>
                <a:cs typeface="Arial" panose="020B0604020202020204" pitchFamily="34" charset="0"/>
              </a:rPr>
              <a:t>mycontainer</a:t>
            </a:r>
            <a:r>
              <a:rPr lang="en-US" sz="2400" b="1" dirty="0">
                <a:solidFill>
                  <a:srgbClr val="FFFF00"/>
                </a:solidFill>
                <a:latin typeface="Arial" panose="020B0604020202020204" pitchFamily="34" charset="0"/>
                <a:cs typeface="Arial" panose="020B0604020202020204" pitchFamily="34" charset="0"/>
              </a:rPr>
              <a:t> </a:t>
            </a:r>
            <a:r>
              <a:rPr lang="en-US" sz="2400" b="1" dirty="0" err="1">
                <a:solidFill>
                  <a:srgbClr val="FFFF00"/>
                </a:solidFill>
                <a:latin typeface="Arial" panose="020B0604020202020204" pitchFamily="34" charset="0"/>
                <a:cs typeface="Arial" panose="020B0604020202020204" pitchFamily="34" charset="0"/>
              </a:rPr>
              <a:t>myimage</a:t>
            </a:r>
            <a:r>
              <a:rPr lang="en-US" sz="2400" b="1" dirty="0">
                <a:solidFill>
                  <a:srgbClr val="FFFF00"/>
                </a:solidFill>
                <a:latin typeface="Arial" panose="020B0604020202020204" pitchFamily="34" charset="0"/>
                <a:cs typeface="Arial" panose="020B0604020202020204" pitchFamily="34" charset="0"/>
              </a:rPr>
              <a:t>		</a:t>
            </a:r>
            <a:br>
              <a:rPr lang="en-US" sz="2400" b="1" dirty="0">
                <a:solidFill>
                  <a:srgbClr val="FFFF00"/>
                </a:solidFill>
                <a:latin typeface="Arial" panose="020B0604020202020204" pitchFamily="34" charset="0"/>
                <a:cs typeface="Arial" panose="020B0604020202020204" pitchFamily="34" charset="0"/>
              </a:rPr>
            </a:br>
            <a:r>
              <a:rPr lang="en-US" sz="2400" b="1" dirty="0">
                <a:solidFill>
                  <a:srgbClr val="FFFF00"/>
                </a:solidFill>
                <a:latin typeface="Arial" panose="020B0604020202020204" pitchFamily="34" charset="0"/>
                <a:cs typeface="Arial" panose="020B0604020202020204" pitchFamily="34" charset="0"/>
              </a:rPr>
              <a:t>	docker stop </a:t>
            </a:r>
            <a:r>
              <a:rPr lang="en-US" sz="2400" b="1" dirty="0" err="1">
                <a:solidFill>
                  <a:srgbClr val="FFFF00"/>
                </a:solidFill>
                <a:latin typeface="Arial" panose="020B0604020202020204" pitchFamily="34" charset="0"/>
                <a:cs typeface="Arial" panose="020B0604020202020204" pitchFamily="34" charset="0"/>
              </a:rPr>
              <a:t>mycontainer</a:t>
            </a:r>
            <a:br>
              <a:rPr lang="en-US" sz="2400" dirty="0">
                <a:latin typeface="Arial" panose="020B0604020202020204" pitchFamily="34" charset="0"/>
                <a:cs typeface="Arial" panose="020B0604020202020204" pitchFamily="34" charset="0"/>
              </a:rPr>
            </a:b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9) What's the idea behind image tags?</a:t>
            </a:r>
            <a:br>
              <a:rPr lang="en-US" sz="2400" dirty="0">
                <a:latin typeface="Arial" panose="020B0604020202020204" pitchFamily="34" charset="0"/>
                <a:cs typeface="Arial" panose="020B0604020202020204" pitchFamily="34" charset="0"/>
              </a:rPr>
            </a:b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10) Do you have to assign custom image tags and container names?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8866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17AE4-15FD-B129-F86D-8752641ABB69}"/>
              </a:ext>
            </a:extLst>
          </p:cNvPr>
          <p:cNvSpPr>
            <a:spLocks noGrp="1"/>
          </p:cNvSpPr>
          <p:nvPr>
            <p:ph type="title"/>
          </p:nvPr>
        </p:nvSpPr>
        <p:spPr>
          <a:xfrm>
            <a:off x="469900" y="1114425"/>
            <a:ext cx="9961459" cy="1544473"/>
          </a:xfrm>
        </p:spPr>
        <p:txBody>
          <a:bodyPr/>
          <a:lstStyle/>
          <a:p>
            <a:r>
              <a:rPr lang="en-US" sz="2400" dirty="0" err="1">
                <a:solidFill>
                  <a:schemeClr val="tx1"/>
                </a:solidFill>
              </a:rPr>
              <a:t>Dockerize</a:t>
            </a:r>
            <a:r>
              <a:rPr lang="en-US" sz="2400" dirty="0">
                <a:solidFill>
                  <a:schemeClr val="tx1"/>
                </a:solidFill>
              </a:rPr>
              <a:t> BOTH apps - the Python and the Node app.</a:t>
            </a:r>
            <a:br>
              <a:rPr lang="en-US" sz="2400" dirty="0">
                <a:solidFill>
                  <a:schemeClr val="tx1"/>
                </a:solidFill>
              </a:rPr>
            </a:br>
            <a:br>
              <a:rPr lang="en-US" sz="2400" dirty="0">
                <a:solidFill>
                  <a:schemeClr val="tx1"/>
                </a:solidFill>
              </a:rPr>
            </a:br>
            <a:r>
              <a:rPr lang="en-US" sz="2400" dirty="0">
                <a:solidFill>
                  <a:schemeClr val="tx1"/>
                </a:solidFill>
              </a:rPr>
              <a:t>1) Create appropriate images for both apps (two separate images!).</a:t>
            </a:r>
            <a:br>
              <a:rPr lang="en-US" sz="2400" dirty="0">
                <a:solidFill>
                  <a:schemeClr val="tx1"/>
                </a:solidFill>
              </a:rPr>
            </a:br>
            <a:r>
              <a:rPr lang="en-US" sz="2400" dirty="0">
                <a:solidFill>
                  <a:schemeClr val="tx1"/>
                </a:solidFill>
              </a:rPr>
              <a:t>HINT: Have a brief look at the app code to configure your images correctly!</a:t>
            </a:r>
            <a:br>
              <a:rPr lang="en-US" sz="2400" dirty="0">
                <a:solidFill>
                  <a:schemeClr val="tx1"/>
                </a:solidFill>
              </a:rPr>
            </a:br>
            <a:r>
              <a:rPr lang="en-US" sz="2400" dirty="0">
                <a:solidFill>
                  <a:schemeClr val="tx1"/>
                </a:solidFill>
              </a:rPr>
              <a:t>2) Launch a container for each created image, making sure, that the app inside the container works correctly and is usable.</a:t>
            </a:r>
            <a:br>
              <a:rPr lang="en-US" sz="2400" dirty="0">
                <a:solidFill>
                  <a:schemeClr val="tx1"/>
                </a:solidFill>
              </a:rPr>
            </a:br>
            <a:r>
              <a:rPr lang="en-US" sz="2400" dirty="0">
                <a:solidFill>
                  <a:schemeClr val="tx1"/>
                </a:solidFill>
              </a:rPr>
              <a:t>3) Re-create both containers and assign names to both containers. Use these names to stop and restart both containers.</a:t>
            </a:r>
            <a:br>
              <a:rPr lang="en-US" sz="2400" dirty="0">
                <a:solidFill>
                  <a:schemeClr val="tx1"/>
                </a:solidFill>
              </a:rPr>
            </a:br>
            <a:r>
              <a:rPr lang="en-US" sz="2400" dirty="0">
                <a:solidFill>
                  <a:schemeClr val="tx1"/>
                </a:solidFill>
              </a:rPr>
              <a:t>4) Clean up (remove) all stopped (and running) containers, clean up all created images.</a:t>
            </a:r>
            <a:br>
              <a:rPr lang="en-US" sz="2400" dirty="0">
                <a:solidFill>
                  <a:schemeClr val="tx1"/>
                </a:solidFill>
              </a:rPr>
            </a:br>
            <a:r>
              <a:rPr lang="en-US" sz="2400" dirty="0">
                <a:solidFill>
                  <a:schemeClr val="tx1"/>
                </a:solidFill>
              </a:rPr>
              <a:t>5) Re-build the images - this time with names and tags assigned to them.</a:t>
            </a:r>
            <a:br>
              <a:rPr lang="en-US" sz="2400" dirty="0">
                <a:solidFill>
                  <a:schemeClr val="tx1"/>
                </a:solidFill>
              </a:rPr>
            </a:br>
            <a:r>
              <a:rPr lang="en-US" sz="2400" dirty="0">
                <a:solidFill>
                  <a:schemeClr val="tx1"/>
                </a:solidFill>
              </a:rPr>
              <a:t>6) Run new containers based on the re-built images, ensuring that the containers are removed automatically when stopped.</a:t>
            </a:r>
            <a:endParaRPr lang="en-IN" sz="2400" dirty="0">
              <a:solidFill>
                <a:schemeClr val="tx1"/>
              </a:solidFill>
            </a:endParaRPr>
          </a:p>
        </p:txBody>
      </p:sp>
      <p:sp>
        <p:nvSpPr>
          <p:cNvPr id="3" name="TextBox 2">
            <a:extLst>
              <a:ext uri="{FF2B5EF4-FFF2-40B4-BE49-F238E27FC236}">
                <a16:creationId xmlns:a16="http://schemas.microsoft.com/office/drawing/2014/main" id="{DEB672B2-DB44-2077-9ABF-6F32062BAC33}"/>
              </a:ext>
            </a:extLst>
          </p:cNvPr>
          <p:cNvSpPr txBox="1"/>
          <p:nvPr/>
        </p:nvSpPr>
        <p:spPr>
          <a:xfrm>
            <a:off x="3594100" y="504825"/>
            <a:ext cx="3437159" cy="461665"/>
          </a:xfrm>
          <a:prstGeom prst="rect">
            <a:avLst/>
          </a:prstGeom>
          <a:noFill/>
        </p:spPr>
        <p:txBody>
          <a:bodyPr wrap="none" rtlCol="0">
            <a:spAutoFit/>
          </a:bodyPr>
          <a:lstStyle/>
          <a:p>
            <a:r>
              <a:rPr lang="en-IN" sz="2400" i="0" dirty="0">
                <a:effectLst/>
                <a:latin typeface="Arial" panose="020B0604020202020204" pitchFamily="34" charset="0"/>
                <a:cs typeface="Arial" panose="020B0604020202020204" pitchFamily="34" charset="0"/>
              </a:rPr>
              <a:t>Assignment instructions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3867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177169" y="1089819"/>
            <a:ext cx="8402320" cy="617220"/>
          </a:xfrm>
          <a:custGeom>
            <a:avLst/>
            <a:gdLst/>
            <a:ahLst/>
            <a:cxnLst/>
            <a:rect l="l" t="t" r="r" b="b"/>
            <a:pathLst>
              <a:path w="8402320" h="617219">
                <a:moveTo>
                  <a:pt x="8401928" y="0"/>
                </a:moveTo>
                <a:lnTo>
                  <a:pt x="135081" y="0"/>
                </a:lnTo>
                <a:lnTo>
                  <a:pt x="82501" y="8080"/>
                </a:lnTo>
                <a:lnTo>
                  <a:pt x="39564" y="30116"/>
                </a:lnTo>
                <a:lnTo>
                  <a:pt x="10615" y="62801"/>
                </a:lnTo>
                <a:lnTo>
                  <a:pt x="0" y="102825"/>
                </a:lnTo>
                <a:lnTo>
                  <a:pt x="0" y="514118"/>
                </a:lnTo>
                <a:lnTo>
                  <a:pt x="10615" y="554144"/>
                </a:lnTo>
                <a:lnTo>
                  <a:pt x="39564" y="586828"/>
                </a:lnTo>
                <a:lnTo>
                  <a:pt x="82501" y="608865"/>
                </a:lnTo>
                <a:lnTo>
                  <a:pt x="135081" y="616945"/>
                </a:lnTo>
                <a:lnTo>
                  <a:pt x="8401928" y="616945"/>
                </a:lnTo>
                <a:lnTo>
                  <a:pt x="8401928" y="0"/>
                </a:lnTo>
                <a:close/>
              </a:path>
            </a:pathLst>
          </a:custGeom>
          <a:solidFill>
            <a:srgbClr val="FA923F"/>
          </a:solidFill>
        </p:spPr>
        <p:txBody>
          <a:bodyPr wrap="square" lIns="0" tIns="0" rIns="0" bIns="0" rtlCol="0"/>
          <a:lstStyle/>
          <a:p>
            <a:endParaRPr/>
          </a:p>
        </p:txBody>
      </p:sp>
      <p:sp>
        <p:nvSpPr>
          <p:cNvPr id="3" name="object 3"/>
          <p:cNvSpPr txBox="1">
            <a:spLocks noGrp="1"/>
          </p:cNvSpPr>
          <p:nvPr>
            <p:ph type="title"/>
          </p:nvPr>
        </p:nvSpPr>
        <p:spPr>
          <a:xfrm>
            <a:off x="2315049" y="1177848"/>
            <a:ext cx="8250875" cy="382156"/>
          </a:xfrm>
          <a:prstGeom prst="rect">
            <a:avLst/>
          </a:prstGeom>
        </p:spPr>
        <p:txBody>
          <a:bodyPr vert="horz" wrap="square" lIns="0" tIns="12700" rIns="0" bIns="0" rtlCol="0">
            <a:spAutoFit/>
          </a:bodyPr>
          <a:lstStyle/>
          <a:p>
            <a:pPr marL="12700">
              <a:lnSpc>
                <a:spcPct val="100000"/>
              </a:lnSpc>
              <a:spcBef>
                <a:spcPts val="100"/>
              </a:spcBef>
            </a:pPr>
            <a:r>
              <a:rPr sz="2400" b="1" dirty="0">
                <a:latin typeface="Arial" panose="020B0604020202020204" pitchFamily="34" charset="0"/>
                <a:cs typeface="Arial" panose="020B0604020202020204" pitchFamily="34" charset="0"/>
              </a:rPr>
              <a:t>One</a:t>
            </a:r>
            <a:r>
              <a:rPr sz="2400" b="1" spc="-85" dirty="0">
                <a:latin typeface="Arial" panose="020B0604020202020204" pitchFamily="34" charset="0"/>
                <a:cs typeface="Arial" panose="020B0604020202020204" pitchFamily="34" charset="0"/>
              </a:rPr>
              <a:t> </a:t>
            </a:r>
            <a:r>
              <a:rPr sz="2400" b="1" dirty="0">
                <a:latin typeface="Arial" panose="020B0604020202020204" pitchFamily="34" charset="0"/>
                <a:cs typeface="Arial" panose="020B0604020202020204" pitchFamily="34" charset="0"/>
              </a:rPr>
              <a:t>Image,</a:t>
            </a:r>
            <a:r>
              <a:rPr sz="2400" b="1" spc="-85" dirty="0">
                <a:latin typeface="Arial" panose="020B0604020202020204" pitchFamily="34" charset="0"/>
                <a:cs typeface="Arial" panose="020B0604020202020204" pitchFamily="34" charset="0"/>
              </a:rPr>
              <a:t> </a:t>
            </a:r>
            <a:r>
              <a:rPr sz="2400" b="1" spc="75" dirty="0">
                <a:latin typeface="Arial" panose="020B0604020202020204" pitchFamily="34" charset="0"/>
                <a:cs typeface="Arial" panose="020B0604020202020204" pitchFamily="34" charset="0"/>
              </a:rPr>
              <a:t>Multiple</a:t>
            </a:r>
            <a:r>
              <a:rPr sz="2400" b="1" spc="-80" dirty="0">
                <a:latin typeface="Arial" panose="020B0604020202020204" pitchFamily="34" charset="0"/>
                <a:cs typeface="Arial" panose="020B0604020202020204" pitchFamily="34" charset="0"/>
              </a:rPr>
              <a:t> </a:t>
            </a:r>
            <a:r>
              <a:rPr sz="2400" b="1" spc="-10" dirty="0">
                <a:latin typeface="Arial" panose="020B0604020202020204" pitchFamily="34" charset="0"/>
                <a:cs typeface="Arial" panose="020B0604020202020204" pitchFamily="34" charset="0"/>
              </a:rPr>
              <a:t>Containers</a:t>
            </a:r>
          </a:p>
        </p:txBody>
      </p:sp>
      <p:grpSp>
        <p:nvGrpSpPr>
          <p:cNvPr id="4" name="object 4"/>
          <p:cNvGrpSpPr/>
          <p:nvPr/>
        </p:nvGrpSpPr>
        <p:grpSpPr>
          <a:xfrm>
            <a:off x="3782536" y="4364510"/>
            <a:ext cx="3115945" cy="1533525"/>
            <a:chOff x="3782536" y="4364510"/>
            <a:chExt cx="3115945" cy="1533525"/>
          </a:xfrm>
        </p:grpSpPr>
        <p:sp>
          <p:nvSpPr>
            <p:cNvPr id="5" name="object 5"/>
            <p:cNvSpPr/>
            <p:nvPr/>
          </p:nvSpPr>
          <p:spPr>
            <a:xfrm>
              <a:off x="3794918" y="4638795"/>
              <a:ext cx="3091180" cy="1247140"/>
            </a:xfrm>
            <a:custGeom>
              <a:avLst/>
              <a:gdLst/>
              <a:ahLst/>
              <a:cxnLst/>
              <a:rect l="l" t="t" r="r" b="b"/>
              <a:pathLst>
                <a:path w="3091179" h="1247139">
                  <a:moveTo>
                    <a:pt x="2883053" y="0"/>
                  </a:moveTo>
                  <a:lnTo>
                    <a:pt x="207807" y="0"/>
                  </a:lnTo>
                  <a:lnTo>
                    <a:pt x="160159" y="5487"/>
                  </a:lnTo>
                  <a:lnTo>
                    <a:pt x="116419" y="21119"/>
                  </a:lnTo>
                  <a:lnTo>
                    <a:pt x="77834" y="45647"/>
                  </a:lnTo>
                  <a:lnTo>
                    <a:pt x="45653" y="77824"/>
                  </a:lnTo>
                  <a:lnTo>
                    <a:pt x="21121" y="116404"/>
                  </a:lnTo>
                  <a:lnTo>
                    <a:pt x="5488" y="160138"/>
                  </a:lnTo>
                  <a:lnTo>
                    <a:pt x="0" y="207780"/>
                  </a:lnTo>
                  <a:lnTo>
                    <a:pt x="0" y="1038873"/>
                  </a:lnTo>
                  <a:lnTo>
                    <a:pt x="5488" y="1086516"/>
                  </a:lnTo>
                  <a:lnTo>
                    <a:pt x="21121" y="1130250"/>
                  </a:lnTo>
                  <a:lnTo>
                    <a:pt x="45653" y="1168830"/>
                  </a:lnTo>
                  <a:lnTo>
                    <a:pt x="77834" y="1201007"/>
                  </a:lnTo>
                  <a:lnTo>
                    <a:pt x="116419" y="1225535"/>
                  </a:lnTo>
                  <a:lnTo>
                    <a:pt x="160159" y="1241167"/>
                  </a:lnTo>
                  <a:lnTo>
                    <a:pt x="207807" y="1246654"/>
                  </a:lnTo>
                  <a:lnTo>
                    <a:pt x="2883053" y="1246654"/>
                  </a:lnTo>
                  <a:lnTo>
                    <a:pt x="2930702" y="1241167"/>
                  </a:lnTo>
                  <a:lnTo>
                    <a:pt x="2974442" y="1225535"/>
                  </a:lnTo>
                  <a:lnTo>
                    <a:pt x="3013027" y="1201007"/>
                  </a:lnTo>
                  <a:lnTo>
                    <a:pt x="3045209" y="1168830"/>
                  </a:lnTo>
                  <a:lnTo>
                    <a:pt x="3069740" y="1130250"/>
                  </a:lnTo>
                  <a:lnTo>
                    <a:pt x="3085374" y="1086516"/>
                  </a:lnTo>
                  <a:lnTo>
                    <a:pt x="3090862" y="1038873"/>
                  </a:lnTo>
                  <a:lnTo>
                    <a:pt x="3090862" y="207780"/>
                  </a:lnTo>
                  <a:lnTo>
                    <a:pt x="3085374" y="160138"/>
                  </a:lnTo>
                  <a:lnTo>
                    <a:pt x="3069740" y="116404"/>
                  </a:lnTo>
                  <a:lnTo>
                    <a:pt x="3045209" y="77824"/>
                  </a:lnTo>
                  <a:lnTo>
                    <a:pt x="3013027" y="45647"/>
                  </a:lnTo>
                  <a:lnTo>
                    <a:pt x="2974442" y="21119"/>
                  </a:lnTo>
                  <a:lnTo>
                    <a:pt x="2930702" y="5487"/>
                  </a:lnTo>
                  <a:lnTo>
                    <a:pt x="2883053" y="0"/>
                  </a:lnTo>
                  <a:close/>
                </a:path>
              </a:pathLst>
            </a:custGeom>
            <a:solidFill>
              <a:srgbClr val="FEE9D9"/>
            </a:solidFill>
          </p:spPr>
          <p:txBody>
            <a:bodyPr wrap="square" lIns="0" tIns="0" rIns="0" bIns="0" rtlCol="0"/>
            <a:lstStyle/>
            <a:p>
              <a:endParaRPr/>
            </a:p>
          </p:txBody>
        </p:sp>
        <p:sp>
          <p:nvSpPr>
            <p:cNvPr id="6" name="object 6"/>
            <p:cNvSpPr/>
            <p:nvPr/>
          </p:nvSpPr>
          <p:spPr>
            <a:xfrm>
              <a:off x="3794918" y="4638795"/>
              <a:ext cx="3091180" cy="1247140"/>
            </a:xfrm>
            <a:custGeom>
              <a:avLst/>
              <a:gdLst/>
              <a:ahLst/>
              <a:cxnLst/>
              <a:rect l="l" t="t" r="r" b="b"/>
              <a:pathLst>
                <a:path w="3091179" h="1247139">
                  <a:moveTo>
                    <a:pt x="0" y="207780"/>
                  </a:moveTo>
                  <a:lnTo>
                    <a:pt x="5488" y="160138"/>
                  </a:lnTo>
                  <a:lnTo>
                    <a:pt x="21121" y="116404"/>
                  </a:lnTo>
                  <a:lnTo>
                    <a:pt x="45653" y="77824"/>
                  </a:lnTo>
                  <a:lnTo>
                    <a:pt x="77834" y="45647"/>
                  </a:lnTo>
                  <a:lnTo>
                    <a:pt x="116419" y="21119"/>
                  </a:lnTo>
                  <a:lnTo>
                    <a:pt x="160159" y="5487"/>
                  </a:lnTo>
                  <a:lnTo>
                    <a:pt x="207808" y="0"/>
                  </a:lnTo>
                  <a:lnTo>
                    <a:pt x="2883054" y="0"/>
                  </a:lnTo>
                  <a:lnTo>
                    <a:pt x="2930703" y="5487"/>
                  </a:lnTo>
                  <a:lnTo>
                    <a:pt x="2974443" y="21119"/>
                  </a:lnTo>
                  <a:lnTo>
                    <a:pt x="3013027" y="45647"/>
                  </a:lnTo>
                  <a:lnTo>
                    <a:pt x="3045209" y="77824"/>
                  </a:lnTo>
                  <a:lnTo>
                    <a:pt x="3069740" y="116404"/>
                  </a:lnTo>
                  <a:lnTo>
                    <a:pt x="3085374" y="160138"/>
                  </a:lnTo>
                  <a:lnTo>
                    <a:pt x="3090862" y="207780"/>
                  </a:lnTo>
                  <a:lnTo>
                    <a:pt x="3090862" y="1038873"/>
                  </a:lnTo>
                  <a:lnTo>
                    <a:pt x="3085374" y="1086515"/>
                  </a:lnTo>
                  <a:lnTo>
                    <a:pt x="3069740" y="1130250"/>
                  </a:lnTo>
                  <a:lnTo>
                    <a:pt x="3045209" y="1168830"/>
                  </a:lnTo>
                  <a:lnTo>
                    <a:pt x="3013027" y="1201007"/>
                  </a:lnTo>
                  <a:lnTo>
                    <a:pt x="2974443" y="1225535"/>
                  </a:lnTo>
                  <a:lnTo>
                    <a:pt x="2930703" y="1241166"/>
                  </a:lnTo>
                  <a:lnTo>
                    <a:pt x="2883054" y="1246654"/>
                  </a:lnTo>
                  <a:lnTo>
                    <a:pt x="207808" y="1246654"/>
                  </a:lnTo>
                  <a:lnTo>
                    <a:pt x="160159" y="1241166"/>
                  </a:lnTo>
                  <a:lnTo>
                    <a:pt x="116419" y="1225535"/>
                  </a:lnTo>
                  <a:lnTo>
                    <a:pt x="77834" y="1201007"/>
                  </a:lnTo>
                  <a:lnTo>
                    <a:pt x="45653" y="1168830"/>
                  </a:lnTo>
                  <a:lnTo>
                    <a:pt x="21121" y="1130250"/>
                  </a:lnTo>
                  <a:lnTo>
                    <a:pt x="5488" y="1086515"/>
                  </a:lnTo>
                  <a:lnTo>
                    <a:pt x="0" y="1038873"/>
                  </a:lnTo>
                  <a:lnTo>
                    <a:pt x="0" y="207780"/>
                  </a:lnTo>
                  <a:close/>
                </a:path>
              </a:pathLst>
            </a:custGeom>
            <a:ln w="24553">
              <a:solidFill>
                <a:srgbClr val="FA923F"/>
              </a:solidFill>
            </a:ln>
          </p:spPr>
          <p:txBody>
            <a:bodyPr wrap="square" lIns="0" tIns="0" rIns="0" bIns="0" rtlCol="0"/>
            <a:lstStyle/>
            <a:p>
              <a:endParaRPr/>
            </a:p>
          </p:txBody>
        </p:sp>
        <p:sp>
          <p:nvSpPr>
            <p:cNvPr id="7" name="object 7"/>
            <p:cNvSpPr/>
            <p:nvPr/>
          </p:nvSpPr>
          <p:spPr>
            <a:xfrm>
              <a:off x="4567633" y="4376893"/>
              <a:ext cx="1545590" cy="523875"/>
            </a:xfrm>
            <a:custGeom>
              <a:avLst/>
              <a:gdLst/>
              <a:ahLst/>
              <a:cxnLst/>
              <a:rect l="l" t="t" r="r" b="b"/>
              <a:pathLst>
                <a:path w="1545589" h="523875">
                  <a:moveTo>
                    <a:pt x="1458117" y="0"/>
                  </a:moveTo>
                  <a:lnTo>
                    <a:pt x="87313" y="0"/>
                  </a:lnTo>
                  <a:lnTo>
                    <a:pt x="53327" y="6860"/>
                  </a:lnTo>
                  <a:lnTo>
                    <a:pt x="25573" y="25570"/>
                  </a:lnTo>
                  <a:lnTo>
                    <a:pt x="6861" y="53320"/>
                  </a:lnTo>
                  <a:lnTo>
                    <a:pt x="0" y="87302"/>
                  </a:lnTo>
                  <a:lnTo>
                    <a:pt x="0" y="436502"/>
                  </a:lnTo>
                  <a:lnTo>
                    <a:pt x="6861" y="470484"/>
                  </a:lnTo>
                  <a:lnTo>
                    <a:pt x="25573" y="498234"/>
                  </a:lnTo>
                  <a:lnTo>
                    <a:pt x="53327" y="516944"/>
                  </a:lnTo>
                  <a:lnTo>
                    <a:pt x="87313" y="523805"/>
                  </a:lnTo>
                  <a:lnTo>
                    <a:pt x="1458117" y="523805"/>
                  </a:lnTo>
                  <a:lnTo>
                    <a:pt x="1492103" y="516944"/>
                  </a:lnTo>
                  <a:lnTo>
                    <a:pt x="1519857" y="498234"/>
                  </a:lnTo>
                  <a:lnTo>
                    <a:pt x="1538569" y="470484"/>
                  </a:lnTo>
                  <a:lnTo>
                    <a:pt x="1545431" y="436502"/>
                  </a:lnTo>
                  <a:lnTo>
                    <a:pt x="1545431" y="87302"/>
                  </a:lnTo>
                  <a:lnTo>
                    <a:pt x="1538569" y="53320"/>
                  </a:lnTo>
                  <a:lnTo>
                    <a:pt x="1519857" y="25570"/>
                  </a:lnTo>
                  <a:lnTo>
                    <a:pt x="1492103" y="6860"/>
                  </a:lnTo>
                  <a:lnTo>
                    <a:pt x="1458117" y="0"/>
                  </a:lnTo>
                  <a:close/>
                </a:path>
              </a:pathLst>
            </a:custGeom>
            <a:solidFill>
              <a:srgbClr val="FA923F"/>
            </a:solidFill>
          </p:spPr>
          <p:txBody>
            <a:bodyPr wrap="square" lIns="0" tIns="0" rIns="0" bIns="0" rtlCol="0"/>
            <a:lstStyle/>
            <a:p>
              <a:endParaRPr/>
            </a:p>
          </p:txBody>
        </p:sp>
        <p:sp>
          <p:nvSpPr>
            <p:cNvPr id="8" name="object 8"/>
            <p:cNvSpPr/>
            <p:nvPr/>
          </p:nvSpPr>
          <p:spPr>
            <a:xfrm>
              <a:off x="4567633" y="4376893"/>
              <a:ext cx="1545590" cy="523875"/>
            </a:xfrm>
            <a:custGeom>
              <a:avLst/>
              <a:gdLst/>
              <a:ahLst/>
              <a:cxnLst/>
              <a:rect l="l" t="t" r="r" b="b"/>
              <a:pathLst>
                <a:path w="1545589" h="523875">
                  <a:moveTo>
                    <a:pt x="0" y="87302"/>
                  </a:moveTo>
                  <a:lnTo>
                    <a:pt x="6861" y="53320"/>
                  </a:lnTo>
                  <a:lnTo>
                    <a:pt x="25573" y="25570"/>
                  </a:lnTo>
                  <a:lnTo>
                    <a:pt x="53327" y="6860"/>
                  </a:lnTo>
                  <a:lnTo>
                    <a:pt x="87314" y="0"/>
                  </a:lnTo>
                  <a:lnTo>
                    <a:pt x="1458117" y="0"/>
                  </a:lnTo>
                  <a:lnTo>
                    <a:pt x="1492103" y="6860"/>
                  </a:lnTo>
                  <a:lnTo>
                    <a:pt x="1519857" y="25570"/>
                  </a:lnTo>
                  <a:lnTo>
                    <a:pt x="1538569" y="53320"/>
                  </a:lnTo>
                  <a:lnTo>
                    <a:pt x="1545431" y="87302"/>
                  </a:lnTo>
                  <a:lnTo>
                    <a:pt x="1545431" y="436502"/>
                  </a:lnTo>
                  <a:lnTo>
                    <a:pt x="1538569" y="470484"/>
                  </a:lnTo>
                  <a:lnTo>
                    <a:pt x="1519857" y="498234"/>
                  </a:lnTo>
                  <a:lnTo>
                    <a:pt x="1492103" y="516943"/>
                  </a:lnTo>
                  <a:lnTo>
                    <a:pt x="1458117" y="523804"/>
                  </a:lnTo>
                  <a:lnTo>
                    <a:pt x="87314" y="523804"/>
                  </a:lnTo>
                  <a:lnTo>
                    <a:pt x="53327" y="516943"/>
                  </a:lnTo>
                  <a:lnTo>
                    <a:pt x="25573" y="498234"/>
                  </a:lnTo>
                  <a:lnTo>
                    <a:pt x="6861" y="470484"/>
                  </a:lnTo>
                  <a:lnTo>
                    <a:pt x="0" y="436502"/>
                  </a:lnTo>
                  <a:lnTo>
                    <a:pt x="0" y="87302"/>
                  </a:lnTo>
                  <a:close/>
                </a:path>
              </a:pathLst>
            </a:custGeom>
            <a:ln w="24553">
              <a:solidFill>
                <a:srgbClr val="FFFFFF"/>
              </a:solidFill>
            </a:ln>
          </p:spPr>
          <p:txBody>
            <a:bodyPr wrap="square" lIns="0" tIns="0" rIns="0" bIns="0" rtlCol="0"/>
            <a:lstStyle/>
            <a:p>
              <a:endParaRPr/>
            </a:p>
          </p:txBody>
        </p:sp>
        <p:sp>
          <p:nvSpPr>
            <p:cNvPr id="9" name="object 9"/>
            <p:cNvSpPr/>
            <p:nvPr/>
          </p:nvSpPr>
          <p:spPr>
            <a:xfrm>
              <a:off x="4240212" y="4963554"/>
              <a:ext cx="2200275" cy="398145"/>
            </a:xfrm>
            <a:custGeom>
              <a:avLst/>
              <a:gdLst/>
              <a:ahLst/>
              <a:cxnLst/>
              <a:rect l="l" t="t" r="r" b="b"/>
              <a:pathLst>
                <a:path w="2200275" h="398145">
                  <a:moveTo>
                    <a:pt x="2133914" y="0"/>
                  </a:moveTo>
                  <a:lnTo>
                    <a:pt x="66358" y="0"/>
                  </a:lnTo>
                  <a:lnTo>
                    <a:pt x="40528" y="5214"/>
                  </a:lnTo>
                  <a:lnTo>
                    <a:pt x="19435" y="19433"/>
                  </a:lnTo>
                  <a:lnTo>
                    <a:pt x="5214" y="40524"/>
                  </a:lnTo>
                  <a:lnTo>
                    <a:pt x="0" y="66351"/>
                  </a:lnTo>
                  <a:lnTo>
                    <a:pt x="0" y="331740"/>
                  </a:lnTo>
                  <a:lnTo>
                    <a:pt x="5214" y="357567"/>
                  </a:lnTo>
                  <a:lnTo>
                    <a:pt x="19435" y="378657"/>
                  </a:lnTo>
                  <a:lnTo>
                    <a:pt x="40528" y="392877"/>
                  </a:lnTo>
                  <a:lnTo>
                    <a:pt x="66358" y="398091"/>
                  </a:lnTo>
                  <a:lnTo>
                    <a:pt x="2133914" y="398091"/>
                  </a:lnTo>
                  <a:lnTo>
                    <a:pt x="2159745" y="392877"/>
                  </a:lnTo>
                  <a:lnTo>
                    <a:pt x="2180838" y="378657"/>
                  </a:lnTo>
                  <a:lnTo>
                    <a:pt x="2195060" y="357567"/>
                  </a:lnTo>
                  <a:lnTo>
                    <a:pt x="2200275" y="331740"/>
                  </a:lnTo>
                  <a:lnTo>
                    <a:pt x="2200275" y="66351"/>
                  </a:lnTo>
                  <a:lnTo>
                    <a:pt x="2195060" y="40524"/>
                  </a:lnTo>
                  <a:lnTo>
                    <a:pt x="2180838" y="19433"/>
                  </a:lnTo>
                  <a:lnTo>
                    <a:pt x="2159745" y="5214"/>
                  </a:lnTo>
                  <a:lnTo>
                    <a:pt x="2133914" y="0"/>
                  </a:lnTo>
                  <a:close/>
                </a:path>
              </a:pathLst>
            </a:custGeom>
            <a:solidFill>
              <a:srgbClr val="FA923F"/>
            </a:solidFill>
          </p:spPr>
          <p:txBody>
            <a:bodyPr wrap="square" lIns="0" tIns="0" rIns="0" bIns="0" rtlCol="0"/>
            <a:lstStyle/>
            <a:p>
              <a:endParaRPr/>
            </a:p>
          </p:txBody>
        </p:sp>
        <p:sp>
          <p:nvSpPr>
            <p:cNvPr id="10" name="object 10"/>
            <p:cNvSpPr/>
            <p:nvPr/>
          </p:nvSpPr>
          <p:spPr>
            <a:xfrm>
              <a:off x="4240212" y="4963554"/>
              <a:ext cx="2200275" cy="398145"/>
            </a:xfrm>
            <a:custGeom>
              <a:avLst/>
              <a:gdLst/>
              <a:ahLst/>
              <a:cxnLst/>
              <a:rect l="l" t="t" r="r" b="b"/>
              <a:pathLst>
                <a:path w="2200275" h="398145">
                  <a:moveTo>
                    <a:pt x="0" y="66350"/>
                  </a:moveTo>
                  <a:lnTo>
                    <a:pt x="5214" y="40524"/>
                  </a:lnTo>
                  <a:lnTo>
                    <a:pt x="19436" y="19433"/>
                  </a:lnTo>
                  <a:lnTo>
                    <a:pt x="40529" y="5214"/>
                  </a:lnTo>
                  <a:lnTo>
                    <a:pt x="66359" y="0"/>
                  </a:lnTo>
                  <a:lnTo>
                    <a:pt x="2133915" y="0"/>
                  </a:lnTo>
                  <a:lnTo>
                    <a:pt x="2159745" y="5214"/>
                  </a:lnTo>
                  <a:lnTo>
                    <a:pt x="2180838" y="19433"/>
                  </a:lnTo>
                  <a:lnTo>
                    <a:pt x="2195060" y="40524"/>
                  </a:lnTo>
                  <a:lnTo>
                    <a:pt x="2200274" y="66350"/>
                  </a:lnTo>
                  <a:lnTo>
                    <a:pt x="2200274" y="331740"/>
                  </a:lnTo>
                  <a:lnTo>
                    <a:pt x="2195060" y="357567"/>
                  </a:lnTo>
                  <a:lnTo>
                    <a:pt x="2180838" y="378657"/>
                  </a:lnTo>
                  <a:lnTo>
                    <a:pt x="2159745" y="392877"/>
                  </a:lnTo>
                  <a:lnTo>
                    <a:pt x="2133915" y="398091"/>
                  </a:lnTo>
                  <a:lnTo>
                    <a:pt x="66359" y="398091"/>
                  </a:lnTo>
                  <a:lnTo>
                    <a:pt x="40529" y="392877"/>
                  </a:lnTo>
                  <a:lnTo>
                    <a:pt x="19436" y="378657"/>
                  </a:lnTo>
                  <a:lnTo>
                    <a:pt x="5214" y="357567"/>
                  </a:lnTo>
                  <a:lnTo>
                    <a:pt x="0" y="331740"/>
                  </a:lnTo>
                  <a:lnTo>
                    <a:pt x="0" y="66350"/>
                  </a:lnTo>
                  <a:close/>
                </a:path>
              </a:pathLst>
            </a:custGeom>
            <a:ln w="24553">
              <a:solidFill>
                <a:srgbClr val="FFFFFF"/>
              </a:solidFill>
            </a:ln>
          </p:spPr>
          <p:txBody>
            <a:bodyPr wrap="square" lIns="0" tIns="0" rIns="0" bIns="0" rtlCol="0"/>
            <a:lstStyle/>
            <a:p>
              <a:endParaRPr/>
            </a:p>
          </p:txBody>
        </p:sp>
        <p:sp>
          <p:nvSpPr>
            <p:cNvPr id="11" name="object 11"/>
            <p:cNvSpPr/>
            <p:nvPr/>
          </p:nvSpPr>
          <p:spPr>
            <a:xfrm>
              <a:off x="4240212" y="5424502"/>
              <a:ext cx="2200275" cy="398145"/>
            </a:xfrm>
            <a:custGeom>
              <a:avLst/>
              <a:gdLst/>
              <a:ahLst/>
              <a:cxnLst/>
              <a:rect l="l" t="t" r="r" b="b"/>
              <a:pathLst>
                <a:path w="2200275" h="398145">
                  <a:moveTo>
                    <a:pt x="2133914" y="0"/>
                  </a:moveTo>
                  <a:lnTo>
                    <a:pt x="66358" y="0"/>
                  </a:lnTo>
                  <a:lnTo>
                    <a:pt x="40528" y="5214"/>
                  </a:lnTo>
                  <a:lnTo>
                    <a:pt x="19435" y="19433"/>
                  </a:lnTo>
                  <a:lnTo>
                    <a:pt x="5214" y="40524"/>
                  </a:lnTo>
                  <a:lnTo>
                    <a:pt x="0" y="66351"/>
                  </a:lnTo>
                  <a:lnTo>
                    <a:pt x="0" y="331740"/>
                  </a:lnTo>
                  <a:lnTo>
                    <a:pt x="5214" y="357567"/>
                  </a:lnTo>
                  <a:lnTo>
                    <a:pt x="19435" y="378657"/>
                  </a:lnTo>
                  <a:lnTo>
                    <a:pt x="40528" y="392877"/>
                  </a:lnTo>
                  <a:lnTo>
                    <a:pt x="66358" y="398091"/>
                  </a:lnTo>
                  <a:lnTo>
                    <a:pt x="2133914" y="398091"/>
                  </a:lnTo>
                  <a:lnTo>
                    <a:pt x="2159745" y="392877"/>
                  </a:lnTo>
                  <a:lnTo>
                    <a:pt x="2180838" y="378657"/>
                  </a:lnTo>
                  <a:lnTo>
                    <a:pt x="2195060" y="357567"/>
                  </a:lnTo>
                  <a:lnTo>
                    <a:pt x="2200275" y="331740"/>
                  </a:lnTo>
                  <a:lnTo>
                    <a:pt x="2200275" y="66351"/>
                  </a:lnTo>
                  <a:lnTo>
                    <a:pt x="2195060" y="40524"/>
                  </a:lnTo>
                  <a:lnTo>
                    <a:pt x="2180838" y="19433"/>
                  </a:lnTo>
                  <a:lnTo>
                    <a:pt x="2159745" y="5214"/>
                  </a:lnTo>
                  <a:lnTo>
                    <a:pt x="2133914" y="0"/>
                  </a:lnTo>
                  <a:close/>
                </a:path>
              </a:pathLst>
            </a:custGeom>
            <a:solidFill>
              <a:srgbClr val="FA923F"/>
            </a:solidFill>
          </p:spPr>
          <p:txBody>
            <a:bodyPr wrap="square" lIns="0" tIns="0" rIns="0" bIns="0" rtlCol="0"/>
            <a:lstStyle/>
            <a:p>
              <a:endParaRPr/>
            </a:p>
          </p:txBody>
        </p:sp>
        <p:sp>
          <p:nvSpPr>
            <p:cNvPr id="12" name="object 12"/>
            <p:cNvSpPr/>
            <p:nvPr/>
          </p:nvSpPr>
          <p:spPr>
            <a:xfrm>
              <a:off x="4240212" y="5424502"/>
              <a:ext cx="2200275" cy="398145"/>
            </a:xfrm>
            <a:custGeom>
              <a:avLst/>
              <a:gdLst/>
              <a:ahLst/>
              <a:cxnLst/>
              <a:rect l="l" t="t" r="r" b="b"/>
              <a:pathLst>
                <a:path w="2200275" h="398145">
                  <a:moveTo>
                    <a:pt x="0" y="66350"/>
                  </a:moveTo>
                  <a:lnTo>
                    <a:pt x="5214" y="40524"/>
                  </a:lnTo>
                  <a:lnTo>
                    <a:pt x="19436" y="19433"/>
                  </a:lnTo>
                  <a:lnTo>
                    <a:pt x="40529" y="5214"/>
                  </a:lnTo>
                  <a:lnTo>
                    <a:pt x="66359" y="0"/>
                  </a:lnTo>
                  <a:lnTo>
                    <a:pt x="2133915" y="0"/>
                  </a:lnTo>
                  <a:lnTo>
                    <a:pt x="2159745" y="5214"/>
                  </a:lnTo>
                  <a:lnTo>
                    <a:pt x="2180838" y="19433"/>
                  </a:lnTo>
                  <a:lnTo>
                    <a:pt x="2195060" y="40524"/>
                  </a:lnTo>
                  <a:lnTo>
                    <a:pt x="2200274" y="66350"/>
                  </a:lnTo>
                  <a:lnTo>
                    <a:pt x="2200274" y="331740"/>
                  </a:lnTo>
                  <a:lnTo>
                    <a:pt x="2195060" y="357567"/>
                  </a:lnTo>
                  <a:lnTo>
                    <a:pt x="2180838" y="378657"/>
                  </a:lnTo>
                  <a:lnTo>
                    <a:pt x="2159745" y="392877"/>
                  </a:lnTo>
                  <a:lnTo>
                    <a:pt x="2133915" y="398091"/>
                  </a:lnTo>
                  <a:lnTo>
                    <a:pt x="66359" y="398091"/>
                  </a:lnTo>
                  <a:lnTo>
                    <a:pt x="40529" y="392877"/>
                  </a:lnTo>
                  <a:lnTo>
                    <a:pt x="19436" y="378657"/>
                  </a:lnTo>
                  <a:lnTo>
                    <a:pt x="5214" y="357567"/>
                  </a:lnTo>
                  <a:lnTo>
                    <a:pt x="0" y="331740"/>
                  </a:lnTo>
                  <a:lnTo>
                    <a:pt x="0" y="66350"/>
                  </a:lnTo>
                  <a:close/>
                </a:path>
              </a:pathLst>
            </a:custGeom>
            <a:ln w="24553">
              <a:solidFill>
                <a:srgbClr val="FFFFFF"/>
              </a:solidFill>
            </a:ln>
          </p:spPr>
          <p:txBody>
            <a:bodyPr wrap="square" lIns="0" tIns="0" rIns="0" bIns="0" rtlCol="0"/>
            <a:lstStyle/>
            <a:p>
              <a:endParaRPr/>
            </a:p>
          </p:txBody>
        </p:sp>
      </p:grpSp>
      <p:sp>
        <p:nvSpPr>
          <p:cNvPr id="13" name="object 13"/>
          <p:cNvSpPr txBox="1"/>
          <p:nvPr/>
        </p:nvSpPr>
        <p:spPr>
          <a:xfrm>
            <a:off x="4397226" y="4508524"/>
            <a:ext cx="1884680" cy="1238885"/>
          </a:xfrm>
          <a:prstGeom prst="rect">
            <a:avLst/>
          </a:prstGeom>
        </p:spPr>
        <p:txBody>
          <a:bodyPr vert="horz" wrap="square" lIns="0" tIns="12700" rIns="0" bIns="0" rtlCol="0">
            <a:spAutoFit/>
          </a:bodyPr>
          <a:lstStyle/>
          <a:p>
            <a:pPr algn="ctr">
              <a:lnSpc>
                <a:spcPct val="100000"/>
              </a:lnSpc>
              <a:spcBef>
                <a:spcPts val="100"/>
              </a:spcBef>
            </a:pPr>
            <a:r>
              <a:rPr sz="1500" spc="-10" dirty="0">
                <a:solidFill>
                  <a:srgbClr val="FFFFFF"/>
                </a:solidFill>
                <a:latin typeface="Verdana"/>
                <a:cs typeface="Verdana"/>
              </a:rPr>
              <a:t>Image</a:t>
            </a:r>
            <a:endParaRPr sz="1500">
              <a:latin typeface="Verdana"/>
              <a:cs typeface="Verdana"/>
            </a:endParaRPr>
          </a:p>
          <a:p>
            <a:pPr marL="12700" marR="5080" indent="120014">
              <a:lnSpc>
                <a:spcPct val="202700"/>
              </a:lnSpc>
              <a:spcBef>
                <a:spcPts val="455"/>
              </a:spcBef>
            </a:pPr>
            <a:r>
              <a:rPr sz="1500" spc="-70" dirty="0">
                <a:solidFill>
                  <a:srgbClr val="FFFFFF"/>
                </a:solidFill>
                <a:latin typeface="Verdana"/>
                <a:cs typeface="Verdana"/>
              </a:rPr>
              <a:t>NodeJS</a:t>
            </a:r>
            <a:r>
              <a:rPr sz="1500" spc="-40" dirty="0">
                <a:solidFill>
                  <a:srgbClr val="FFFFFF"/>
                </a:solidFill>
                <a:latin typeface="Verdana"/>
                <a:cs typeface="Verdana"/>
              </a:rPr>
              <a:t> </a:t>
            </a:r>
            <a:r>
              <a:rPr sz="1500" dirty="0">
                <a:solidFill>
                  <a:srgbClr val="FFFFFF"/>
                </a:solidFill>
                <a:latin typeface="Verdana"/>
                <a:cs typeface="Verdana"/>
              </a:rPr>
              <a:t>App</a:t>
            </a:r>
            <a:r>
              <a:rPr sz="1500" spc="-45" dirty="0">
                <a:solidFill>
                  <a:srgbClr val="FFFFFF"/>
                </a:solidFill>
                <a:latin typeface="Verdana"/>
                <a:cs typeface="Verdana"/>
              </a:rPr>
              <a:t> </a:t>
            </a:r>
            <a:r>
              <a:rPr sz="1500" spc="-20" dirty="0">
                <a:solidFill>
                  <a:srgbClr val="FFFFFF"/>
                </a:solidFill>
                <a:latin typeface="Verdana"/>
                <a:cs typeface="Verdana"/>
              </a:rPr>
              <a:t>Code </a:t>
            </a:r>
            <a:r>
              <a:rPr sz="1500" spc="-70" dirty="0">
                <a:solidFill>
                  <a:srgbClr val="FFFFFF"/>
                </a:solidFill>
                <a:latin typeface="Verdana"/>
                <a:cs typeface="Verdana"/>
              </a:rPr>
              <a:t>NodeJS</a:t>
            </a:r>
            <a:r>
              <a:rPr sz="1500" spc="-45" dirty="0">
                <a:solidFill>
                  <a:srgbClr val="FFFFFF"/>
                </a:solidFill>
                <a:latin typeface="Verdana"/>
                <a:cs typeface="Verdana"/>
              </a:rPr>
              <a:t> </a:t>
            </a:r>
            <a:r>
              <a:rPr sz="1500" spc="-65" dirty="0">
                <a:solidFill>
                  <a:srgbClr val="FFFFFF"/>
                </a:solidFill>
                <a:latin typeface="Verdana"/>
                <a:cs typeface="Verdana"/>
              </a:rPr>
              <a:t>Environment</a:t>
            </a:r>
            <a:endParaRPr sz="1500">
              <a:latin typeface="Verdana"/>
              <a:cs typeface="Verdana"/>
            </a:endParaRPr>
          </a:p>
        </p:txBody>
      </p:sp>
      <p:grpSp>
        <p:nvGrpSpPr>
          <p:cNvPr id="14" name="object 14"/>
          <p:cNvGrpSpPr/>
          <p:nvPr/>
        </p:nvGrpSpPr>
        <p:grpSpPr>
          <a:xfrm>
            <a:off x="1178878" y="2249817"/>
            <a:ext cx="8322945" cy="1533525"/>
            <a:chOff x="1178878" y="2249817"/>
            <a:chExt cx="8322945" cy="1533525"/>
          </a:xfrm>
        </p:grpSpPr>
        <p:sp>
          <p:nvSpPr>
            <p:cNvPr id="15" name="object 15"/>
            <p:cNvSpPr/>
            <p:nvPr/>
          </p:nvSpPr>
          <p:spPr>
            <a:xfrm>
              <a:off x="1191261" y="2524101"/>
              <a:ext cx="2409825" cy="1247140"/>
            </a:xfrm>
            <a:custGeom>
              <a:avLst/>
              <a:gdLst/>
              <a:ahLst/>
              <a:cxnLst/>
              <a:rect l="l" t="t" r="r" b="b"/>
              <a:pathLst>
                <a:path w="2409825" h="1247139">
                  <a:moveTo>
                    <a:pt x="2202013" y="0"/>
                  </a:moveTo>
                  <a:lnTo>
                    <a:pt x="207807" y="0"/>
                  </a:lnTo>
                  <a:lnTo>
                    <a:pt x="160159" y="5487"/>
                  </a:lnTo>
                  <a:lnTo>
                    <a:pt x="116419" y="21118"/>
                  </a:lnTo>
                  <a:lnTo>
                    <a:pt x="77834" y="45646"/>
                  </a:lnTo>
                  <a:lnTo>
                    <a:pt x="45653" y="77824"/>
                  </a:lnTo>
                  <a:lnTo>
                    <a:pt x="21121" y="116403"/>
                  </a:lnTo>
                  <a:lnTo>
                    <a:pt x="5488" y="160137"/>
                  </a:lnTo>
                  <a:lnTo>
                    <a:pt x="0" y="207779"/>
                  </a:lnTo>
                  <a:lnTo>
                    <a:pt x="0" y="1038875"/>
                  </a:lnTo>
                  <a:lnTo>
                    <a:pt x="5488" y="1086517"/>
                  </a:lnTo>
                  <a:lnTo>
                    <a:pt x="21121" y="1130251"/>
                  </a:lnTo>
                  <a:lnTo>
                    <a:pt x="45653" y="1168830"/>
                  </a:lnTo>
                  <a:lnTo>
                    <a:pt x="77834" y="1201007"/>
                  </a:lnTo>
                  <a:lnTo>
                    <a:pt x="116419" y="1225535"/>
                  </a:lnTo>
                  <a:lnTo>
                    <a:pt x="160159" y="1241167"/>
                  </a:lnTo>
                  <a:lnTo>
                    <a:pt x="207807" y="1246654"/>
                  </a:lnTo>
                  <a:lnTo>
                    <a:pt x="2202013" y="1246654"/>
                  </a:lnTo>
                  <a:lnTo>
                    <a:pt x="2249661" y="1241167"/>
                  </a:lnTo>
                  <a:lnTo>
                    <a:pt x="2293401" y="1225535"/>
                  </a:lnTo>
                  <a:lnTo>
                    <a:pt x="2331986" y="1201007"/>
                  </a:lnTo>
                  <a:lnTo>
                    <a:pt x="2364168" y="1168830"/>
                  </a:lnTo>
                  <a:lnTo>
                    <a:pt x="2388699" y="1130251"/>
                  </a:lnTo>
                  <a:lnTo>
                    <a:pt x="2404332" y="1086517"/>
                  </a:lnTo>
                  <a:lnTo>
                    <a:pt x="2409821" y="1038875"/>
                  </a:lnTo>
                  <a:lnTo>
                    <a:pt x="2409821" y="207779"/>
                  </a:lnTo>
                  <a:lnTo>
                    <a:pt x="2404332" y="160137"/>
                  </a:lnTo>
                  <a:lnTo>
                    <a:pt x="2388699" y="116403"/>
                  </a:lnTo>
                  <a:lnTo>
                    <a:pt x="2364168" y="77824"/>
                  </a:lnTo>
                  <a:lnTo>
                    <a:pt x="2331986" y="45646"/>
                  </a:lnTo>
                  <a:lnTo>
                    <a:pt x="2293401" y="21118"/>
                  </a:lnTo>
                  <a:lnTo>
                    <a:pt x="2249661" y="5487"/>
                  </a:lnTo>
                  <a:lnTo>
                    <a:pt x="2202013" y="0"/>
                  </a:lnTo>
                  <a:close/>
                </a:path>
              </a:pathLst>
            </a:custGeom>
            <a:solidFill>
              <a:srgbClr val="EDC0EC"/>
            </a:solidFill>
          </p:spPr>
          <p:txBody>
            <a:bodyPr wrap="square" lIns="0" tIns="0" rIns="0" bIns="0" rtlCol="0"/>
            <a:lstStyle/>
            <a:p>
              <a:endParaRPr/>
            </a:p>
          </p:txBody>
        </p:sp>
        <p:sp>
          <p:nvSpPr>
            <p:cNvPr id="16" name="object 16"/>
            <p:cNvSpPr/>
            <p:nvPr/>
          </p:nvSpPr>
          <p:spPr>
            <a:xfrm>
              <a:off x="1191261" y="2524101"/>
              <a:ext cx="2409825" cy="1247140"/>
            </a:xfrm>
            <a:custGeom>
              <a:avLst/>
              <a:gdLst/>
              <a:ahLst/>
              <a:cxnLst/>
              <a:rect l="l" t="t" r="r" b="b"/>
              <a:pathLst>
                <a:path w="2409825" h="1247139">
                  <a:moveTo>
                    <a:pt x="0" y="207779"/>
                  </a:moveTo>
                  <a:lnTo>
                    <a:pt x="5488" y="160137"/>
                  </a:lnTo>
                  <a:lnTo>
                    <a:pt x="21121" y="116403"/>
                  </a:lnTo>
                  <a:lnTo>
                    <a:pt x="45652" y="77824"/>
                  </a:lnTo>
                  <a:lnTo>
                    <a:pt x="77834" y="45646"/>
                  </a:lnTo>
                  <a:lnTo>
                    <a:pt x="116419" y="21118"/>
                  </a:lnTo>
                  <a:lnTo>
                    <a:pt x="160159" y="5487"/>
                  </a:lnTo>
                  <a:lnTo>
                    <a:pt x="207807" y="0"/>
                  </a:lnTo>
                  <a:lnTo>
                    <a:pt x="2202014" y="0"/>
                  </a:lnTo>
                  <a:lnTo>
                    <a:pt x="2249662" y="5487"/>
                  </a:lnTo>
                  <a:lnTo>
                    <a:pt x="2293402" y="21118"/>
                  </a:lnTo>
                  <a:lnTo>
                    <a:pt x="2331987" y="45646"/>
                  </a:lnTo>
                  <a:lnTo>
                    <a:pt x="2364168" y="77824"/>
                  </a:lnTo>
                  <a:lnTo>
                    <a:pt x="2388699" y="116403"/>
                  </a:lnTo>
                  <a:lnTo>
                    <a:pt x="2404333" y="160137"/>
                  </a:lnTo>
                  <a:lnTo>
                    <a:pt x="2409821" y="207779"/>
                  </a:lnTo>
                  <a:lnTo>
                    <a:pt x="2409821" y="1038874"/>
                  </a:lnTo>
                  <a:lnTo>
                    <a:pt x="2404333" y="1086516"/>
                  </a:lnTo>
                  <a:lnTo>
                    <a:pt x="2388699" y="1130251"/>
                  </a:lnTo>
                  <a:lnTo>
                    <a:pt x="2364168" y="1168830"/>
                  </a:lnTo>
                  <a:lnTo>
                    <a:pt x="2331987" y="1201007"/>
                  </a:lnTo>
                  <a:lnTo>
                    <a:pt x="2293402" y="1225535"/>
                  </a:lnTo>
                  <a:lnTo>
                    <a:pt x="2249662" y="1241167"/>
                  </a:lnTo>
                  <a:lnTo>
                    <a:pt x="2202014" y="1246654"/>
                  </a:lnTo>
                  <a:lnTo>
                    <a:pt x="207807" y="1246654"/>
                  </a:lnTo>
                  <a:lnTo>
                    <a:pt x="160159" y="1241167"/>
                  </a:lnTo>
                  <a:lnTo>
                    <a:pt x="116419" y="1225535"/>
                  </a:lnTo>
                  <a:lnTo>
                    <a:pt x="77834" y="1201007"/>
                  </a:lnTo>
                  <a:lnTo>
                    <a:pt x="45652" y="1168830"/>
                  </a:lnTo>
                  <a:lnTo>
                    <a:pt x="21121" y="1130251"/>
                  </a:lnTo>
                  <a:lnTo>
                    <a:pt x="5488" y="1086516"/>
                  </a:lnTo>
                  <a:lnTo>
                    <a:pt x="0" y="1038874"/>
                  </a:lnTo>
                  <a:lnTo>
                    <a:pt x="0" y="207779"/>
                  </a:lnTo>
                  <a:close/>
                </a:path>
              </a:pathLst>
            </a:custGeom>
            <a:ln w="24554">
              <a:solidFill>
                <a:srgbClr val="CA41C7"/>
              </a:solidFill>
            </a:ln>
          </p:spPr>
          <p:txBody>
            <a:bodyPr wrap="square" lIns="0" tIns="0" rIns="0" bIns="0" rtlCol="0"/>
            <a:lstStyle/>
            <a:p>
              <a:endParaRPr/>
            </a:p>
          </p:txBody>
        </p:sp>
        <p:sp>
          <p:nvSpPr>
            <p:cNvPr id="17" name="object 17"/>
            <p:cNvSpPr/>
            <p:nvPr/>
          </p:nvSpPr>
          <p:spPr>
            <a:xfrm>
              <a:off x="4135438" y="2524101"/>
              <a:ext cx="2409825" cy="1247140"/>
            </a:xfrm>
            <a:custGeom>
              <a:avLst/>
              <a:gdLst/>
              <a:ahLst/>
              <a:cxnLst/>
              <a:rect l="l" t="t" r="r" b="b"/>
              <a:pathLst>
                <a:path w="2409825" h="1247139">
                  <a:moveTo>
                    <a:pt x="2202013" y="0"/>
                  </a:moveTo>
                  <a:lnTo>
                    <a:pt x="207807" y="0"/>
                  </a:lnTo>
                  <a:lnTo>
                    <a:pt x="160159" y="5487"/>
                  </a:lnTo>
                  <a:lnTo>
                    <a:pt x="116419" y="21118"/>
                  </a:lnTo>
                  <a:lnTo>
                    <a:pt x="77834" y="45646"/>
                  </a:lnTo>
                  <a:lnTo>
                    <a:pt x="45653" y="77824"/>
                  </a:lnTo>
                  <a:lnTo>
                    <a:pt x="21121" y="116403"/>
                  </a:lnTo>
                  <a:lnTo>
                    <a:pt x="5488" y="160137"/>
                  </a:lnTo>
                  <a:lnTo>
                    <a:pt x="0" y="207779"/>
                  </a:lnTo>
                  <a:lnTo>
                    <a:pt x="0" y="1038875"/>
                  </a:lnTo>
                  <a:lnTo>
                    <a:pt x="5488" y="1086517"/>
                  </a:lnTo>
                  <a:lnTo>
                    <a:pt x="21121" y="1130251"/>
                  </a:lnTo>
                  <a:lnTo>
                    <a:pt x="45653" y="1168830"/>
                  </a:lnTo>
                  <a:lnTo>
                    <a:pt x="77834" y="1201007"/>
                  </a:lnTo>
                  <a:lnTo>
                    <a:pt x="116419" y="1225535"/>
                  </a:lnTo>
                  <a:lnTo>
                    <a:pt x="160159" y="1241167"/>
                  </a:lnTo>
                  <a:lnTo>
                    <a:pt x="207807" y="1246654"/>
                  </a:lnTo>
                  <a:lnTo>
                    <a:pt x="2202013" y="1246654"/>
                  </a:lnTo>
                  <a:lnTo>
                    <a:pt x="2249662" y="1241167"/>
                  </a:lnTo>
                  <a:lnTo>
                    <a:pt x="2293402" y="1225535"/>
                  </a:lnTo>
                  <a:lnTo>
                    <a:pt x="2331987" y="1201007"/>
                  </a:lnTo>
                  <a:lnTo>
                    <a:pt x="2364168" y="1168830"/>
                  </a:lnTo>
                  <a:lnTo>
                    <a:pt x="2388699" y="1130251"/>
                  </a:lnTo>
                  <a:lnTo>
                    <a:pt x="2404332" y="1086517"/>
                  </a:lnTo>
                  <a:lnTo>
                    <a:pt x="2409821" y="1038875"/>
                  </a:lnTo>
                  <a:lnTo>
                    <a:pt x="2409821" y="207779"/>
                  </a:lnTo>
                  <a:lnTo>
                    <a:pt x="2404332" y="160137"/>
                  </a:lnTo>
                  <a:lnTo>
                    <a:pt x="2388699" y="116403"/>
                  </a:lnTo>
                  <a:lnTo>
                    <a:pt x="2364168" y="77824"/>
                  </a:lnTo>
                  <a:lnTo>
                    <a:pt x="2331987" y="45646"/>
                  </a:lnTo>
                  <a:lnTo>
                    <a:pt x="2293402" y="21118"/>
                  </a:lnTo>
                  <a:lnTo>
                    <a:pt x="2249662" y="5487"/>
                  </a:lnTo>
                  <a:lnTo>
                    <a:pt x="2202013" y="0"/>
                  </a:lnTo>
                  <a:close/>
                </a:path>
              </a:pathLst>
            </a:custGeom>
            <a:solidFill>
              <a:srgbClr val="EDC0EC"/>
            </a:solidFill>
          </p:spPr>
          <p:txBody>
            <a:bodyPr wrap="square" lIns="0" tIns="0" rIns="0" bIns="0" rtlCol="0"/>
            <a:lstStyle/>
            <a:p>
              <a:endParaRPr/>
            </a:p>
          </p:txBody>
        </p:sp>
        <p:sp>
          <p:nvSpPr>
            <p:cNvPr id="18" name="object 18"/>
            <p:cNvSpPr/>
            <p:nvPr/>
          </p:nvSpPr>
          <p:spPr>
            <a:xfrm>
              <a:off x="4135438" y="2524101"/>
              <a:ext cx="2409825" cy="1247140"/>
            </a:xfrm>
            <a:custGeom>
              <a:avLst/>
              <a:gdLst/>
              <a:ahLst/>
              <a:cxnLst/>
              <a:rect l="l" t="t" r="r" b="b"/>
              <a:pathLst>
                <a:path w="2409825" h="1247139">
                  <a:moveTo>
                    <a:pt x="0" y="207779"/>
                  </a:moveTo>
                  <a:lnTo>
                    <a:pt x="5488" y="160137"/>
                  </a:lnTo>
                  <a:lnTo>
                    <a:pt x="21121" y="116403"/>
                  </a:lnTo>
                  <a:lnTo>
                    <a:pt x="45652" y="77824"/>
                  </a:lnTo>
                  <a:lnTo>
                    <a:pt x="77834" y="45646"/>
                  </a:lnTo>
                  <a:lnTo>
                    <a:pt x="116419" y="21118"/>
                  </a:lnTo>
                  <a:lnTo>
                    <a:pt x="160159" y="5487"/>
                  </a:lnTo>
                  <a:lnTo>
                    <a:pt x="207807" y="0"/>
                  </a:lnTo>
                  <a:lnTo>
                    <a:pt x="2202014" y="0"/>
                  </a:lnTo>
                  <a:lnTo>
                    <a:pt x="2249662" y="5487"/>
                  </a:lnTo>
                  <a:lnTo>
                    <a:pt x="2293402" y="21118"/>
                  </a:lnTo>
                  <a:lnTo>
                    <a:pt x="2331987" y="45646"/>
                  </a:lnTo>
                  <a:lnTo>
                    <a:pt x="2364168" y="77824"/>
                  </a:lnTo>
                  <a:lnTo>
                    <a:pt x="2388699" y="116403"/>
                  </a:lnTo>
                  <a:lnTo>
                    <a:pt x="2404333" y="160137"/>
                  </a:lnTo>
                  <a:lnTo>
                    <a:pt x="2409821" y="207779"/>
                  </a:lnTo>
                  <a:lnTo>
                    <a:pt x="2409821" y="1038874"/>
                  </a:lnTo>
                  <a:lnTo>
                    <a:pt x="2404333" y="1086516"/>
                  </a:lnTo>
                  <a:lnTo>
                    <a:pt x="2388699" y="1130251"/>
                  </a:lnTo>
                  <a:lnTo>
                    <a:pt x="2364168" y="1168830"/>
                  </a:lnTo>
                  <a:lnTo>
                    <a:pt x="2331987" y="1201007"/>
                  </a:lnTo>
                  <a:lnTo>
                    <a:pt x="2293402" y="1225535"/>
                  </a:lnTo>
                  <a:lnTo>
                    <a:pt x="2249662" y="1241167"/>
                  </a:lnTo>
                  <a:lnTo>
                    <a:pt x="2202014" y="1246654"/>
                  </a:lnTo>
                  <a:lnTo>
                    <a:pt x="207807" y="1246654"/>
                  </a:lnTo>
                  <a:lnTo>
                    <a:pt x="160159" y="1241167"/>
                  </a:lnTo>
                  <a:lnTo>
                    <a:pt x="116419" y="1225535"/>
                  </a:lnTo>
                  <a:lnTo>
                    <a:pt x="77834" y="1201007"/>
                  </a:lnTo>
                  <a:lnTo>
                    <a:pt x="45652" y="1168830"/>
                  </a:lnTo>
                  <a:lnTo>
                    <a:pt x="21121" y="1130251"/>
                  </a:lnTo>
                  <a:lnTo>
                    <a:pt x="5488" y="1086516"/>
                  </a:lnTo>
                  <a:lnTo>
                    <a:pt x="0" y="1038874"/>
                  </a:lnTo>
                  <a:lnTo>
                    <a:pt x="0" y="207779"/>
                  </a:lnTo>
                  <a:close/>
                </a:path>
              </a:pathLst>
            </a:custGeom>
            <a:ln w="24554">
              <a:solidFill>
                <a:srgbClr val="CA41C7"/>
              </a:solidFill>
            </a:ln>
          </p:spPr>
          <p:txBody>
            <a:bodyPr wrap="square" lIns="0" tIns="0" rIns="0" bIns="0" rtlCol="0"/>
            <a:lstStyle/>
            <a:p>
              <a:endParaRPr/>
            </a:p>
          </p:txBody>
        </p:sp>
        <p:sp>
          <p:nvSpPr>
            <p:cNvPr id="19" name="object 19"/>
            <p:cNvSpPr/>
            <p:nvPr/>
          </p:nvSpPr>
          <p:spPr>
            <a:xfrm>
              <a:off x="7079619" y="2524101"/>
              <a:ext cx="2409825" cy="1247140"/>
            </a:xfrm>
            <a:custGeom>
              <a:avLst/>
              <a:gdLst/>
              <a:ahLst/>
              <a:cxnLst/>
              <a:rect l="l" t="t" r="r" b="b"/>
              <a:pathLst>
                <a:path w="2409825" h="1247139">
                  <a:moveTo>
                    <a:pt x="2202013" y="0"/>
                  </a:moveTo>
                  <a:lnTo>
                    <a:pt x="207807" y="0"/>
                  </a:lnTo>
                  <a:lnTo>
                    <a:pt x="160158" y="5487"/>
                  </a:lnTo>
                  <a:lnTo>
                    <a:pt x="116418" y="21118"/>
                  </a:lnTo>
                  <a:lnTo>
                    <a:pt x="77834" y="45646"/>
                  </a:lnTo>
                  <a:lnTo>
                    <a:pt x="45652" y="77824"/>
                  </a:lnTo>
                  <a:lnTo>
                    <a:pt x="21121" y="116403"/>
                  </a:lnTo>
                  <a:lnTo>
                    <a:pt x="5488" y="160137"/>
                  </a:lnTo>
                  <a:lnTo>
                    <a:pt x="0" y="207779"/>
                  </a:lnTo>
                  <a:lnTo>
                    <a:pt x="0" y="1038875"/>
                  </a:lnTo>
                  <a:lnTo>
                    <a:pt x="5488" y="1086517"/>
                  </a:lnTo>
                  <a:lnTo>
                    <a:pt x="21121" y="1130251"/>
                  </a:lnTo>
                  <a:lnTo>
                    <a:pt x="45652" y="1168830"/>
                  </a:lnTo>
                  <a:lnTo>
                    <a:pt x="77834" y="1201007"/>
                  </a:lnTo>
                  <a:lnTo>
                    <a:pt x="116418" y="1225535"/>
                  </a:lnTo>
                  <a:lnTo>
                    <a:pt x="160158" y="1241167"/>
                  </a:lnTo>
                  <a:lnTo>
                    <a:pt x="207807" y="1246654"/>
                  </a:lnTo>
                  <a:lnTo>
                    <a:pt x="2202013" y="1246654"/>
                  </a:lnTo>
                  <a:lnTo>
                    <a:pt x="2249661" y="1241167"/>
                  </a:lnTo>
                  <a:lnTo>
                    <a:pt x="2293401" y="1225535"/>
                  </a:lnTo>
                  <a:lnTo>
                    <a:pt x="2331986" y="1201007"/>
                  </a:lnTo>
                  <a:lnTo>
                    <a:pt x="2364168" y="1168830"/>
                  </a:lnTo>
                  <a:lnTo>
                    <a:pt x="2388699" y="1130251"/>
                  </a:lnTo>
                  <a:lnTo>
                    <a:pt x="2404332" y="1086517"/>
                  </a:lnTo>
                  <a:lnTo>
                    <a:pt x="2409821" y="1038875"/>
                  </a:lnTo>
                  <a:lnTo>
                    <a:pt x="2409821" y="207779"/>
                  </a:lnTo>
                  <a:lnTo>
                    <a:pt x="2404332" y="160137"/>
                  </a:lnTo>
                  <a:lnTo>
                    <a:pt x="2388699" y="116403"/>
                  </a:lnTo>
                  <a:lnTo>
                    <a:pt x="2364168" y="77824"/>
                  </a:lnTo>
                  <a:lnTo>
                    <a:pt x="2331986" y="45646"/>
                  </a:lnTo>
                  <a:lnTo>
                    <a:pt x="2293401" y="21118"/>
                  </a:lnTo>
                  <a:lnTo>
                    <a:pt x="2249661" y="5487"/>
                  </a:lnTo>
                  <a:lnTo>
                    <a:pt x="2202013" y="0"/>
                  </a:lnTo>
                  <a:close/>
                </a:path>
              </a:pathLst>
            </a:custGeom>
            <a:solidFill>
              <a:srgbClr val="EDC0EC"/>
            </a:solidFill>
          </p:spPr>
          <p:txBody>
            <a:bodyPr wrap="square" lIns="0" tIns="0" rIns="0" bIns="0" rtlCol="0"/>
            <a:lstStyle/>
            <a:p>
              <a:endParaRPr/>
            </a:p>
          </p:txBody>
        </p:sp>
        <p:sp>
          <p:nvSpPr>
            <p:cNvPr id="20" name="object 20"/>
            <p:cNvSpPr/>
            <p:nvPr/>
          </p:nvSpPr>
          <p:spPr>
            <a:xfrm>
              <a:off x="7079619" y="2524101"/>
              <a:ext cx="2409825" cy="1247140"/>
            </a:xfrm>
            <a:custGeom>
              <a:avLst/>
              <a:gdLst/>
              <a:ahLst/>
              <a:cxnLst/>
              <a:rect l="l" t="t" r="r" b="b"/>
              <a:pathLst>
                <a:path w="2409825" h="1247139">
                  <a:moveTo>
                    <a:pt x="0" y="207779"/>
                  </a:moveTo>
                  <a:lnTo>
                    <a:pt x="5488" y="160137"/>
                  </a:lnTo>
                  <a:lnTo>
                    <a:pt x="21121" y="116403"/>
                  </a:lnTo>
                  <a:lnTo>
                    <a:pt x="45652" y="77824"/>
                  </a:lnTo>
                  <a:lnTo>
                    <a:pt x="77834" y="45646"/>
                  </a:lnTo>
                  <a:lnTo>
                    <a:pt x="116419" y="21118"/>
                  </a:lnTo>
                  <a:lnTo>
                    <a:pt x="160159" y="5487"/>
                  </a:lnTo>
                  <a:lnTo>
                    <a:pt x="207807" y="0"/>
                  </a:lnTo>
                  <a:lnTo>
                    <a:pt x="2202014" y="0"/>
                  </a:lnTo>
                  <a:lnTo>
                    <a:pt x="2249662" y="5487"/>
                  </a:lnTo>
                  <a:lnTo>
                    <a:pt x="2293402" y="21118"/>
                  </a:lnTo>
                  <a:lnTo>
                    <a:pt x="2331987" y="45646"/>
                  </a:lnTo>
                  <a:lnTo>
                    <a:pt x="2364168" y="77824"/>
                  </a:lnTo>
                  <a:lnTo>
                    <a:pt x="2388699" y="116403"/>
                  </a:lnTo>
                  <a:lnTo>
                    <a:pt x="2404333" y="160137"/>
                  </a:lnTo>
                  <a:lnTo>
                    <a:pt x="2409821" y="207779"/>
                  </a:lnTo>
                  <a:lnTo>
                    <a:pt x="2409821" y="1038874"/>
                  </a:lnTo>
                  <a:lnTo>
                    <a:pt x="2404333" y="1086516"/>
                  </a:lnTo>
                  <a:lnTo>
                    <a:pt x="2388699" y="1130251"/>
                  </a:lnTo>
                  <a:lnTo>
                    <a:pt x="2364168" y="1168830"/>
                  </a:lnTo>
                  <a:lnTo>
                    <a:pt x="2331987" y="1201007"/>
                  </a:lnTo>
                  <a:lnTo>
                    <a:pt x="2293402" y="1225535"/>
                  </a:lnTo>
                  <a:lnTo>
                    <a:pt x="2249662" y="1241167"/>
                  </a:lnTo>
                  <a:lnTo>
                    <a:pt x="2202014" y="1246654"/>
                  </a:lnTo>
                  <a:lnTo>
                    <a:pt x="207807" y="1246654"/>
                  </a:lnTo>
                  <a:lnTo>
                    <a:pt x="160159" y="1241167"/>
                  </a:lnTo>
                  <a:lnTo>
                    <a:pt x="116419" y="1225535"/>
                  </a:lnTo>
                  <a:lnTo>
                    <a:pt x="77834" y="1201007"/>
                  </a:lnTo>
                  <a:lnTo>
                    <a:pt x="45652" y="1168830"/>
                  </a:lnTo>
                  <a:lnTo>
                    <a:pt x="21121" y="1130251"/>
                  </a:lnTo>
                  <a:lnTo>
                    <a:pt x="5488" y="1086516"/>
                  </a:lnTo>
                  <a:lnTo>
                    <a:pt x="0" y="1038874"/>
                  </a:lnTo>
                  <a:lnTo>
                    <a:pt x="0" y="207779"/>
                  </a:lnTo>
                  <a:close/>
                </a:path>
              </a:pathLst>
            </a:custGeom>
            <a:ln w="24554">
              <a:solidFill>
                <a:srgbClr val="CA41C7"/>
              </a:solidFill>
            </a:ln>
          </p:spPr>
          <p:txBody>
            <a:bodyPr wrap="square" lIns="0" tIns="0" rIns="0" bIns="0" rtlCol="0"/>
            <a:lstStyle/>
            <a:p>
              <a:endParaRPr/>
            </a:p>
          </p:txBody>
        </p:sp>
        <p:sp>
          <p:nvSpPr>
            <p:cNvPr id="21" name="object 21"/>
            <p:cNvSpPr/>
            <p:nvPr/>
          </p:nvSpPr>
          <p:spPr>
            <a:xfrm>
              <a:off x="1623456" y="2262199"/>
              <a:ext cx="1545590" cy="523875"/>
            </a:xfrm>
            <a:custGeom>
              <a:avLst/>
              <a:gdLst/>
              <a:ahLst/>
              <a:cxnLst/>
              <a:rect l="l" t="t" r="r" b="b"/>
              <a:pathLst>
                <a:path w="1545589" h="523875">
                  <a:moveTo>
                    <a:pt x="1458117" y="0"/>
                  </a:moveTo>
                  <a:lnTo>
                    <a:pt x="87313" y="0"/>
                  </a:lnTo>
                  <a:lnTo>
                    <a:pt x="53327" y="6860"/>
                  </a:lnTo>
                  <a:lnTo>
                    <a:pt x="25573" y="25570"/>
                  </a:lnTo>
                  <a:lnTo>
                    <a:pt x="6861" y="53320"/>
                  </a:lnTo>
                  <a:lnTo>
                    <a:pt x="0" y="87302"/>
                  </a:lnTo>
                  <a:lnTo>
                    <a:pt x="0" y="436502"/>
                  </a:lnTo>
                  <a:lnTo>
                    <a:pt x="6861" y="470484"/>
                  </a:lnTo>
                  <a:lnTo>
                    <a:pt x="25573" y="498234"/>
                  </a:lnTo>
                  <a:lnTo>
                    <a:pt x="53327" y="516944"/>
                  </a:lnTo>
                  <a:lnTo>
                    <a:pt x="87313" y="523805"/>
                  </a:lnTo>
                  <a:lnTo>
                    <a:pt x="1458117" y="523805"/>
                  </a:lnTo>
                  <a:lnTo>
                    <a:pt x="1492103" y="516944"/>
                  </a:lnTo>
                  <a:lnTo>
                    <a:pt x="1519857" y="498234"/>
                  </a:lnTo>
                  <a:lnTo>
                    <a:pt x="1538569" y="470484"/>
                  </a:lnTo>
                  <a:lnTo>
                    <a:pt x="1545431" y="436502"/>
                  </a:lnTo>
                  <a:lnTo>
                    <a:pt x="1545431" y="87302"/>
                  </a:lnTo>
                  <a:lnTo>
                    <a:pt x="1538569" y="53320"/>
                  </a:lnTo>
                  <a:lnTo>
                    <a:pt x="1519857" y="25570"/>
                  </a:lnTo>
                  <a:lnTo>
                    <a:pt x="1492103" y="6860"/>
                  </a:lnTo>
                  <a:lnTo>
                    <a:pt x="1458117" y="0"/>
                  </a:lnTo>
                  <a:close/>
                </a:path>
              </a:pathLst>
            </a:custGeom>
            <a:solidFill>
              <a:srgbClr val="CA41C7"/>
            </a:solidFill>
          </p:spPr>
          <p:txBody>
            <a:bodyPr wrap="square" lIns="0" tIns="0" rIns="0" bIns="0" rtlCol="0"/>
            <a:lstStyle/>
            <a:p>
              <a:endParaRPr/>
            </a:p>
          </p:txBody>
        </p:sp>
        <p:sp>
          <p:nvSpPr>
            <p:cNvPr id="22" name="object 22"/>
            <p:cNvSpPr/>
            <p:nvPr/>
          </p:nvSpPr>
          <p:spPr>
            <a:xfrm>
              <a:off x="1623456" y="2262199"/>
              <a:ext cx="1545590" cy="523875"/>
            </a:xfrm>
            <a:custGeom>
              <a:avLst/>
              <a:gdLst/>
              <a:ahLst/>
              <a:cxnLst/>
              <a:rect l="l" t="t" r="r" b="b"/>
              <a:pathLst>
                <a:path w="1545589" h="523875">
                  <a:moveTo>
                    <a:pt x="0" y="87302"/>
                  </a:moveTo>
                  <a:lnTo>
                    <a:pt x="6861" y="53320"/>
                  </a:lnTo>
                  <a:lnTo>
                    <a:pt x="25573" y="25570"/>
                  </a:lnTo>
                  <a:lnTo>
                    <a:pt x="53327" y="6860"/>
                  </a:lnTo>
                  <a:lnTo>
                    <a:pt x="87314" y="0"/>
                  </a:lnTo>
                  <a:lnTo>
                    <a:pt x="1458117" y="0"/>
                  </a:lnTo>
                  <a:lnTo>
                    <a:pt x="1492103" y="6860"/>
                  </a:lnTo>
                  <a:lnTo>
                    <a:pt x="1519857" y="25570"/>
                  </a:lnTo>
                  <a:lnTo>
                    <a:pt x="1538569" y="53320"/>
                  </a:lnTo>
                  <a:lnTo>
                    <a:pt x="1545431" y="87302"/>
                  </a:lnTo>
                  <a:lnTo>
                    <a:pt x="1545431" y="436502"/>
                  </a:lnTo>
                  <a:lnTo>
                    <a:pt x="1538569" y="470484"/>
                  </a:lnTo>
                  <a:lnTo>
                    <a:pt x="1519857" y="498234"/>
                  </a:lnTo>
                  <a:lnTo>
                    <a:pt x="1492103" y="516943"/>
                  </a:lnTo>
                  <a:lnTo>
                    <a:pt x="1458117" y="523804"/>
                  </a:lnTo>
                  <a:lnTo>
                    <a:pt x="87314" y="523804"/>
                  </a:lnTo>
                  <a:lnTo>
                    <a:pt x="53327" y="516943"/>
                  </a:lnTo>
                  <a:lnTo>
                    <a:pt x="25573" y="498234"/>
                  </a:lnTo>
                  <a:lnTo>
                    <a:pt x="6861" y="470484"/>
                  </a:lnTo>
                  <a:lnTo>
                    <a:pt x="0" y="436502"/>
                  </a:lnTo>
                  <a:lnTo>
                    <a:pt x="0" y="87302"/>
                  </a:lnTo>
                  <a:close/>
                </a:path>
              </a:pathLst>
            </a:custGeom>
            <a:ln w="24553">
              <a:solidFill>
                <a:srgbClr val="FFFFFF"/>
              </a:solidFill>
            </a:ln>
          </p:spPr>
          <p:txBody>
            <a:bodyPr wrap="square" lIns="0" tIns="0" rIns="0" bIns="0" rtlCol="0"/>
            <a:lstStyle/>
            <a:p>
              <a:endParaRPr/>
            </a:p>
          </p:txBody>
        </p:sp>
      </p:grpSp>
      <p:sp>
        <p:nvSpPr>
          <p:cNvPr id="23" name="object 23"/>
          <p:cNvSpPr txBox="1"/>
          <p:nvPr/>
        </p:nvSpPr>
        <p:spPr>
          <a:xfrm>
            <a:off x="1941452" y="2393212"/>
            <a:ext cx="908050" cy="254000"/>
          </a:xfrm>
          <a:prstGeom prst="rect">
            <a:avLst/>
          </a:prstGeom>
        </p:spPr>
        <p:txBody>
          <a:bodyPr vert="horz" wrap="square" lIns="0" tIns="12700" rIns="0" bIns="0" rtlCol="0">
            <a:spAutoFit/>
          </a:bodyPr>
          <a:lstStyle/>
          <a:p>
            <a:pPr marL="12700">
              <a:lnSpc>
                <a:spcPct val="100000"/>
              </a:lnSpc>
              <a:spcBef>
                <a:spcPts val="100"/>
              </a:spcBef>
            </a:pPr>
            <a:r>
              <a:rPr sz="1500" spc="-40" dirty="0">
                <a:solidFill>
                  <a:srgbClr val="FFFFFF"/>
                </a:solidFill>
                <a:latin typeface="Verdana"/>
                <a:cs typeface="Verdana"/>
              </a:rPr>
              <a:t>Container</a:t>
            </a:r>
            <a:endParaRPr sz="1500">
              <a:latin typeface="Verdana"/>
              <a:cs typeface="Verdana"/>
            </a:endParaRPr>
          </a:p>
        </p:txBody>
      </p:sp>
      <p:grpSp>
        <p:nvGrpSpPr>
          <p:cNvPr id="24" name="object 24"/>
          <p:cNvGrpSpPr/>
          <p:nvPr/>
        </p:nvGrpSpPr>
        <p:grpSpPr>
          <a:xfrm>
            <a:off x="4555251" y="2249817"/>
            <a:ext cx="1570355" cy="548640"/>
            <a:chOff x="4555251" y="2249817"/>
            <a:chExt cx="1570355" cy="548640"/>
          </a:xfrm>
        </p:grpSpPr>
        <p:sp>
          <p:nvSpPr>
            <p:cNvPr id="25" name="object 25"/>
            <p:cNvSpPr/>
            <p:nvPr/>
          </p:nvSpPr>
          <p:spPr>
            <a:xfrm>
              <a:off x="4567633" y="2262199"/>
              <a:ext cx="1545590" cy="523875"/>
            </a:xfrm>
            <a:custGeom>
              <a:avLst/>
              <a:gdLst/>
              <a:ahLst/>
              <a:cxnLst/>
              <a:rect l="l" t="t" r="r" b="b"/>
              <a:pathLst>
                <a:path w="1545589" h="523875">
                  <a:moveTo>
                    <a:pt x="1458117" y="0"/>
                  </a:moveTo>
                  <a:lnTo>
                    <a:pt x="87313" y="0"/>
                  </a:lnTo>
                  <a:lnTo>
                    <a:pt x="53327" y="6860"/>
                  </a:lnTo>
                  <a:lnTo>
                    <a:pt x="25573" y="25570"/>
                  </a:lnTo>
                  <a:lnTo>
                    <a:pt x="6861" y="53320"/>
                  </a:lnTo>
                  <a:lnTo>
                    <a:pt x="0" y="87302"/>
                  </a:lnTo>
                  <a:lnTo>
                    <a:pt x="0" y="436502"/>
                  </a:lnTo>
                  <a:lnTo>
                    <a:pt x="6861" y="470484"/>
                  </a:lnTo>
                  <a:lnTo>
                    <a:pt x="25573" y="498234"/>
                  </a:lnTo>
                  <a:lnTo>
                    <a:pt x="53327" y="516944"/>
                  </a:lnTo>
                  <a:lnTo>
                    <a:pt x="87313" y="523805"/>
                  </a:lnTo>
                  <a:lnTo>
                    <a:pt x="1458117" y="523805"/>
                  </a:lnTo>
                  <a:lnTo>
                    <a:pt x="1492103" y="516944"/>
                  </a:lnTo>
                  <a:lnTo>
                    <a:pt x="1519857" y="498234"/>
                  </a:lnTo>
                  <a:lnTo>
                    <a:pt x="1538569" y="470484"/>
                  </a:lnTo>
                  <a:lnTo>
                    <a:pt x="1545431" y="436502"/>
                  </a:lnTo>
                  <a:lnTo>
                    <a:pt x="1545431" y="87302"/>
                  </a:lnTo>
                  <a:lnTo>
                    <a:pt x="1538569" y="53320"/>
                  </a:lnTo>
                  <a:lnTo>
                    <a:pt x="1519857" y="25570"/>
                  </a:lnTo>
                  <a:lnTo>
                    <a:pt x="1492103" y="6860"/>
                  </a:lnTo>
                  <a:lnTo>
                    <a:pt x="1458117" y="0"/>
                  </a:lnTo>
                  <a:close/>
                </a:path>
              </a:pathLst>
            </a:custGeom>
            <a:solidFill>
              <a:srgbClr val="CA41C7"/>
            </a:solidFill>
          </p:spPr>
          <p:txBody>
            <a:bodyPr wrap="square" lIns="0" tIns="0" rIns="0" bIns="0" rtlCol="0"/>
            <a:lstStyle/>
            <a:p>
              <a:endParaRPr/>
            </a:p>
          </p:txBody>
        </p:sp>
        <p:sp>
          <p:nvSpPr>
            <p:cNvPr id="26" name="object 26"/>
            <p:cNvSpPr/>
            <p:nvPr/>
          </p:nvSpPr>
          <p:spPr>
            <a:xfrm>
              <a:off x="4567633" y="2262199"/>
              <a:ext cx="1545590" cy="523875"/>
            </a:xfrm>
            <a:custGeom>
              <a:avLst/>
              <a:gdLst/>
              <a:ahLst/>
              <a:cxnLst/>
              <a:rect l="l" t="t" r="r" b="b"/>
              <a:pathLst>
                <a:path w="1545589" h="523875">
                  <a:moveTo>
                    <a:pt x="0" y="87302"/>
                  </a:moveTo>
                  <a:lnTo>
                    <a:pt x="6861" y="53320"/>
                  </a:lnTo>
                  <a:lnTo>
                    <a:pt x="25573" y="25570"/>
                  </a:lnTo>
                  <a:lnTo>
                    <a:pt x="53327" y="6860"/>
                  </a:lnTo>
                  <a:lnTo>
                    <a:pt x="87314" y="0"/>
                  </a:lnTo>
                  <a:lnTo>
                    <a:pt x="1458117" y="0"/>
                  </a:lnTo>
                  <a:lnTo>
                    <a:pt x="1492103" y="6860"/>
                  </a:lnTo>
                  <a:lnTo>
                    <a:pt x="1519857" y="25570"/>
                  </a:lnTo>
                  <a:lnTo>
                    <a:pt x="1538569" y="53320"/>
                  </a:lnTo>
                  <a:lnTo>
                    <a:pt x="1545431" y="87302"/>
                  </a:lnTo>
                  <a:lnTo>
                    <a:pt x="1545431" y="436502"/>
                  </a:lnTo>
                  <a:lnTo>
                    <a:pt x="1538569" y="470484"/>
                  </a:lnTo>
                  <a:lnTo>
                    <a:pt x="1519857" y="498234"/>
                  </a:lnTo>
                  <a:lnTo>
                    <a:pt x="1492103" y="516943"/>
                  </a:lnTo>
                  <a:lnTo>
                    <a:pt x="1458117" y="523804"/>
                  </a:lnTo>
                  <a:lnTo>
                    <a:pt x="87314" y="523804"/>
                  </a:lnTo>
                  <a:lnTo>
                    <a:pt x="53327" y="516943"/>
                  </a:lnTo>
                  <a:lnTo>
                    <a:pt x="25573" y="498234"/>
                  </a:lnTo>
                  <a:lnTo>
                    <a:pt x="6861" y="470484"/>
                  </a:lnTo>
                  <a:lnTo>
                    <a:pt x="0" y="436502"/>
                  </a:lnTo>
                  <a:lnTo>
                    <a:pt x="0" y="87302"/>
                  </a:lnTo>
                  <a:close/>
                </a:path>
              </a:pathLst>
            </a:custGeom>
            <a:ln w="24553">
              <a:solidFill>
                <a:srgbClr val="FFFFFF"/>
              </a:solidFill>
            </a:ln>
          </p:spPr>
          <p:txBody>
            <a:bodyPr wrap="square" lIns="0" tIns="0" rIns="0" bIns="0" rtlCol="0"/>
            <a:lstStyle/>
            <a:p>
              <a:endParaRPr/>
            </a:p>
          </p:txBody>
        </p:sp>
      </p:grpSp>
      <p:sp>
        <p:nvSpPr>
          <p:cNvPr id="27" name="object 27"/>
          <p:cNvSpPr txBox="1"/>
          <p:nvPr/>
        </p:nvSpPr>
        <p:spPr>
          <a:xfrm>
            <a:off x="4885630" y="2393212"/>
            <a:ext cx="908050" cy="254000"/>
          </a:xfrm>
          <a:prstGeom prst="rect">
            <a:avLst/>
          </a:prstGeom>
        </p:spPr>
        <p:txBody>
          <a:bodyPr vert="horz" wrap="square" lIns="0" tIns="12700" rIns="0" bIns="0" rtlCol="0">
            <a:spAutoFit/>
          </a:bodyPr>
          <a:lstStyle/>
          <a:p>
            <a:pPr marL="12700">
              <a:lnSpc>
                <a:spcPct val="100000"/>
              </a:lnSpc>
              <a:spcBef>
                <a:spcPts val="100"/>
              </a:spcBef>
            </a:pPr>
            <a:r>
              <a:rPr sz="1500" spc="-40" dirty="0">
                <a:solidFill>
                  <a:srgbClr val="FFFFFF"/>
                </a:solidFill>
                <a:latin typeface="Verdana"/>
                <a:cs typeface="Verdana"/>
              </a:rPr>
              <a:t>Container</a:t>
            </a:r>
            <a:endParaRPr sz="1500">
              <a:latin typeface="Verdana"/>
              <a:cs typeface="Verdana"/>
            </a:endParaRPr>
          </a:p>
        </p:txBody>
      </p:sp>
      <p:grpSp>
        <p:nvGrpSpPr>
          <p:cNvPr id="28" name="object 28"/>
          <p:cNvGrpSpPr/>
          <p:nvPr/>
        </p:nvGrpSpPr>
        <p:grpSpPr>
          <a:xfrm>
            <a:off x="7499429" y="2249817"/>
            <a:ext cx="1570355" cy="548640"/>
            <a:chOff x="7499429" y="2249817"/>
            <a:chExt cx="1570355" cy="548640"/>
          </a:xfrm>
        </p:grpSpPr>
        <p:sp>
          <p:nvSpPr>
            <p:cNvPr id="29" name="object 29"/>
            <p:cNvSpPr/>
            <p:nvPr/>
          </p:nvSpPr>
          <p:spPr>
            <a:xfrm>
              <a:off x="7511811" y="2262199"/>
              <a:ext cx="1545590" cy="523875"/>
            </a:xfrm>
            <a:custGeom>
              <a:avLst/>
              <a:gdLst/>
              <a:ahLst/>
              <a:cxnLst/>
              <a:rect l="l" t="t" r="r" b="b"/>
              <a:pathLst>
                <a:path w="1545590" h="523875">
                  <a:moveTo>
                    <a:pt x="1458117" y="0"/>
                  </a:moveTo>
                  <a:lnTo>
                    <a:pt x="87313" y="0"/>
                  </a:lnTo>
                  <a:lnTo>
                    <a:pt x="53327" y="6860"/>
                  </a:lnTo>
                  <a:lnTo>
                    <a:pt x="25573" y="25570"/>
                  </a:lnTo>
                  <a:lnTo>
                    <a:pt x="6861" y="53320"/>
                  </a:lnTo>
                  <a:lnTo>
                    <a:pt x="0" y="87302"/>
                  </a:lnTo>
                  <a:lnTo>
                    <a:pt x="0" y="436502"/>
                  </a:lnTo>
                  <a:lnTo>
                    <a:pt x="6861" y="470484"/>
                  </a:lnTo>
                  <a:lnTo>
                    <a:pt x="25573" y="498234"/>
                  </a:lnTo>
                  <a:lnTo>
                    <a:pt x="53327" y="516944"/>
                  </a:lnTo>
                  <a:lnTo>
                    <a:pt x="87313" y="523805"/>
                  </a:lnTo>
                  <a:lnTo>
                    <a:pt x="1458117" y="523805"/>
                  </a:lnTo>
                  <a:lnTo>
                    <a:pt x="1492103" y="516944"/>
                  </a:lnTo>
                  <a:lnTo>
                    <a:pt x="1519857" y="498234"/>
                  </a:lnTo>
                  <a:lnTo>
                    <a:pt x="1538569" y="470484"/>
                  </a:lnTo>
                  <a:lnTo>
                    <a:pt x="1545431" y="436502"/>
                  </a:lnTo>
                  <a:lnTo>
                    <a:pt x="1545431" y="87302"/>
                  </a:lnTo>
                  <a:lnTo>
                    <a:pt x="1538569" y="53320"/>
                  </a:lnTo>
                  <a:lnTo>
                    <a:pt x="1519857" y="25570"/>
                  </a:lnTo>
                  <a:lnTo>
                    <a:pt x="1492103" y="6860"/>
                  </a:lnTo>
                  <a:lnTo>
                    <a:pt x="1458117" y="0"/>
                  </a:lnTo>
                  <a:close/>
                </a:path>
              </a:pathLst>
            </a:custGeom>
            <a:solidFill>
              <a:srgbClr val="CA41C7"/>
            </a:solidFill>
          </p:spPr>
          <p:txBody>
            <a:bodyPr wrap="square" lIns="0" tIns="0" rIns="0" bIns="0" rtlCol="0"/>
            <a:lstStyle/>
            <a:p>
              <a:endParaRPr/>
            </a:p>
          </p:txBody>
        </p:sp>
        <p:sp>
          <p:nvSpPr>
            <p:cNvPr id="30" name="object 30"/>
            <p:cNvSpPr/>
            <p:nvPr/>
          </p:nvSpPr>
          <p:spPr>
            <a:xfrm>
              <a:off x="7511811" y="2262199"/>
              <a:ext cx="1545590" cy="523875"/>
            </a:xfrm>
            <a:custGeom>
              <a:avLst/>
              <a:gdLst/>
              <a:ahLst/>
              <a:cxnLst/>
              <a:rect l="l" t="t" r="r" b="b"/>
              <a:pathLst>
                <a:path w="1545590" h="523875">
                  <a:moveTo>
                    <a:pt x="0" y="87302"/>
                  </a:moveTo>
                  <a:lnTo>
                    <a:pt x="6861" y="53320"/>
                  </a:lnTo>
                  <a:lnTo>
                    <a:pt x="25573" y="25570"/>
                  </a:lnTo>
                  <a:lnTo>
                    <a:pt x="53327" y="6860"/>
                  </a:lnTo>
                  <a:lnTo>
                    <a:pt x="87314" y="0"/>
                  </a:lnTo>
                  <a:lnTo>
                    <a:pt x="1458117" y="0"/>
                  </a:lnTo>
                  <a:lnTo>
                    <a:pt x="1492103" y="6860"/>
                  </a:lnTo>
                  <a:lnTo>
                    <a:pt x="1519857" y="25570"/>
                  </a:lnTo>
                  <a:lnTo>
                    <a:pt x="1538569" y="53320"/>
                  </a:lnTo>
                  <a:lnTo>
                    <a:pt x="1545431" y="87302"/>
                  </a:lnTo>
                  <a:lnTo>
                    <a:pt x="1545431" y="436502"/>
                  </a:lnTo>
                  <a:lnTo>
                    <a:pt x="1538569" y="470484"/>
                  </a:lnTo>
                  <a:lnTo>
                    <a:pt x="1519857" y="498234"/>
                  </a:lnTo>
                  <a:lnTo>
                    <a:pt x="1492103" y="516943"/>
                  </a:lnTo>
                  <a:lnTo>
                    <a:pt x="1458117" y="523804"/>
                  </a:lnTo>
                  <a:lnTo>
                    <a:pt x="87314" y="523804"/>
                  </a:lnTo>
                  <a:lnTo>
                    <a:pt x="53327" y="516943"/>
                  </a:lnTo>
                  <a:lnTo>
                    <a:pt x="25573" y="498234"/>
                  </a:lnTo>
                  <a:lnTo>
                    <a:pt x="6861" y="470484"/>
                  </a:lnTo>
                  <a:lnTo>
                    <a:pt x="0" y="436502"/>
                  </a:lnTo>
                  <a:lnTo>
                    <a:pt x="0" y="87302"/>
                  </a:lnTo>
                  <a:close/>
                </a:path>
              </a:pathLst>
            </a:custGeom>
            <a:ln w="24553">
              <a:solidFill>
                <a:srgbClr val="FFFFFF"/>
              </a:solidFill>
            </a:ln>
          </p:spPr>
          <p:txBody>
            <a:bodyPr wrap="square" lIns="0" tIns="0" rIns="0" bIns="0" rtlCol="0"/>
            <a:lstStyle/>
            <a:p>
              <a:endParaRPr/>
            </a:p>
          </p:txBody>
        </p:sp>
      </p:grpSp>
      <p:sp>
        <p:nvSpPr>
          <p:cNvPr id="31" name="object 31"/>
          <p:cNvSpPr txBox="1"/>
          <p:nvPr/>
        </p:nvSpPr>
        <p:spPr>
          <a:xfrm>
            <a:off x="7829808" y="2393212"/>
            <a:ext cx="908050" cy="254000"/>
          </a:xfrm>
          <a:prstGeom prst="rect">
            <a:avLst/>
          </a:prstGeom>
        </p:spPr>
        <p:txBody>
          <a:bodyPr vert="horz" wrap="square" lIns="0" tIns="12700" rIns="0" bIns="0" rtlCol="0">
            <a:spAutoFit/>
          </a:bodyPr>
          <a:lstStyle/>
          <a:p>
            <a:pPr marL="12700">
              <a:lnSpc>
                <a:spcPct val="100000"/>
              </a:lnSpc>
              <a:spcBef>
                <a:spcPts val="100"/>
              </a:spcBef>
            </a:pPr>
            <a:r>
              <a:rPr sz="1500" spc="-40" dirty="0">
                <a:solidFill>
                  <a:srgbClr val="FFFFFF"/>
                </a:solidFill>
                <a:latin typeface="Verdana"/>
                <a:cs typeface="Verdana"/>
              </a:rPr>
              <a:t>Container</a:t>
            </a:r>
            <a:endParaRPr sz="1500">
              <a:latin typeface="Verdana"/>
              <a:cs typeface="Verdana"/>
            </a:endParaRPr>
          </a:p>
        </p:txBody>
      </p:sp>
      <p:grpSp>
        <p:nvGrpSpPr>
          <p:cNvPr id="32" name="object 32"/>
          <p:cNvGrpSpPr/>
          <p:nvPr/>
        </p:nvGrpSpPr>
        <p:grpSpPr>
          <a:xfrm>
            <a:off x="1419860" y="2908335"/>
            <a:ext cx="1952625" cy="719455"/>
            <a:chOff x="1419860" y="2908335"/>
            <a:chExt cx="1952625" cy="719455"/>
          </a:xfrm>
        </p:grpSpPr>
        <p:sp>
          <p:nvSpPr>
            <p:cNvPr id="33" name="object 33"/>
            <p:cNvSpPr/>
            <p:nvPr/>
          </p:nvSpPr>
          <p:spPr>
            <a:xfrm>
              <a:off x="1432242" y="2920717"/>
              <a:ext cx="1927860" cy="694690"/>
            </a:xfrm>
            <a:custGeom>
              <a:avLst/>
              <a:gdLst/>
              <a:ahLst/>
              <a:cxnLst/>
              <a:rect l="l" t="t" r="r" b="b"/>
              <a:pathLst>
                <a:path w="1927860" h="694689">
                  <a:moveTo>
                    <a:pt x="1812112" y="0"/>
                  </a:moveTo>
                  <a:lnTo>
                    <a:pt x="115746" y="0"/>
                  </a:lnTo>
                  <a:lnTo>
                    <a:pt x="70692" y="9094"/>
                  </a:lnTo>
                  <a:lnTo>
                    <a:pt x="33901" y="33897"/>
                  </a:lnTo>
                  <a:lnTo>
                    <a:pt x="9095" y="70684"/>
                  </a:lnTo>
                  <a:lnTo>
                    <a:pt x="0" y="115732"/>
                  </a:lnTo>
                  <a:lnTo>
                    <a:pt x="0" y="578642"/>
                  </a:lnTo>
                  <a:lnTo>
                    <a:pt x="9095" y="623690"/>
                  </a:lnTo>
                  <a:lnTo>
                    <a:pt x="33901" y="660476"/>
                  </a:lnTo>
                  <a:lnTo>
                    <a:pt x="70692" y="685279"/>
                  </a:lnTo>
                  <a:lnTo>
                    <a:pt x="115746" y="694373"/>
                  </a:lnTo>
                  <a:lnTo>
                    <a:pt x="1812112" y="694373"/>
                  </a:lnTo>
                  <a:lnTo>
                    <a:pt x="1857166" y="685279"/>
                  </a:lnTo>
                  <a:lnTo>
                    <a:pt x="1893958" y="660476"/>
                  </a:lnTo>
                  <a:lnTo>
                    <a:pt x="1918763" y="623690"/>
                  </a:lnTo>
                  <a:lnTo>
                    <a:pt x="1927859" y="578642"/>
                  </a:lnTo>
                  <a:lnTo>
                    <a:pt x="1927859" y="115732"/>
                  </a:lnTo>
                  <a:lnTo>
                    <a:pt x="1918763" y="70684"/>
                  </a:lnTo>
                  <a:lnTo>
                    <a:pt x="1893958" y="33897"/>
                  </a:lnTo>
                  <a:lnTo>
                    <a:pt x="1857166" y="9094"/>
                  </a:lnTo>
                  <a:lnTo>
                    <a:pt x="1812112" y="0"/>
                  </a:lnTo>
                  <a:close/>
                </a:path>
              </a:pathLst>
            </a:custGeom>
            <a:solidFill>
              <a:srgbClr val="CA41C7"/>
            </a:solidFill>
          </p:spPr>
          <p:txBody>
            <a:bodyPr wrap="square" lIns="0" tIns="0" rIns="0" bIns="0" rtlCol="0"/>
            <a:lstStyle/>
            <a:p>
              <a:endParaRPr/>
            </a:p>
          </p:txBody>
        </p:sp>
        <p:sp>
          <p:nvSpPr>
            <p:cNvPr id="34" name="object 34"/>
            <p:cNvSpPr/>
            <p:nvPr/>
          </p:nvSpPr>
          <p:spPr>
            <a:xfrm>
              <a:off x="1432242" y="2920717"/>
              <a:ext cx="1927860" cy="694690"/>
            </a:xfrm>
            <a:custGeom>
              <a:avLst/>
              <a:gdLst/>
              <a:ahLst/>
              <a:cxnLst/>
              <a:rect l="l" t="t" r="r" b="b"/>
              <a:pathLst>
                <a:path w="1927860" h="694689">
                  <a:moveTo>
                    <a:pt x="0" y="115732"/>
                  </a:moveTo>
                  <a:lnTo>
                    <a:pt x="9096" y="70683"/>
                  </a:lnTo>
                  <a:lnTo>
                    <a:pt x="33901" y="33897"/>
                  </a:lnTo>
                  <a:lnTo>
                    <a:pt x="70693" y="9094"/>
                  </a:lnTo>
                  <a:lnTo>
                    <a:pt x="115747" y="0"/>
                  </a:lnTo>
                  <a:lnTo>
                    <a:pt x="1812112" y="0"/>
                  </a:lnTo>
                  <a:lnTo>
                    <a:pt x="1857166" y="9094"/>
                  </a:lnTo>
                  <a:lnTo>
                    <a:pt x="1893958" y="33897"/>
                  </a:lnTo>
                  <a:lnTo>
                    <a:pt x="1918763" y="70683"/>
                  </a:lnTo>
                  <a:lnTo>
                    <a:pt x="1927859" y="115732"/>
                  </a:lnTo>
                  <a:lnTo>
                    <a:pt x="1927859" y="578642"/>
                  </a:lnTo>
                  <a:lnTo>
                    <a:pt x="1918763" y="623690"/>
                  </a:lnTo>
                  <a:lnTo>
                    <a:pt x="1893958" y="660477"/>
                  </a:lnTo>
                  <a:lnTo>
                    <a:pt x="1857166" y="685279"/>
                  </a:lnTo>
                  <a:lnTo>
                    <a:pt x="1812112" y="694374"/>
                  </a:lnTo>
                  <a:lnTo>
                    <a:pt x="115747" y="694374"/>
                  </a:lnTo>
                  <a:lnTo>
                    <a:pt x="70693" y="685279"/>
                  </a:lnTo>
                  <a:lnTo>
                    <a:pt x="33901" y="660477"/>
                  </a:lnTo>
                  <a:lnTo>
                    <a:pt x="9096" y="623690"/>
                  </a:lnTo>
                  <a:lnTo>
                    <a:pt x="0" y="578642"/>
                  </a:lnTo>
                  <a:lnTo>
                    <a:pt x="0" y="115732"/>
                  </a:lnTo>
                  <a:close/>
                </a:path>
              </a:pathLst>
            </a:custGeom>
            <a:ln w="24553">
              <a:solidFill>
                <a:srgbClr val="FFFFFF"/>
              </a:solidFill>
            </a:ln>
          </p:spPr>
          <p:txBody>
            <a:bodyPr wrap="square" lIns="0" tIns="0" rIns="0" bIns="0" rtlCol="0"/>
            <a:lstStyle/>
            <a:p>
              <a:endParaRPr/>
            </a:p>
          </p:txBody>
        </p:sp>
      </p:grpSp>
      <p:sp>
        <p:nvSpPr>
          <p:cNvPr id="35" name="object 35"/>
          <p:cNvSpPr txBox="1"/>
          <p:nvPr/>
        </p:nvSpPr>
        <p:spPr>
          <a:xfrm>
            <a:off x="1644044" y="3018052"/>
            <a:ext cx="1499870" cy="482600"/>
          </a:xfrm>
          <a:prstGeom prst="rect">
            <a:avLst/>
          </a:prstGeom>
        </p:spPr>
        <p:txBody>
          <a:bodyPr vert="horz" wrap="square" lIns="0" tIns="12700" rIns="0" bIns="0" rtlCol="0">
            <a:spAutoFit/>
          </a:bodyPr>
          <a:lstStyle/>
          <a:p>
            <a:pPr marL="561975" marR="5080" indent="-549910">
              <a:lnSpc>
                <a:spcPct val="100000"/>
              </a:lnSpc>
              <a:spcBef>
                <a:spcPts val="100"/>
              </a:spcBef>
            </a:pPr>
            <a:r>
              <a:rPr sz="1500" spc="-45" dirty="0">
                <a:solidFill>
                  <a:srgbClr val="FFFFFF"/>
                </a:solidFill>
                <a:latin typeface="Verdana"/>
                <a:cs typeface="Verdana"/>
              </a:rPr>
              <a:t>Running</a:t>
            </a:r>
            <a:r>
              <a:rPr sz="1500" spc="-85" dirty="0">
                <a:solidFill>
                  <a:srgbClr val="FFFFFF"/>
                </a:solidFill>
                <a:latin typeface="Verdana"/>
                <a:cs typeface="Verdana"/>
              </a:rPr>
              <a:t> </a:t>
            </a:r>
            <a:r>
              <a:rPr sz="1500" spc="-60" dirty="0">
                <a:solidFill>
                  <a:srgbClr val="FFFFFF"/>
                </a:solidFill>
                <a:latin typeface="Verdana"/>
                <a:cs typeface="Verdana"/>
              </a:rPr>
              <a:t>NodeJS </a:t>
            </a:r>
            <a:r>
              <a:rPr sz="1500" spc="-25" dirty="0">
                <a:solidFill>
                  <a:srgbClr val="FFFFFF"/>
                </a:solidFill>
                <a:latin typeface="Verdana"/>
                <a:cs typeface="Verdana"/>
              </a:rPr>
              <a:t>App</a:t>
            </a:r>
            <a:endParaRPr sz="1500">
              <a:latin typeface="Verdana"/>
              <a:cs typeface="Verdana"/>
            </a:endParaRPr>
          </a:p>
        </p:txBody>
      </p:sp>
      <p:grpSp>
        <p:nvGrpSpPr>
          <p:cNvPr id="36" name="object 36"/>
          <p:cNvGrpSpPr/>
          <p:nvPr/>
        </p:nvGrpSpPr>
        <p:grpSpPr>
          <a:xfrm>
            <a:off x="4364037" y="2908335"/>
            <a:ext cx="1952625" cy="719455"/>
            <a:chOff x="4364037" y="2908335"/>
            <a:chExt cx="1952625" cy="719455"/>
          </a:xfrm>
        </p:grpSpPr>
        <p:sp>
          <p:nvSpPr>
            <p:cNvPr id="37" name="object 37"/>
            <p:cNvSpPr/>
            <p:nvPr/>
          </p:nvSpPr>
          <p:spPr>
            <a:xfrm>
              <a:off x="4376420" y="2920717"/>
              <a:ext cx="1927860" cy="694690"/>
            </a:xfrm>
            <a:custGeom>
              <a:avLst/>
              <a:gdLst/>
              <a:ahLst/>
              <a:cxnLst/>
              <a:rect l="l" t="t" r="r" b="b"/>
              <a:pathLst>
                <a:path w="1927860" h="694689">
                  <a:moveTo>
                    <a:pt x="1812112" y="0"/>
                  </a:moveTo>
                  <a:lnTo>
                    <a:pt x="115746" y="0"/>
                  </a:lnTo>
                  <a:lnTo>
                    <a:pt x="70692" y="9094"/>
                  </a:lnTo>
                  <a:lnTo>
                    <a:pt x="33901" y="33897"/>
                  </a:lnTo>
                  <a:lnTo>
                    <a:pt x="9095" y="70684"/>
                  </a:lnTo>
                  <a:lnTo>
                    <a:pt x="0" y="115732"/>
                  </a:lnTo>
                  <a:lnTo>
                    <a:pt x="0" y="578642"/>
                  </a:lnTo>
                  <a:lnTo>
                    <a:pt x="9095" y="623690"/>
                  </a:lnTo>
                  <a:lnTo>
                    <a:pt x="33901" y="660476"/>
                  </a:lnTo>
                  <a:lnTo>
                    <a:pt x="70692" y="685279"/>
                  </a:lnTo>
                  <a:lnTo>
                    <a:pt x="115746" y="694373"/>
                  </a:lnTo>
                  <a:lnTo>
                    <a:pt x="1812112" y="694373"/>
                  </a:lnTo>
                  <a:lnTo>
                    <a:pt x="1857166" y="685279"/>
                  </a:lnTo>
                  <a:lnTo>
                    <a:pt x="1893958" y="660476"/>
                  </a:lnTo>
                  <a:lnTo>
                    <a:pt x="1918763" y="623690"/>
                  </a:lnTo>
                  <a:lnTo>
                    <a:pt x="1927859" y="578642"/>
                  </a:lnTo>
                  <a:lnTo>
                    <a:pt x="1927859" y="115732"/>
                  </a:lnTo>
                  <a:lnTo>
                    <a:pt x="1918763" y="70684"/>
                  </a:lnTo>
                  <a:lnTo>
                    <a:pt x="1893958" y="33897"/>
                  </a:lnTo>
                  <a:lnTo>
                    <a:pt x="1857166" y="9094"/>
                  </a:lnTo>
                  <a:lnTo>
                    <a:pt x="1812112" y="0"/>
                  </a:lnTo>
                  <a:close/>
                </a:path>
              </a:pathLst>
            </a:custGeom>
            <a:solidFill>
              <a:srgbClr val="CA41C7"/>
            </a:solidFill>
          </p:spPr>
          <p:txBody>
            <a:bodyPr wrap="square" lIns="0" tIns="0" rIns="0" bIns="0" rtlCol="0"/>
            <a:lstStyle/>
            <a:p>
              <a:endParaRPr/>
            </a:p>
          </p:txBody>
        </p:sp>
        <p:sp>
          <p:nvSpPr>
            <p:cNvPr id="38" name="object 38"/>
            <p:cNvSpPr/>
            <p:nvPr/>
          </p:nvSpPr>
          <p:spPr>
            <a:xfrm>
              <a:off x="4376420" y="2920717"/>
              <a:ext cx="1927860" cy="694690"/>
            </a:xfrm>
            <a:custGeom>
              <a:avLst/>
              <a:gdLst/>
              <a:ahLst/>
              <a:cxnLst/>
              <a:rect l="l" t="t" r="r" b="b"/>
              <a:pathLst>
                <a:path w="1927860" h="694689">
                  <a:moveTo>
                    <a:pt x="0" y="115732"/>
                  </a:moveTo>
                  <a:lnTo>
                    <a:pt x="9096" y="70683"/>
                  </a:lnTo>
                  <a:lnTo>
                    <a:pt x="33901" y="33897"/>
                  </a:lnTo>
                  <a:lnTo>
                    <a:pt x="70693" y="9094"/>
                  </a:lnTo>
                  <a:lnTo>
                    <a:pt x="115747" y="0"/>
                  </a:lnTo>
                  <a:lnTo>
                    <a:pt x="1812112" y="0"/>
                  </a:lnTo>
                  <a:lnTo>
                    <a:pt x="1857166" y="9094"/>
                  </a:lnTo>
                  <a:lnTo>
                    <a:pt x="1893958" y="33897"/>
                  </a:lnTo>
                  <a:lnTo>
                    <a:pt x="1918763" y="70683"/>
                  </a:lnTo>
                  <a:lnTo>
                    <a:pt x="1927859" y="115732"/>
                  </a:lnTo>
                  <a:lnTo>
                    <a:pt x="1927859" y="578642"/>
                  </a:lnTo>
                  <a:lnTo>
                    <a:pt x="1918763" y="623690"/>
                  </a:lnTo>
                  <a:lnTo>
                    <a:pt x="1893958" y="660477"/>
                  </a:lnTo>
                  <a:lnTo>
                    <a:pt x="1857166" y="685279"/>
                  </a:lnTo>
                  <a:lnTo>
                    <a:pt x="1812112" y="694374"/>
                  </a:lnTo>
                  <a:lnTo>
                    <a:pt x="115747" y="694374"/>
                  </a:lnTo>
                  <a:lnTo>
                    <a:pt x="70693" y="685279"/>
                  </a:lnTo>
                  <a:lnTo>
                    <a:pt x="33901" y="660477"/>
                  </a:lnTo>
                  <a:lnTo>
                    <a:pt x="9096" y="623690"/>
                  </a:lnTo>
                  <a:lnTo>
                    <a:pt x="0" y="578642"/>
                  </a:lnTo>
                  <a:lnTo>
                    <a:pt x="0" y="115732"/>
                  </a:lnTo>
                  <a:close/>
                </a:path>
              </a:pathLst>
            </a:custGeom>
            <a:ln w="24553">
              <a:solidFill>
                <a:srgbClr val="FFFFFF"/>
              </a:solidFill>
            </a:ln>
          </p:spPr>
          <p:txBody>
            <a:bodyPr wrap="square" lIns="0" tIns="0" rIns="0" bIns="0" rtlCol="0"/>
            <a:lstStyle/>
            <a:p>
              <a:endParaRPr/>
            </a:p>
          </p:txBody>
        </p:sp>
      </p:grpSp>
      <p:sp>
        <p:nvSpPr>
          <p:cNvPr id="39" name="object 39"/>
          <p:cNvSpPr txBox="1"/>
          <p:nvPr/>
        </p:nvSpPr>
        <p:spPr>
          <a:xfrm>
            <a:off x="4588221" y="3018052"/>
            <a:ext cx="1499870" cy="482600"/>
          </a:xfrm>
          <a:prstGeom prst="rect">
            <a:avLst/>
          </a:prstGeom>
        </p:spPr>
        <p:txBody>
          <a:bodyPr vert="horz" wrap="square" lIns="0" tIns="12700" rIns="0" bIns="0" rtlCol="0">
            <a:spAutoFit/>
          </a:bodyPr>
          <a:lstStyle/>
          <a:p>
            <a:pPr marL="561975" marR="5080" indent="-549910">
              <a:lnSpc>
                <a:spcPct val="100000"/>
              </a:lnSpc>
              <a:spcBef>
                <a:spcPts val="100"/>
              </a:spcBef>
            </a:pPr>
            <a:r>
              <a:rPr sz="1500" spc="-45" dirty="0">
                <a:solidFill>
                  <a:srgbClr val="FFFFFF"/>
                </a:solidFill>
                <a:latin typeface="Verdana"/>
                <a:cs typeface="Verdana"/>
              </a:rPr>
              <a:t>Running</a:t>
            </a:r>
            <a:r>
              <a:rPr sz="1500" spc="-85" dirty="0">
                <a:solidFill>
                  <a:srgbClr val="FFFFFF"/>
                </a:solidFill>
                <a:latin typeface="Verdana"/>
                <a:cs typeface="Verdana"/>
              </a:rPr>
              <a:t> </a:t>
            </a:r>
            <a:r>
              <a:rPr sz="1500" spc="-60" dirty="0">
                <a:solidFill>
                  <a:srgbClr val="FFFFFF"/>
                </a:solidFill>
                <a:latin typeface="Verdana"/>
                <a:cs typeface="Verdana"/>
              </a:rPr>
              <a:t>NodeJS </a:t>
            </a:r>
            <a:r>
              <a:rPr sz="1500" spc="-25" dirty="0">
                <a:solidFill>
                  <a:srgbClr val="FFFFFF"/>
                </a:solidFill>
                <a:latin typeface="Verdana"/>
                <a:cs typeface="Verdana"/>
              </a:rPr>
              <a:t>App</a:t>
            </a:r>
            <a:endParaRPr sz="1500">
              <a:latin typeface="Verdana"/>
              <a:cs typeface="Verdana"/>
            </a:endParaRPr>
          </a:p>
        </p:txBody>
      </p:sp>
      <p:grpSp>
        <p:nvGrpSpPr>
          <p:cNvPr id="40" name="object 40"/>
          <p:cNvGrpSpPr/>
          <p:nvPr/>
        </p:nvGrpSpPr>
        <p:grpSpPr>
          <a:xfrm>
            <a:off x="7308215" y="2908335"/>
            <a:ext cx="1952625" cy="719455"/>
            <a:chOff x="7308215" y="2908335"/>
            <a:chExt cx="1952625" cy="719455"/>
          </a:xfrm>
        </p:grpSpPr>
        <p:sp>
          <p:nvSpPr>
            <p:cNvPr id="41" name="object 41"/>
            <p:cNvSpPr/>
            <p:nvPr/>
          </p:nvSpPr>
          <p:spPr>
            <a:xfrm>
              <a:off x="7320597" y="2920717"/>
              <a:ext cx="1927860" cy="694690"/>
            </a:xfrm>
            <a:custGeom>
              <a:avLst/>
              <a:gdLst/>
              <a:ahLst/>
              <a:cxnLst/>
              <a:rect l="l" t="t" r="r" b="b"/>
              <a:pathLst>
                <a:path w="1927859" h="694689">
                  <a:moveTo>
                    <a:pt x="1812112" y="0"/>
                  </a:moveTo>
                  <a:lnTo>
                    <a:pt x="115746" y="0"/>
                  </a:lnTo>
                  <a:lnTo>
                    <a:pt x="70692" y="9094"/>
                  </a:lnTo>
                  <a:lnTo>
                    <a:pt x="33901" y="33897"/>
                  </a:lnTo>
                  <a:lnTo>
                    <a:pt x="9095" y="70684"/>
                  </a:lnTo>
                  <a:lnTo>
                    <a:pt x="0" y="115732"/>
                  </a:lnTo>
                  <a:lnTo>
                    <a:pt x="0" y="578642"/>
                  </a:lnTo>
                  <a:lnTo>
                    <a:pt x="9095" y="623690"/>
                  </a:lnTo>
                  <a:lnTo>
                    <a:pt x="33901" y="660476"/>
                  </a:lnTo>
                  <a:lnTo>
                    <a:pt x="70692" y="685279"/>
                  </a:lnTo>
                  <a:lnTo>
                    <a:pt x="115746" y="694373"/>
                  </a:lnTo>
                  <a:lnTo>
                    <a:pt x="1812112" y="694373"/>
                  </a:lnTo>
                  <a:lnTo>
                    <a:pt x="1857166" y="685279"/>
                  </a:lnTo>
                  <a:lnTo>
                    <a:pt x="1893958" y="660476"/>
                  </a:lnTo>
                  <a:lnTo>
                    <a:pt x="1918763" y="623690"/>
                  </a:lnTo>
                  <a:lnTo>
                    <a:pt x="1927860" y="578642"/>
                  </a:lnTo>
                  <a:lnTo>
                    <a:pt x="1927860" y="115732"/>
                  </a:lnTo>
                  <a:lnTo>
                    <a:pt x="1918763" y="70684"/>
                  </a:lnTo>
                  <a:lnTo>
                    <a:pt x="1893958" y="33897"/>
                  </a:lnTo>
                  <a:lnTo>
                    <a:pt x="1857166" y="9094"/>
                  </a:lnTo>
                  <a:lnTo>
                    <a:pt x="1812112" y="0"/>
                  </a:lnTo>
                  <a:close/>
                </a:path>
              </a:pathLst>
            </a:custGeom>
            <a:solidFill>
              <a:srgbClr val="CA41C7"/>
            </a:solidFill>
          </p:spPr>
          <p:txBody>
            <a:bodyPr wrap="square" lIns="0" tIns="0" rIns="0" bIns="0" rtlCol="0"/>
            <a:lstStyle/>
            <a:p>
              <a:endParaRPr/>
            </a:p>
          </p:txBody>
        </p:sp>
        <p:sp>
          <p:nvSpPr>
            <p:cNvPr id="42" name="object 42"/>
            <p:cNvSpPr/>
            <p:nvPr/>
          </p:nvSpPr>
          <p:spPr>
            <a:xfrm>
              <a:off x="7320597" y="2920717"/>
              <a:ext cx="1927860" cy="694690"/>
            </a:xfrm>
            <a:custGeom>
              <a:avLst/>
              <a:gdLst/>
              <a:ahLst/>
              <a:cxnLst/>
              <a:rect l="l" t="t" r="r" b="b"/>
              <a:pathLst>
                <a:path w="1927859" h="694689">
                  <a:moveTo>
                    <a:pt x="0" y="115732"/>
                  </a:moveTo>
                  <a:lnTo>
                    <a:pt x="9096" y="70683"/>
                  </a:lnTo>
                  <a:lnTo>
                    <a:pt x="33901" y="33897"/>
                  </a:lnTo>
                  <a:lnTo>
                    <a:pt x="70693" y="9094"/>
                  </a:lnTo>
                  <a:lnTo>
                    <a:pt x="115747" y="0"/>
                  </a:lnTo>
                  <a:lnTo>
                    <a:pt x="1812112" y="0"/>
                  </a:lnTo>
                  <a:lnTo>
                    <a:pt x="1857166" y="9094"/>
                  </a:lnTo>
                  <a:lnTo>
                    <a:pt x="1893958" y="33897"/>
                  </a:lnTo>
                  <a:lnTo>
                    <a:pt x="1918763" y="70683"/>
                  </a:lnTo>
                  <a:lnTo>
                    <a:pt x="1927859" y="115732"/>
                  </a:lnTo>
                  <a:lnTo>
                    <a:pt x="1927859" y="578642"/>
                  </a:lnTo>
                  <a:lnTo>
                    <a:pt x="1918763" y="623690"/>
                  </a:lnTo>
                  <a:lnTo>
                    <a:pt x="1893958" y="660477"/>
                  </a:lnTo>
                  <a:lnTo>
                    <a:pt x="1857166" y="685279"/>
                  </a:lnTo>
                  <a:lnTo>
                    <a:pt x="1812112" y="694374"/>
                  </a:lnTo>
                  <a:lnTo>
                    <a:pt x="115747" y="694374"/>
                  </a:lnTo>
                  <a:lnTo>
                    <a:pt x="70693" y="685279"/>
                  </a:lnTo>
                  <a:lnTo>
                    <a:pt x="33901" y="660477"/>
                  </a:lnTo>
                  <a:lnTo>
                    <a:pt x="9096" y="623690"/>
                  </a:lnTo>
                  <a:lnTo>
                    <a:pt x="0" y="578642"/>
                  </a:lnTo>
                  <a:lnTo>
                    <a:pt x="0" y="115732"/>
                  </a:lnTo>
                  <a:close/>
                </a:path>
              </a:pathLst>
            </a:custGeom>
            <a:ln w="24553">
              <a:solidFill>
                <a:srgbClr val="FFFFFF"/>
              </a:solidFill>
            </a:ln>
          </p:spPr>
          <p:txBody>
            <a:bodyPr wrap="square" lIns="0" tIns="0" rIns="0" bIns="0" rtlCol="0"/>
            <a:lstStyle/>
            <a:p>
              <a:endParaRPr/>
            </a:p>
          </p:txBody>
        </p:sp>
      </p:grpSp>
      <p:sp>
        <p:nvSpPr>
          <p:cNvPr id="43" name="object 43"/>
          <p:cNvSpPr txBox="1"/>
          <p:nvPr/>
        </p:nvSpPr>
        <p:spPr>
          <a:xfrm>
            <a:off x="7532399" y="3018052"/>
            <a:ext cx="1499870" cy="482600"/>
          </a:xfrm>
          <a:prstGeom prst="rect">
            <a:avLst/>
          </a:prstGeom>
        </p:spPr>
        <p:txBody>
          <a:bodyPr vert="horz" wrap="square" lIns="0" tIns="12700" rIns="0" bIns="0" rtlCol="0">
            <a:spAutoFit/>
          </a:bodyPr>
          <a:lstStyle/>
          <a:p>
            <a:pPr marL="561975" marR="5080" indent="-549910">
              <a:lnSpc>
                <a:spcPct val="100000"/>
              </a:lnSpc>
              <a:spcBef>
                <a:spcPts val="100"/>
              </a:spcBef>
            </a:pPr>
            <a:r>
              <a:rPr sz="1500" spc="-45" dirty="0">
                <a:solidFill>
                  <a:srgbClr val="FFFFFF"/>
                </a:solidFill>
                <a:latin typeface="Verdana"/>
                <a:cs typeface="Verdana"/>
              </a:rPr>
              <a:t>Running</a:t>
            </a:r>
            <a:r>
              <a:rPr sz="1500" spc="-85" dirty="0">
                <a:solidFill>
                  <a:srgbClr val="FFFFFF"/>
                </a:solidFill>
                <a:latin typeface="Verdana"/>
                <a:cs typeface="Verdana"/>
              </a:rPr>
              <a:t> </a:t>
            </a:r>
            <a:r>
              <a:rPr sz="1500" spc="-60" dirty="0">
                <a:solidFill>
                  <a:srgbClr val="FFFFFF"/>
                </a:solidFill>
                <a:latin typeface="Verdana"/>
                <a:cs typeface="Verdana"/>
              </a:rPr>
              <a:t>NodeJS </a:t>
            </a:r>
            <a:r>
              <a:rPr sz="1500" spc="-25" dirty="0">
                <a:solidFill>
                  <a:srgbClr val="FFFFFF"/>
                </a:solidFill>
                <a:latin typeface="Verdana"/>
                <a:cs typeface="Verdana"/>
              </a:rPr>
              <a:t>App</a:t>
            </a:r>
            <a:endParaRPr sz="1500">
              <a:latin typeface="Verdana"/>
              <a:cs typeface="Verdana"/>
            </a:endParaRPr>
          </a:p>
        </p:txBody>
      </p:sp>
      <p:grpSp>
        <p:nvGrpSpPr>
          <p:cNvPr id="44" name="object 44"/>
          <p:cNvGrpSpPr/>
          <p:nvPr/>
        </p:nvGrpSpPr>
        <p:grpSpPr>
          <a:xfrm>
            <a:off x="2347059" y="2262199"/>
            <a:ext cx="5986780" cy="2115185"/>
            <a:chOff x="2347059" y="2262199"/>
            <a:chExt cx="5986780" cy="2115185"/>
          </a:xfrm>
        </p:grpSpPr>
        <p:sp>
          <p:nvSpPr>
            <p:cNvPr id="45" name="object 45"/>
            <p:cNvSpPr/>
            <p:nvPr/>
          </p:nvSpPr>
          <p:spPr>
            <a:xfrm>
              <a:off x="2347049" y="3770764"/>
              <a:ext cx="5986780" cy="606425"/>
            </a:xfrm>
            <a:custGeom>
              <a:avLst/>
              <a:gdLst/>
              <a:ahLst/>
              <a:cxnLst/>
              <a:rect l="l" t="t" r="r" b="b"/>
              <a:pathLst>
                <a:path w="5986780" h="606425">
                  <a:moveTo>
                    <a:pt x="5986589" y="98209"/>
                  </a:moveTo>
                  <a:lnTo>
                    <a:pt x="5978398" y="81838"/>
                  </a:lnTo>
                  <a:lnTo>
                    <a:pt x="5937478" y="0"/>
                  </a:lnTo>
                  <a:lnTo>
                    <a:pt x="5888355" y="98209"/>
                  </a:lnTo>
                  <a:lnTo>
                    <a:pt x="5921108" y="98209"/>
                  </a:lnTo>
                  <a:lnTo>
                    <a:pt x="5921108" y="286702"/>
                  </a:lnTo>
                  <a:lnTo>
                    <a:pt x="3009671" y="286702"/>
                  </a:lnTo>
                  <a:lnTo>
                    <a:pt x="3009671" y="98209"/>
                  </a:lnTo>
                  <a:lnTo>
                    <a:pt x="3042412" y="98209"/>
                  </a:lnTo>
                  <a:lnTo>
                    <a:pt x="3034220" y="81838"/>
                  </a:lnTo>
                  <a:lnTo>
                    <a:pt x="2993301" y="0"/>
                  </a:lnTo>
                  <a:lnTo>
                    <a:pt x="2944177" y="98209"/>
                  </a:lnTo>
                  <a:lnTo>
                    <a:pt x="2976918" y="98209"/>
                  </a:lnTo>
                  <a:lnTo>
                    <a:pt x="2976918" y="286702"/>
                  </a:lnTo>
                  <a:lnTo>
                    <a:pt x="65493" y="286702"/>
                  </a:lnTo>
                  <a:lnTo>
                    <a:pt x="65493" y="98209"/>
                  </a:lnTo>
                  <a:lnTo>
                    <a:pt x="98234" y="98209"/>
                  </a:lnTo>
                  <a:lnTo>
                    <a:pt x="90043" y="81838"/>
                  </a:lnTo>
                  <a:lnTo>
                    <a:pt x="49123" y="0"/>
                  </a:lnTo>
                  <a:lnTo>
                    <a:pt x="0" y="98209"/>
                  </a:lnTo>
                  <a:lnTo>
                    <a:pt x="32740" y="98209"/>
                  </a:lnTo>
                  <a:lnTo>
                    <a:pt x="32740" y="319430"/>
                  </a:lnTo>
                  <a:lnTo>
                    <a:pt x="2976918" y="319430"/>
                  </a:lnTo>
                  <a:lnTo>
                    <a:pt x="2976918" y="606132"/>
                  </a:lnTo>
                  <a:lnTo>
                    <a:pt x="3009671" y="606132"/>
                  </a:lnTo>
                  <a:lnTo>
                    <a:pt x="3009671" y="319430"/>
                  </a:lnTo>
                  <a:lnTo>
                    <a:pt x="5953849" y="319430"/>
                  </a:lnTo>
                  <a:lnTo>
                    <a:pt x="5953849" y="286702"/>
                  </a:lnTo>
                  <a:lnTo>
                    <a:pt x="5953849" y="98209"/>
                  </a:lnTo>
                  <a:lnTo>
                    <a:pt x="5986589" y="98209"/>
                  </a:lnTo>
                  <a:close/>
                </a:path>
              </a:pathLst>
            </a:custGeom>
            <a:solidFill>
              <a:srgbClr val="CA41C7"/>
            </a:solidFill>
          </p:spPr>
          <p:txBody>
            <a:bodyPr wrap="square" lIns="0" tIns="0" rIns="0" bIns="0" rtlCol="0"/>
            <a:lstStyle/>
            <a:p>
              <a:endParaRPr/>
            </a:p>
          </p:txBody>
        </p:sp>
        <p:sp>
          <p:nvSpPr>
            <p:cNvPr id="46" name="object 46"/>
            <p:cNvSpPr/>
            <p:nvPr/>
          </p:nvSpPr>
          <p:spPr>
            <a:xfrm>
              <a:off x="3847306" y="2262199"/>
              <a:ext cx="0" cy="1685289"/>
            </a:xfrm>
            <a:custGeom>
              <a:avLst/>
              <a:gdLst/>
              <a:ahLst/>
              <a:cxnLst/>
              <a:rect l="l" t="t" r="r" b="b"/>
              <a:pathLst>
                <a:path h="1685289">
                  <a:moveTo>
                    <a:pt x="0" y="0"/>
                  </a:moveTo>
                  <a:lnTo>
                    <a:pt x="0" y="1685174"/>
                  </a:lnTo>
                </a:path>
              </a:pathLst>
            </a:custGeom>
            <a:ln w="32742">
              <a:solidFill>
                <a:srgbClr val="FFFFFF"/>
              </a:solidFill>
            </a:ln>
          </p:spPr>
          <p:txBody>
            <a:bodyPr wrap="square" lIns="0" tIns="0" rIns="0" bIns="0" rtlCol="0"/>
            <a:lstStyle/>
            <a:p>
              <a:endParaRPr/>
            </a:p>
          </p:txBody>
        </p:sp>
        <p:sp>
          <p:nvSpPr>
            <p:cNvPr id="47" name="object 47"/>
            <p:cNvSpPr/>
            <p:nvPr/>
          </p:nvSpPr>
          <p:spPr>
            <a:xfrm>
              <a:off x="6801961" y="2262199"/>
              <a:ext cx="0" cy="1685289"/>
            </a:xfrm>
            <a:custGeom>
              <a:avLst/>
              <a:gdLst/>
              <a:ahLst/>
              <a:cxnLst/>
              <a:rect l="l" t="t" r="r" b="b"/>
              <a:pathLst>
                <a:path h="1685289">
                  <a:moveTo>
                    <a:pt x="0" y="0"/>
                  </a:moveTo>
                  <a:lnTo>
                    <a:pt x="0" y="1685174"/>
                  </a:lnTo>
                </a:path>
              </a:pathLst>
            </a:custGeom>
            <a:ln w="32742">
              <a:solidFill>
                <a:srgbClr val="FFFFFF"/>
              </a:solidFill>
            </a:ln>
          </p:spPr>
          <p:txBody>
            <a:bodyPr wrap="square" lIns="0" tIns="0" rIns="0" bIns="0" rtlCol="0"/>
            <a:lstStyle/>
            <a:p>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177169" y="1089819"/>
            <a:ext cx="8402320" cy="617220"/>
          </a:xfrm>
          <a:custGeom>
            <a:avLst/>
            <a:gdLst/>
            <a:ahLst/>
            <a:cxnLst/>
            <a:rect l="l" t="t" r="r" b="b"/>
            <a:pathLst>
              <a:path w="8402320" h="617219">
                <a:moveTo>
                  <a:pt x="8401928" y="0"/>
                </a:moveTo>
                <a:lnTo>
                  <a:pt x="135081" y="0"/>
                </a:lnTo>
                <a:lnTo>
                  <a:pt x="82501" y="8080"/>
                </a:lnTo>
                <a:lnTo>
                  <a:pt x="39564" y="30116"/>
                </a:lnTo>
                <a:lnTo>
                  <a:pt x="10615" y="62801"/>
                </a:lnTo>
                <a:lnTo>
                  <a:pt x="0" y="102825"/>
                </a:lnTo>
                <a:lnTo>
                  <a:pt x="0" y="514118"/>
                </a:lnTo>
                <a:lnTo>
                  <a:pt x="10615" y="554144"/>
                </a:lnTo>
                <a:lnTo>
                  <a:pt x="39564" y="586828"/>
                </a:lnTo>
                <a:lnTo>
                  <a:pt x="82501" y="608865"/>
                </a:lnTo>
                <a:lnTo>
                  <a:pt x="135081" y="616945"/>
                </a:lnTo>
                <a:lnTo>
                  <a:pt x="8401928" y="616945"/>
                </a:lnTo>
                <a:lnTo>
                  <a:pt x="8401928" y="0"/>
                </a:lnTo>
                <a:close/>
              </a:path>
            </a:pathLst>
          </a:custGeom>
          <a:solidFill>
            <a:srgbClr val="FA923F"/>
          </a:solidFill>
        </p:spPr>
        <p:txBody>
          <a:bodyPr wrap="square" lIns="0" tIns="0" rIns="0" bIns="0" rtlCol="0"/>
          <a:lstStyle/>
          <a:p>
            <a:endParaRPr/>
          </a:p>
        </p:txBody>
      </p:sp>
      <p:sp>
        <p:nvSpPr>
          <p:cNvPr id="3" name="object 3"/>
          <p:cNvSpPr txBox="1">
            <a:spLocks noGrp="1"/>
          </p:cNvSpPr>
          <p:nvPr>
            <p:ph type="title"/>
          </p:nvPr>
        </p:nvSpPr>
        <p:spPr>
          <a:xfrm>
            <a:off x="2341243" y="1131614"/>
            <a:ext cx="8250875" cy="382156"/>
          </a:xfrm>
          <a:prstGeom prst="rect">
            <a:avLst/>
          </a:prstGeom>
        </p:spPr>
        <p:txBody>
          <a:bodyPr vert="horz" wrap="square" lIns="0" tIns="12700" rIns="0" bIns="0" rtlCol="0">
            <a:spAutoFit/>
          </a:bodyPr>
          <a:lstStyle/>
          <a:p>
            <a:pPr marL="12700">
              <a:lnSpc>
                <a:spcPct val="100000"/>
              </a:lnSpc>
              <a:spcBef>
                <a:spcPts val="100"/>
              </a:spcBef>
            </a:pPr>
            <a:r>
              <a:rPr sz="2400" b="1" spc="-25" dirty="0">
                <a:latin typeface="Arial" panose="020B0604020202020204" pitchFamily="34" charset="0"/>
                <a:cs typeface="Arial" panose="020B0604020202020204" pitchFamily="34" charset="0"/>
              </a:rPr>
              <a:t>Finding</a:t>
            </a:r>
            <a:r>
              <a:rPr sz="2400" b="1" spc="-55" dirty="0">
                <a:latin typeface="Arial" panose="020B0604020202020204" pitchFamily="34" charset="0"/>
                <a:cs typeface="Arial" panose="020B0604020202020204" pitchFamily="34" charset="0"/>
              </a:rPr>
              <a:t> </a:t>
            </a:r>
            <a:r>
              <a:rPr sz="2400" b="1" spc="380" dirty="0">
                <a:latin typeface="Arial" panose="020B0604020202020204" pitchFamily="34" charset="0"/>
                <a:cs typeface="Arial" panose="020B0604020202020204" pitchFamily="34" charset="0"/>
              </a:rPr>
              <a:t>/</a:t>
            </a:r>
            <a:r>
              <a:rPr sz="2400" b="1" spc="-50" dirty="0">
                <a:latin typeface="Arial" panose="020B0604020202020204" pitchFamily="34" charset="0"/>
                <a:cs typeface="Arial" panose="020B0604020202020204" pitchFamily="34" charset="0"/>
              </a:rPr>
              <a:t> </a:t>
            </a:r>
            <a:r>
              <a:rPr sz="2400" b="1" dirty="0">
                <a:latin typeface="Arial" panose="020B0604020202020204" pitchFamily="34" charset="0"/>
                <a:cs typeface="Arial" panose="020B0604020202020204" pitchFamily="34" charset="0"/>
              </a:rPr>
              <a:t>Creating</a:t>
            </a:r>
            <a:r>
              <a:rPr sz="2400" b="1" spc="-50" dirty="0">
                <a:latin typeface="Arial" panose="020B0604020202020204" pitchFamily="34" charset="0"/>
                <a:cs typeface="Arial" panose="020B0604020202020204" pitchFamily="34" charset="0"/>
              </a:rPr>
              <a:t> </a:t>
            </a:r>
            <a:r>
              <a:rPr sz="2400" b="1" spc="-10" dirty="0">
                <a:latin typeface="Arial" panose="020B0604020202020204" pitchFamily="34" charset="0"/>
                <a:cs typeface="Arial" panose="020B0604020202020204" pitchFamily="34" charset="0"/>
              </a:rPr>
              <a:t>Images</a:t>
            </a:r>
          </a:p>
        </p:txBody>
      </p:sp>
      <p:grpSp>
        <p:nvGrpSpPr>
          <p:cNvPr id="4" name="object 4"/>
          <p:cNvGrpSpPr/>
          <p:nvPr/>
        </p:nvGrpSpPr>
        <p:grpSpPr>
          <a:xfrm>
            <a:off x="3929221" y="2216912"/>
            <a:ext cx="2822575" cy="967740"/>
            <a:chOff x="3929221" y="2216912"/>
            <a:chExt cx="2822575" cy="967740"/>
          </a:xfrm>
        </p:grpSpPr>
        <p:sp>
          <p:nvSpPr>
            <p:cNvPr id="5" name="object 5"/>
            <p:cNvSpPr/>
            <p:nvPr/>
          </p:nvSpPr>
          <p:spPr>
            <a:xfrm>
              <a:off x="3941603" y="2229295"/>
              <a:ext cx="2797810" cy="942975"/>
            </a:xfrm>
            <a:custGeom>
              <a:avLst/>
              <a:gdLst/>
              <a:ahLst/>
              <a:cxnLst/>
              <a:rect l="l" t="t" r="r" b="b"/>
              <a:pathLst>
                <a:path w="2797809" h="942975">
                  <a:moveTo>
                    <a:pt x="2640326" y="0"/>
                  </a:moveTo>
                  <a:lnTo>
                    <a:pt x="157166" y="0"/>
                  </a:lnTo>
                  <a:lnTo>
                    <a:pt x="107489" y="8011"/>
                  </a:lnTo>
                  <a:lnTo>
                    <a:pt x="64345" y="30320"/>
                  </a:lnTo>
                  <a:lnTo>
                    <a:pt x="30323" y="64337"/>
                  </a:lnTo>
                  <a:lnTo>
                    <a:pt x="8012" y="107475"/>
                  </a:lnTo>
                  <a:lnTo>
                    <a:pt x="0" y="157145"/>
                  </a:lnTo>
                  <a:lnTo>
                    <a:pt x="0" y="785703"/>
                  </a:lnTo>
                  <a:lnTo>
                    <a:pt x="8012" y="835372"/>
                  </a:lnTo>
                  <a:lnTo>
                    <a:pt x="30323" y="878510"/>
                  </a:lnTo>
                  <a:lnTo>
                    <a:pt x="64345" y="912527"/>
                  </a:lnTo>
                  <a:lnTo>
                    <a:pt x="107489" y="934836"/>
                  </a:lnTo>
                  <a:lnTo>
                    <a:pt x="157166" y="942848"/>
                  </a:lnTo>
                  <a:lnTo>
                    <a:pt x="2640326" y="942848"/>
                  </a:lnTo>
                  <a:lnTo>
                    <a:pt x="2690002" y="934836"/>
                  </a:lnTo>
                  <a:lnTo>
                    <a:pt x="2733145" y="912527"/>
                  </a:lnTo>
                  <a:lnTo>
                    <a:pt x="2767167" y="878510"/>
                  </a:lnTo>
                  <a:lnTo>
                    <a:pt x="2789478" y="835372"/>
                  </a:lnTo>
                  <a:lnTo>
                    <a:pt x="2797491" y="785703"/>
                  </a:lnTo>
                  <a:lnTo>
                    <a:pt x="2797491" y="157145"/>
                  </a:lnTo>
                  <a:lnTo>
                    <a:pt x="2789478" y="107475"/>
                  </a:lnTo>
                  <a:lnTo>
                    <a:pt x="2767167" y="64337"/>
                  </a:lnTo>
                  <a:lnTo>
                    <a:pt x="2733145" y="30320"/>
                  </a:lnTo>
                  <a:lnTo>
                    <a:pt x="2690002" y="8011"/>
                  </a:lnTo>
                  <a:lnTo>
                    <a:pt x="2640326" y="0"/>
                  </a:lnTo>
                  <a:close/>
                </a:path>
              </a:pathLst>
            </a:custGeom>
            <a:solidFill>
              <a:srgbClr val="FFF962"/>
            </a:solidFill>
          </p:spPr>
          <p:txBody>
            <a:bodyPr wrap="square" lIns="0" tIns="0" rIns="0" bIns="0" rtlCol="0"/>
            <a:lstStyle/>
            <a:p>
              <a:endParaRPr/>
            </a:p>
          </p:txBody>
        </p:sp>
        <p:sp>
          <p:nvSpPr>
            <p:cNvPr id="6" name="object 6"/>
            <p:cNvSpPr/>
            <p:nvPr/>
          </p:nvSpPr>
          <p:spPr>
            <a:xfrm>
              <a:off x="3941603" y="2229295"/>
              <a:ext cx="2797810" cy="942975"/>
            </a:xfrm>
            <a:custGeom>
              <a:avLst/>
              <a:gdLst/>
              <a:ahLst/>
              <a:cxnLst/>
              <a:rect l="l" t="t" r="r" b="b"/>
              <a:pathLst>
                <a:path w="2797809" h="942975">
                  <a:moveTo>
                    <a:pt x="0" y="157145"/>
                  </a:moveTo>
                  <a:lnTo>
                    <a:pt x="8012" y="107475"/>
                  </a:lnTo>
                  <a:lnTo>
                    <a:pt x="30323" y="64337"/>
                  </a:lnTo>
                  <a:lnTo>
                    <a:pt x="64345" y="30319"/>
                  </a:lnTo>
                  <a:lnTo>
                    <a:pt x="107489" y="8011"/>
                  </a:lnTo>
                  <a:lnTo>
                    <a:pt x="157166" y="0"/>
                  </a:lnTo>
                  <a:lnTo>
                    <a:pt x="2640326" y="0"/>
                  </a:lnTo>
                  <a:lnTo>
                    <a:pt x="2690003" y="8011"/>
                  </a:lnTo>
                  <a:lnTo>
                    <a:pt x="2733146" y="30319"/>
                  </a:lnTo>
                  <a:lnTo>
                    <a:pt x="2767168" y="64337"/>
                  </a:lnTo>
                  <a:lnTo>
                    <a:pt x="2789480" y="107475"/>
                  </a:lnTo>
                  <a:lnTo>
                    <a:pt x="2797492" y="157145"/>
                  </a:lnTo>
                  <a:lnTo>
                    <a:pt x="2797492" y="785702"/>
                  </a:lnTo>
                  <a:lnTo>
                    <a:pt x="2789480" y="835372"/>
                  </a:lnTo>
                  <a:lnTo>
                    <a:pt x="2767168" y="878510"/>
                  </a:lnTo>
                  <a:lnTo>
                    <a:pt x="2733146" y="912528"/>
                  </a:lnTo>
                  <a:lnTo>
                    <a:pt x="2690003" y="934836"/>
                  </a:lnTo>
                  <a:lnTo>
                    <a:pt x="2640326" y="942848"/>
                  </a:lnTo>
                  <a:lnTo>
                    <a:pt x="157166" y="942848"/>
                  </a:lnTo>
                  <a:lnTo>
                    <a:pt x="107489" y="934836"/>
                  </a:lnTo>
                  <a:lnTo>
                    <a:pt x="64345" y="912528"/>
                  </a:lnTo>
                  <a:lnTo>
                    <a:pt x="30323" y="878510"/>
                  </a:lnTo>
                  <a:lnTo>
                    <a:pt x="8012" y="835372"/>
                  </a:lnTo>
                  <a:lnTo>
                    <a:pt x="0" y="785702"/>
                  </a:lnTo>
                  <a:lnTo>
                    <a:pt x="0" y="157145"/>
                  </a:lnTo>
                  <a:close/>
                </a:path>
              </a:pathLst>
            </a:custGeom>
            <a:ln w="24553">
              <a:solidFill>
                <a:srgbClr val="FFFFFF"/>
              </a:solidFill>
            </a:ln>
          </p:spPr>
          <p:txBody>
            <a:bodyPr wrap="square" lIns="0" tIns="0" rIns="0" bIns="0" rtlCol="0"/>
            <a:lstStyle/>
            <a:p>
              <a:endParaRPr/>
            </a:p>
          </p:txBody>
        </p:sp>
      </p:grpSp>
      <p:sp>
        <p:nvSpPr>
          <p:cNvPr id="7" name="object 7"/>
          <p:cNvSpPr txBox="1"/>
          <p:nvPr/>
        </p:nvSpPr>
        <p:spPr>
          <a:xfrm>
            <a:off x="4419736" y="2569996"/>
            <a:ext cx="1840230" cy="254000"/>
          </a:xfrm>
          <a:prstGeom prst="rect">
            <a:avLst/>
          </a:prstGeom>
        </p:spPr>
        <p:txBody>
          <a:bodyPr vert="horz" wrap="square" lIns="0" tIns="12700" rIns="0" bIns="0" rtlCol="0">
            <a:spAutoFit/>
          </a:bodyPr>
          <a:lstStyle/>
          <a:p>
            <a:pPr marL="12700">
              <a:lnSpc>
                <a:spcPct val="100000"/>
              </a:lnSpc>
              <a:spcBef>
                <a:spcPts val="100"/>
              </a:spcBef>
            </a:pPr>
            <a:r>
              <a:rPr sz="1500" b="1" spc="55" dirty="0">
                <a:solidFill>
                  <a:srgbClr val="4F4F4F"/>
                </a:solidFill>
                <a:latin typeface="Tahoma"/>
                <a:cs typeface="Tahoma"/>
              </a:rPr>
              <a:t>We</a:t>
            </a:r>
            <a:r>
              <a:rPr sz="1500" b="1" spc="-25" dirty="0">
                <a:solidFill>
                  <a:srgbClr val="4F4F4F"/>
                </a:solidFill>
                <a:latin typeface="Tahoma"/>
                <a:cs typeface="Tahoma"/>
              </a:rPr>
              <a:t> </a:t>
            </a:r>
            <a:r>
              <a:rPr sz="1500" b="1" spc="-20" dirty="0">
                <a:solidFill>
                  <a:srgbClr val="4F4F4F"/>
                </a:solidFill>
                <a:latin typeface="Tahoma"/>
                <a:cs typeface="Tahoma"/>
              </a:rPr>
              <a:t>need</a:t>
            </a:r>
            <a:r>
              <a:rPr sz="1500" b="1" spc="-25" dirty="0">
                <a:solidFill>
                  <a:srgbClr val="4F4F4F"/>
                </a:solidFill>
                <a:latin typeface="Tahoma"/>
                <a:cs typeface="Tahoma"/>
              </a:rPr>
              <a:t> </a:t>
            </a:r>
            <a:r>
              <a:rPr sz="1500" b="1" dirty="0">
                <a:solidFill>
                  <a:srgbClr val="4F4F4F"/>
                </a:solidFill>
                <a:latin typeface="Tahoma"/>
                <a:cs typeface="Tahoma"/>
              </a:rPr>
              <a:t>an</a:t>
            </a:r>
            <a:r>
              <a:rPr sz="1500" b="1" spc="-20" dirty="0">
                <a:solidFill>
                  <a:srgbClr val="4F4F4F"/>
                </a:solidFill>
                <a:latin typeface="Tahoma"/>
                <a:cs typeface="Tahoma"/>
              </a:rPr>
              <a:t> </a:t>
            </a:r>
            <a:r>
              <a:rPr sz="1500" b="1" spc="-60" dirty="0">
                <a:solidFill>
                  <a:srgbClr val="4F4F4F"/>
                </a:solidFill>
                <a:latin typeface="Tahoma"/>
                <a:cs typeface="Tahoma"/>
              </a:rPr>
              <a:t>Image!</a:t>
            </a:r>
            <a:endParaRPr sz="1500">
              <a:latin typeface="Tahoma"/>
              <a:cs typeface="Tahoma"/>
            </a:endParaRPr>
          </a:p>
        </p:txBody>
      </p:sp>
      <p:grpSp>
        <p:nvGrpSpPr>
          <p:cNvPr id="8" name="object 8"/>
          <p:cNvGrpSpPr/>
          <p:nvPr/>
        </p:nvGrpSpPr>
        <p:grpSpPr>
          <a:xfrm>
            <a:off x="6454298" y="3982135"/>
            <a:ext cx="2822575" cy="967740"/>
            <a:chOff x="6454298" y="3982135"/>
            <a:chExt cx="2822575" cy="967740"/>
          </a:xfrm>
        </p:grpSpPr>
        <p:sp>
          <p:nvSpPr>
            <p:cNvPr id="9" name="object 9"/>
            <p:cNvSpPr/>
            <p:nvPr/>
          </p:nvSpPr>
          <p:spPr>
            <a:xfrm>
              <a:off x="6466681" y="3994518"/>
              <a:ext cx="2797810" cy="942975"/>
            </a:xfrm>
            <a:custGeom>
              <a:avLst/>
              <a:gdLst/>
              <a:ahLst/>
              <a:cxnLst/>
              <a:rect l="l" t="t" r="r" b="b"/>
              <a:pathLst>
                <a:path w="2797809" h="942975">
                  <a:moveTo>
                    <a:pt x="2640326" y="0"/>
                  </a:moveTo>
                  <a:lnTo>
                    <a:pt x="157165" y="0"/>
                  </a:lnTo>
                  <a:lnTo>
                    <a:pt x="107488" y="8011"/>
                  </a:lnTo>
                  <a:lnTo>
                    <a:pt x="64345" y="30319"/>
                  </a:lnTo>
                  <a:lnTo>
                    <a:pt x="30323" y="64336"/>
                  </a:lnTo>
                  <a:lnTo>
                    <a:pt x="8012" y="107474"/>
                  </a:lnTo>
                  <a:lnTo>
                    <a:pt x="0" y="157144"/>
                  </a:lnTo>
                  <a:lnTo>
                    <a:pt x="0" y="785702"/>
                  </a:lnTo>
                  <a:lnTo>
                    <a:pt x="8012" y="835372"/>
                  </a:lnTo>
                  <a:lnTo>
                    <a:pt x="30323" y="878510"/>
                  </a:lnTo>
                  <a:lnTo>
                    <a:pt x="64345" y="912527"/>
                  </a:lnTo>
                  <a:lnTo>
                    <a:pt x="107488" y="934836"/>
                  </a:lnTo>
                  <a:lnTo>
                    <a:pt x="157165" y="942848"/>
                  </a:lnTo>
                  <a:lnTo>
                    <a:pt x="2640326" y="942848"/>
                  </a:lnTo>
                  <a:lnTo>
                    <a:pt x="2690002" y="934836"/>
                  </a:lnTo>
                  <a:lnTo>
                    <a:pt x="2733145" y="912527"/>
                  </a:lnTo>
                  <a:lnTo>
                    <a:pt x="2767167" y="878510"/>
                  </a:lnTo>
                  <a:lnTo>
                    <a:pt x="2789478" y="835372"/>
                  </a:lnTo>
                  <a:lnTo>
                    <a:pt x="2797491" y="785702"/>
                  </a:lnTo>
                  <a:lnTo>
                    <a:pt x="2797491" y="157144"/>
                  </a:lnTo>
                  <a:lnTo>
                    <a:pt x="2789478" y="107474"/>
                  </a:lnTo>
                  <a:lnTo>
                    <a:pt x="2767167" y="64336"/>
                  </a:lnTo>
                  <a:lnTo>
                    <a:pt x="2733145" y="30319"/>
                  </a:lnTo>
                  <a:lnTo>
                    <a:pt x="2690002" y="8011"/>
                  </a:lnTo>
                  <a:lnTo>
                    <a:pt x="2640326" y="0"/>
                  </a:lnTo>
                  <a:close/>
                </a:path>
              </a:pathLst>
            </a:custGeom>
            <a:solidFill>
              <a:srgbClr val="FA923F"/>
            </a:solidFill>
          </p:spPr>
          <p:txBody>
            <a:bodyPr wrap="square" lIns="0" tIns="0" rIns="0" bIns="0" rtlCol="0"/>
            <a:lstStyle/>
            <a:p>
              <a:endParaRPr/>
            </a:p>
          </p:txBody>
        </p:sp>
        <p:sp>
          <p:nvSpPr>
            <p:cNvPr id="10" name="object 10"/>
            <p:cNvSpPr/>
            <p:nvPr/>
          </p:nvSpPr>
          <p:spPr>
            <a:xfrm>
              <a:off x="6466681" y="3994518"/>
              <a:ext cx="2797810" cy="942975"/>
            </a:xfrm>
            <a:custGeom>
              <a:avLst/>
              <a:gdLst/>
              <a:ahLst/>
              <a:cxnLst/>
              <a:rect l="l" t="t" r="r" b="b"/>
              <a:pathLst>
                <a:path w="2797809" h="942975">
                  <a:moveTo>
                    <a:pt x="0" y="157145"/>
                  </a:moveTo>
                  <a:lnTo>
                    <a:pt x="8012" y="107475"/>
                  </a:lnTo>
                  <a:lnTo>
                    <a:pt x="30323" y="64337"/>
                  </a:lnTo>
                  <a:lnTo>
                    <a:pt x="64345" y="30319"/>
                  </a:lnTo>
                  <a:lnTo>
                    <a:pt x="107489" y="8011"/>
                  </a:lnTo>
                  <a:lnTo>
                    <a:pt x="157166" y="0"/>
                  </a:lnTo>
                  <a:lnTo>
                    <a:pt x="2640326" y="0"/>
                  </a:lnTo>
                  <a:lnTo>
                    <a:pt x="2690003" y="8011"/>
                  </a:lnTo>
                  <a:lnTo>
                    <a:pt x="2733146" y="30319"/>
                  </a:lnTo>
                  <a:lnTo>
                    <a:pt x="2767168" y="64337"/>
                  </a:lnTo>
                  <a:lnTo>
                    <a:pt x="2789480" y="107475"/>
                  </a:lnTo>
                  <a:lnTo>
                    <a:pt x="2797492" y="157145"/>
                  </a:lnTo>
                  <a:lnTo>
                    <a:pt x="2797492" y="785702"/>
                  </a:lnTo>
                  <a:lnTo>
                    <a:pt x="2789480" y="835372"/>
                  </a:lnTo>
                  <a:lnTo>
                    <a:pt x="2767168" y="878510"/>
                  </a:lnTo>
                  <a:lnTo>
                    <a:pt x="2733146" y="912528"/>
                  </a:lnTo>
                  <a:lnTo>
                    <a:pt x="2690003" y="934836"/>
                  </a:lnTo>
                  <a:lnTo>
                    <a:pt x="2640326" y="942848"/>
                  </a:lnTo>
                  <a:lnTo>
                    <a:pt x="157166" y="942848"/>
                  </a:lnTo>
                  <a:lnTo>
                    <a:pt x="107489" y="934836"/>
                  </a:lnTo>
                  <a:lnTo>
                    <a:pt x="64345" y="912528"/>
                  </a:lnTo>
                  <a:lnTo>
                    <a:pt x="30323" y="878510"/>
                  </a:lnTo>
                  <a:lnTo>
                    <a:pt x="8012" y="835372"/>
                  </a:lnTo>
                  <a:lnTo>
                    <a:pt x="0" y="785702"/>
                  </a:lnTo>
                  <a:lnTo>
                    <a:pt x="0" y="157145"/>
                  </a:lnTo>
                  <a:close/>
                </a:path>
              </a:pathLst>
            </a:custGeom>
            <a:ln w="24553">
              <a:solidFill>
                <a:srgbClr val="FFFFFF"/>
              </a:solidFill>
            </a:ln>
          </p:spPr>
          <p:txBody>
            <a:bodyPr wrap="square" lIns="0" tIns="0" rIns="0" bIns="0" rtlCol="0"/>
            <a:lstStyle/>
            <a:p>
              <a:endParaRPr/>
            </a:p>
          </p:txBody>
        </p:sp>
      </p:grpSp>
      <p:sp>
        <p:nvSpPr>
          <p:cNvPr id="11" name="object 11"/>
          <p:cNvSpPr txBox="1"/>
          <p:nvPr/>
        </p:nvSpPr>
        <p:spPr>
          <a:xfrm>
            <a:off x="6703339" y="4215916"/>
            <a:ext cx="2322830" cy="482600"/>
          </a:xfrm>
          <a:prstGeom prst="rect">
            <a:avLst/>
          </a:prstGeom>
        </p:spPr>
        <p:txBody>
          <a:bodyPr vert="horz" wrap="square" lIns="0" tIns="12700" rIns="0" bIns="0" rtlCol="0">
            <a:spAutoFit/>
          </a:bodyPr>
          <a:lstStyle/>
          <a:p>
            <a:pPr marL="869950" marR="5080" indent="-857885">
              <a:lnSpc>
                <a:spcPct val="100000"/>
              </a:lnSpc>
              <a:spcBef>
                <a:spcPts val="100"/>
              </a:spcBef>
            </a:pPr>
            <a:r>
              <a:rPr sz="1500" spc="-45" dirty="0">
                <a:solidFill>
                  <a:srgbClr val="FFFFFF"/>
                </a:solidFill>
                <a:latin typeface="Verdana"/>
                <a:cs typeface="Verdana"/>
              </a:rPr>
              <a:t>Create</a:t>
            </a:r>
            <a:r>
              <a:rPr sz="1500" spc="-100" dirty="0">
                <a:solidFill>
                  <a:srgbClr val="FFFFFF"/>
                </a:solidFill>
                <a:latin typeface="Verdana"/>
                <a:cs typeface="Verdana"/>
              </a:rPr>
              <a:t> </a:t>
            </a:r>
            <a:r>
              <a:rPr sz="1500" spc="-80" dirty="0">
                <a:solidFill>
                  <a:srgbClr val="FFFFFF"/>
                </a:solidFill>
                <a:latin typeface="Verdana"/>
                <a:cs typeface="Verdana"/>
              </a:rPr>
              <a:t>your</a:t>
            </a:r>
            <a:r>
              <a:rPr sz="1500" spc="-105" dirty="0">
                <a:solidFill>
                  <a:srgbClr val="FFFFFF"/>
                </a:solidFill>
                <a:latin typeface="Verdana"/>
                <a:cs typeface="Verdana"/>
              </a:rPr>
              <a:t> </a:t>
            </a:r>
            <a:r>
              <a:rPr sz="1500" b="1" spc="-20" dirty="0">
                <a:solidFill>
                  <a:srgbClr val="FFFFFF"/>
                </a:solidFill>
                <a:latin typeface="Tahoma"/>
                <a:cs typeface="Tahoma"/>
              </a:rPr>
              <a:t>own,</a:t>
            </a:r>
            <a:r>
              <a:rPr sz="1500" b="1" spc="-35" dirty="0">
                <a:solidFill>
                  <a:srgbClr val="FFFFFF"/>
                </a:solidFill>
                <a:latin typeface="Tahoma"/>
                <a:cs typeface="Tahoma"/>
              </a:rPr>
              <a:t> </a:t>
            </a:r>
            <a:r>
              <a:rPr sz="1500" b="1" spc="-20" dirty="0">
                <a:solidFill>
                  <a:srgbClr val="FFFFFF"/>
                </a:solidFill>
                <a:latin typeface="Tahoma"/>
                <a:cs typeface="Tahoma"/>
              </a:rPr>
              <a:t>custom Image</a:t>
            </a:r>
            <a:endParaRPr sz="1500">
              <a:latin typeface="Tahoma"/>
              <a:cs typeface="Tahoma"/>
            </a:endParaRPr>
          </a:p>
        </p:txBody>
      </p:sp>
      <p:grpSp>
        <p:nvGrpSpPr>
          <p:cNvPr id="12" name="object 12"/>
          <p:cNvGrpSpPr/>
          <p:nvPr/>
        </p:nvGrpSpPr>
        <p:grpSpPr>
          <a:xfrm>
            <a:off x="1404143" y="3982135"/>
            <a:ext cx="2822575" cy="967740"/>
            <a:chOff x="1404143" y="3982135"/>
            <a:chExt cx="2822575" cy="967740"/>
          </a:xfrm>
        </p:grpSpPr>
        <p:sp>
          <p:nvSpPr>
            <p:cNvPr id="13" name="object 13"/>
            <p:cNvSpPr/>
            <p:nvPr/>
          </p:nvSpPr>
          <p:spPr>
            <a:xfrm>
              <a:off x="1416526" y="3994518"/>
              <a:ext cx="2797810" cy="942975"/>
            </a:xfrm>
            <a:custGeom>
              <a:avLst/>
              <a:gdLst/>
              <a:ahLst/>
              <a:cxnLst/>
              <a:rect l="l" t="t" r="r" b="b"/>
              <a:pathLst>
                <a:path w="2797810" h="942975">
                  <a:moveTo>
                    <a:pt x="2640326" y="0"/>
                  </a:moveTo>
                  <a:lnTo>
                    <a:pt x="157166" y="0"/>
                  </a:lnTo>
                  <a:lnTo>
                    <a:pt x="107489" y="8011"/>
                  </a:lnTo>
                  <a:lnTo>
                    <a:pt x="64345" y="30319"/>
                  </a:lnTo>
                  <a:lnTo>
                    <a:pt x="30323" y="64336"/>
                  </a:lnTo>
                  <a:lnTo>
                    <a:pt x="8012" y="107474"/>
                  </a:lnTo>
                  <a:lnTo>
                    <a:pt x="0" y="157144"/>
                  </a:lnTo>
                  <a:lnTo>
                    <a:pt x="0" y="785702"/>
                  </a:lnTo>
                  <a:lnTo>
                    <a:pt x="8012" y="835372"/>
                  </a:lnTo>
                  <a:lnTo>
                    <a:pt x="30323" y="878510"/>
                  </a:lnTo>
                  <a:lnTo>
                    <a:pt x="64345" y="912527"/>
                  </a:lnTo>
                  <a:lnTo>
                    <a:pt x="107489" y="934836"/>
                  </a:lnTo>
                  <a:lnTo>
                    <a:pt x="157166" y="942848"/>
                  </a:lnTo>
                  <a:lnTo>
                    <a:pt x="2640326" y="942848"/>
                  </a:lnTo>
                  <a:lnTo>
                    <a:pt x="2690002" y="934836"/>
                  </a:lnTo>
                  <a:lnTo>
                    <a:pt x="2733146" y="912527"/>
                  </a:lnTo>
                  <a:lnTo>
                    <a:pt x="2767168" y="878510"/>
                  </a:lnTo>
                  <a:lnTo>
                    <a:pt x="2789480" y="835372"/>
                  </a:lnTo>
                  <a:lnTo>
                    <a:pt x="2797492" y="785702"/>
                  </a:lnTo>
                  <a:lnTo>
                    <a:pt x="2797492" y="157144"/>
                  </a:lnTo>
                  <a:lnTo>
                    <a:pt x="2789480" y="107474"/>
                  </a:lnTo>
                  <a:lnTo>
                    <a:pt x="2767168" y="64336"/>
                  </a:lnTo>
                  <a:lnTo>
                    <a:pt x="2733146" y="30319"/>
                  </a:lnTo>
                  <a:lnTo>
                    <a:pt x="2690002" y="8011"/>
                  </a:lnTo>
                  <a:lnTo>
                    <a:pt x="2640326" y="0"/>
                  </a:lnTo>
                  <a:close/>
                </a:path>
              </a:pathLst>
            </a:custGeom>
            <a:solidFill>
              <a:srgbClr val="CA41C7"/>
            </a:solidFill>
          </p:spPr>
          <p:txBody>
            <a:bodyPr wrap="square" lIns="0" tIns="0" rIns="0" bIns="0" rtlCol="0"/>
            <a:lstStyle/>
            <a:p>
              <a:endParaRPr/>
            </a:p>
          </p:txBody>
        </p:sp>
        <p:sp>
          <p:nvSpPr>
            <p:cNvPr id="14" name="object 14"/>
            <p:cNvSpPr/>
            <p:nvPr/>
          </p:nvSpPr>
          <p:spPr>
            <a:xfrm>
              <a:off x="1416526" y="3994518"/>
              <a:ext cx="2797810" cy="942975"/>
            </a:xfrm>
            <a:custGeom>
              <a:avLst/>
              <a:gdLst/>
              <a:ahLst/>
              <a:cxnLst/>
              <a:rect l="l" t="t" r="r" b="b"/>
              <a:pathLst>
                <a:path w="2797810" h="942975">
                  <a:moveTo>
                    <a:pt x="0" y="157145"/>
                  </a:moveTo>
                  <a:lnTo>
                    <a:pt x="8012" y="107475"/>
                  </a:lnTo>
                  <a:lnTo>
                    <a:pt x="30323" y="64337"/>
                  </a:lnTo>
                  <a:lnTo>
                    <a:pt x="64345" y="30319"/>
                  </a:lnTo>
                  <a:lnTo>
                    <a:pt x="107489" y="8011"/>
                  </a:lnTo>
                  <a:lnTo>
                    <a:pt x="157166" y="0"/>
                  </a:lnTo>
                  <a:lnTo>
                    <a:pt x="2640326" y="0"/>
                  </a:lnTo>
                  <a:lnTo>
                    <a:pt x="2690003" y="8011"/>
                  </a:lnTo>
                  <a:lnTo>
                    <a:pt x="2733146" y="30319"/>
                  </a:lnTo>
                  <a:lnTo>
                    <a:pt x="2767168" y="64337"/>
                  </a:lnTo>
                  <a:lnTo>
                    <a:pt x="2789480" y="107475"/>
                  </a:lnTo>
                  <a:lnTo>
                    <a:pt x="2797492" y="157145"/>
                  </a:lnTo>
                  <a:lnTo>
                    <a:pt x="2797492" y="785702"/>
                  </a:lnTo>
                  <a:lnTo>
                    <a:pt x="2789480" y="835372"/>
                  </a:lnTo>
                  <a:lnTo>
                    <a:pt x="2767168" y="878510"/>
                  </a:lnTo>
                  <a:lnTo>
                    <a:pt x="2733146" y="912528"/>
                  </a:lnTo>
                  <a:lnTo>
                    <a:pt x="2690003" y="934836"/>
                  </a:lnTo>
                  <a:lnTo>
                    <a:pt x="2640326" y="942848"/>
                  </a:lnTo>
                  <a:lnTo>
                    <a:pt x="157166" y="942848"/>
                  </a:lnTo>
                  <a:lnTo>
                    <a:pt x="107489" y="934836"/>
                  </a:lnTo>
                  <a:lnTo>
                    <a:pt x="64345" y="912528"/>
                  </a:lnTo>
                  <a:lnTo>
                    <a:pt x="30323" y="878510"/>
                  </a:lnTo>
                  <a:lnTo>
                    <a:pt x="8012" y="835372"/>
                  </a:lnTo>
                  <a:lnTo>
                    <a:pt x="0" y="785702"/>
                  </a:lnTo>
                  <a:lnTo>
                    <a:pt x="0" y="157145"/>
                  </a:lnTo>
                  <a:close/>
                </a:path>
              </a:pathLst>
            </a:custGeom>
            <a:ln w="24553">
              <a:solidFill>
                <a:srgbClr val="FFFFFF"/>
              </a:solidFill>
            </a:ln>
          </p:spPr>
          <p:txBody>
            <a:bodyPr wrap="square" lIns="0" tIns="0" rIns="0" bIns="0" rtlCol="0"/>
            <a:lstStyle/>
            <a:p>
              <a:endParaRPr/>
            </a:p>
          </p:txBody>
        </p:sp>
      </p:grpSp>
      <p:sp>
        <p:nvSpPr>
          <p:cNvPr id="15" name="object 15"/>
          <p:cNvSpPr txBox="1"/>
          <p:nvPr/>
        </p:nvSpPr>
        <p:spPr>
          <a:xfrm>
            <a:off x="1641589" y="4215916"/>
            <a:ext cx="2345055" cy="482600"/>
          </a:xfrm>
          <a:prstGeom prst="rect">
            <a:avLst/>
          </a:prstGeom>
        </p:spPr>
        <p:txBody>
          <a:bodyPr vert="horz" wrap="square" lIns="0" tIns="12700" rIns="0" bIns="0" rtlCol="0">
            <a:spAutoFit/>
          </a:bodyPr>
          <a:lstStyle/>
          <a:p>
            <a:pPr marL="881380" marR="5080" indent="-869315">
              <a:lnSpc>
                <a:spcPct val="100000"/>
              </a:lnSpc>
              <a:spcBef>
                <a:spcPts val="100"/>
              </a:spcBef>
            </a:pPr>
            <a:r>
              <a:rPr sz="1500" spc="-40" dirty="0">
                <a:solidFill>
                  <a:srgbClr val="FFFFFF"/>
                </a:solidFill>
                <a:latin typeface="Verdana"/>
                <a:cs typeface="Verdana"/>
              </a:rPr>
              <a:t>Use</a:t>
            </a:r>
            <a:r>
              <a:rPr sz="1500" spc="-100" dirty="0">
                <a:solidFill>
                  <a:srgbClr val="FFFFFF"/>
                </a:solidFill>
                <a:latin typeface="Verdana"/>
                <a:cs typeface="Verdana"/>
              </a:rPr>
              <a:t> </a:t>
            </a:r>
            <a:r>
              <a:rPr sz="1500" spc="-20" dirty="0">
                <a:solidFill>
                  <a:srgbClr val="FFFFFF"/>
                </a:solidFill>
                <a:latin typeface="Verdana"/>
                <a:cs typeface="Verdana"/>
              </a:rPr>
              <a:t>an</a:t>
            </a:r>
            <a:r>
              <a:rPr sz="1500" spc="-100" dirty="0">
                <a:solidFill>
                  <a:srgbClr val="FFFFFF"/>
                </a:solidFill>
                <a:latin typeface="Verdana"/>
                <a:cs typeface="Verdana"/>
              </a:rPr>
              <a:t> </a:t>
            </a:r>
            <a:r>
              <a:rPr sz="1500" b="1" spc="-40" dirty="0">
                <a:solidFill>
                  <a:srgbClr val="FFFFFF"/>
                </a:solidFill>
                <a:latin typeface="Tahoma"/>
                <a:cs typeface="Tahoma"/>
              </a:rPr>
              <a:t>existing,</a:t>
            </a:r>
            <a:r>
              <a:rPr sz="1500" b="1" spc="-15" dirty="0">
                <a:solidFill>
                  <a:srgbClr val="FFFFFF"/>
                </a:solidFill>
                <a:latin typeface="Tahoma"/>
                <a:cs typeface="Tahoma"/>
              </a:rPr>
              <a:t> </a:t>
            </a:r>
            <a:r>
              <a:rPr sz="1500" b="1" spc="-30" dirty="0">
                <a:solidFill>
                  <a:srgbClr val="FFFFFF"/>
                </a:solidFill>
                <a:latin typeface="Tahoma"/>
                <a:cs typeface="Tahoma"/>
              </a:rPr>
              <a:t>pre-</a:t>
            </a:r>
            <a:r>
              <a:rPr sz="1500" b="1" spc="-25" dirty="0">
                <a:solidFill>
                  <a:srgbClr val="FFFFFF"/>
                </a:solidFill>
                <a:latin typeface="Tahoma"/>
                <a:cs typeface="Tahoma"/>
              </a:rPr>
              <a:t>built </a:t>
            </a:r>
            <a:r>
              <a:rPr sz="1500" b="1" spc="-20" dirty="0">
                <a:solidFill>
                  <a:srgbClr val="FFFFFF"/>
                </a:solidFill>
                <a:latin typeface="Tahoma"/>
                <a:cs typeface="Tahoma"/>
              </a:rPr>
              <a:t>Image</a:t>
            </a:r>
            <a:endParaRPr sz="1500">
              <a:latin typeface="Tahoma"/>
              <a:cs typeface="Tahoma"/>
            </a:endParaRPr>
          </a:p>
        </p:txBody>
      </p:sp>
      <p:grpSp>
        <p:nvGrpSpPr>
          <p:cNvPr id="16" name="object 16"/>
          <p:cNvGrpSpPr/>
          <p:nvPr/>
        </p:nvGrpSpPr>
        <p:grpSpPr>
          <a:xfrm>
            <a:off x="2766159" y="3172143"/>
            <a:ext cx="5148580" cy="822960"/>
            <a:chOff x="2766159" y="3172143"/>
            <a:chExt cx="5148580" cy="822960"/>
          </a:xfrm>
        </p:grpSpPr>
        <p:sp>
          <p:nvSpPr>
            <p:cNvPr id="17" name="object 17"/>
            <p:cNvSpPr/>
            <p:nvPr/>
          </p:nvSpPr>
          <p:spPr>
            <a:xfrm>
              <a:off x="2766159" y="3172143"/>
              <a:ext cx="2590800" cy="822960"/>
            </a:xfrm>
            <a:custGeom>
              <a:avLst/>
              <a:gdLst/>
              <a:ahLst/>
              <a:cxnLst/>
              <a:rect l="l" t="t" r="r" b="b"/>
              <a:pathLst>
                <a:path w="2590800" h="822960">
                  <a:moveTo>
                    <a:pt x="32741" y="724160"/>
                  </a:moveTo>
                  <a:lnTo>
                    <a:pt x="0" y="724160"/>
                  </a:lnTo>
                  <a:lnTo>
                    <a:pt x="49113" y="822373"/>
                  </a:lnTo>
                  <a:lnTo>
                    <a:pt x="90041" y="740529"/>
                  </a:lnTo>
                  <a:lnTo>
                    <a:pt x="32741" y="740529"/>
                  </a:lnTo>
                  <a:lnTo>
                    <a:pt x="32741" y="724160"/>
                  </a:lnTo>
                  <a:close/>
                </a:path>
                <a:path w="2590800" h="822960">
                  <a:moveTo>
                    <a:pt x="2557819" y="394817"/>
                  </a:moveTo>
                  <a:lnTo>
                    <a:pt x="32741" y="394817"/>
                  </a:lnTo>
                  <a:lnTo>
                    <a:pt x="32741" y="740529"/>
                  </a:lnTo>
                  <a:lnTo>
                    <a:pt x="65485" y="740529"/>
                  </a:lnTo>
                  <a:lnTo>
                    <a:pt x="65485" y="427555"/>
                  </a:lnTo>
                  <a:lnTo>
                    <a:pt x="49113" y="427555"/>
                  </a:lnTo>
                  <a:lnTo>
                    <a:pt x="65485" y="411186"/>
                  </a:lnTo>
                  <a:lnTo>
                    <a:pt x="2557819" y="411186"/>
                  </a:lnTo>
                  <a:lnTo>
                    <a:pt x="2557819" y="394817"/>
                  </a:lnTo>
                  <a:close/>
                </a:path>
                <a:path w="2590800" h="822960">
                  <a:moveTo>
                    <a:pt x="98226" y="724160"/>
                  </a:moveTo>
                  <a:lnTo>
                    <a:pt x="65485" y="724160"/>
                  </a:lnTo>
                  <a:lnTo>
                    <a:pt x="65485" y="740529"/>
                  </a:lnTo>
                  <a:lnTo>
                    <a:pt x="90041" y="740529"/>
                  </a:lnTo>
                  <a:lnTo>
                    <a:pt x="98226" y="724160"/>
                  </a:lnTo>
                  <a:close/>
                </a:path>
                <a:path w="2590800" h="822960">
                  <a:moveTo>
                    <a:pt x="65485" y="411186"/>
                  </a:moveTo>
                  <a:lnTo>
                    <a:pt x="49113" y="427555"/>
                  </a:lnTo>
                  <a:lnTo>
                    <a:pt x="65485" y="427555"/>
                  </a:lnTo>
                  <a:lnTo>
                    <a:pt x="65485" y="411186"/>
                  </a:lnTo>
                  <a:close/>
                </a:path>
                <a:path w="2590800" h="822960">
                  <a:moveTo>
                    <a:pt x="2590562" y="394817"/>
                  </a:moveTo>
                  <a:lnTo>
                    <a:pt x="2574190" y="394817"/>
                  </a:lnTo>
                  <a:lnTo>
                    <a:pt x="2557819" y="411186"/>
                  </a:lnTo>
                  <a:lnTo>
                    <a:pt x="65485" y="411186"/>
                  </a:lnTo>
                  <a:lnTo>
                    <a:pt x="65485" y="427555"/>
                  </a:lnTo>
                  <a:lnTo>
                    <a:pt x="2590562" y="427555"/>
                  </a:lnTo>
                  <a:lnTo>
                    <a:pt x="2590562" y="394817"/>
                  </a:lnTo>
                  <a:close/>
                </a:path>
                <a:path w="2590800" h="822960">
                  <a:moveTo>
                    <a:pt x="2590562" y="0"/>
                  </a:moveTo>
                  <a:lnTo>
                    <a:pt x="2557819" y="0"/>
                  </a:lnTo>
                  <a:lnTo>
                    <a:pt x="2557819" y="411186"/>
                  </a:lnTo>
                  <a:lnTo>
                    <a:pt x="2574190" y="394817"/>
                  </a:lnTo>
                  <a:lnTo>
                    <a:pt x="2590562" y="394817"/>
                  </a:lnTo>
                  <a:lnTo>
                    <a:pt x="2590562" y="0"/>
                  </a:lnTo>
                  <a:close/>
                </a:path>
              </a:pathLst>
            </a:custGeom>
            <a:solidFill>
              <a:srgbClr val="CA41C7"/>
            </a:solidFill>
          </p:spPr>
          <p:txBody>
            <a:bodyPr wrap="square" lIns="0" tIns="0" rIns="0" bIns="0" rtlCol="0"/>
            <a:lstStyle/>
            <a:p>
              <a:endParaRPr/>
            </a:p>
          </p:txBody>
        </p:sp>
        <p:sp>
          <p:nvSpPr>
            <p:cNvPr id="18" name="object 18"/>
            <p:cNvSpPr/>
            <p:nvPr/>
          </p:nvSpPr>
          <p:spPr>
            <a:xfrm>
              <a:off x="5323978" y="3172143"/>
              <a:ext cx="2590800" cy="822960"/>
            </a:xfrm>
            <a:custGeom>
              <a:avLst/>
              <a:gdLst/>
              <a:ahLst/>
              <a:cxnLst/>
              <a:rect l="l" t="t" r="r" b="b"/>
              <a:pathLst>
                <a:path w="2590800" h="822960">
                  <a:moveTo>
                    <a:pt x="2525077" y="724160"/>
                  </a:moveTo>
                  <a:lnTo>
                    <a:pt x="2492335" y="724160"/>
                  </a:lnTo>
                  <a:lnTo>
                    <a:pt x="2541449" y="822373"/>
                  </a:lnTo>
                  <a:lnTo>
                    <a:pt x="2582376" y="740529"/>
                  </a:lnTo>
                  <a:lnTo>
                    <a:pt x="2525077" y="740529"/>
                  </a:lnTo>
                  <a:lnTo>
                    <a:pt x="2525077" y="724160"/>
                  </a:lnTo>
                  <a:close/>
                </a:path>
                <a:path w="2590800" h="822960">
                  <a:moveTo>
                    <a:pt x="2525077" y="411186"/>
                  </a:moveTo>
                  <a:lnTo>
                    <a:pt x="2525077" y="740529"/>
                  </a:lnTo>
                  <a:lnTo>
                    <a:pt x="2557819" y="740529"/>
                  </a:lnTo>
                  <a:lnTo>
                    <a:pt x="2557819" y="427555"/>
                  </a:lnTo>
                  <a:lnTo>
                    <a:pt x="2541449" y="427555"/>
                  </a:lnTo>
                  <a:lnTo>
                    <a:pt x="2525077" y="411186"/>
                  </a:lnTo>
                  <a:close/>
                </a:path>
                <a:path w="2590800" h="822960">
                  <a:moveTo>
                    <a:pt x="2590562" y="724160"/>
                  </a:moveTo>
                  <a:lnTo>
                    <a:pt x="2557819" y="724160"/>
                  </a:lnTo>
                  <a:lnTo>
                    <a:pt x="2557819" y="740529"/>
                  </a:lnTo>
                  <a:lnTo>
                    <a:pt x="2582376" y="740529"/>
                  </a:lnTo>
                  <a:lnTo>
                    <a:pt x="2590562" y="724160"/>
                  </a:lnTo>
                  <a:close/>
                </a:path>
                <a:path w="2590800" h="822960">
                  <a:moveTo>
                    <a:pt x="32743" y="0"/>
                  </a:moveTo>
                  <a:lnTo>
                    <a:pt x="0" y="0"/>
                  </a:lnTo>
                  <a:lnTo>
                    <a:pt x="0" y="427555"/>
                  </a:lnTo>
                  <a:lnTo>
                    <a:pt x="2525077" y="427555"/>
                  </a:lnTo>
                  <a:lnTo>
                    <a:pt x="2525077" y="411186"/>
                  </a:lnTo>
                  <a:lnTo>
                    <a:pt x="32743" y="411186"/>
                  </a:lnTo>
                  <a:lnTo>
                    <a:pt x="16371" y="394817"/>
                  </a:lnTo>
                  <a:lnTo>
                    <a:pt x="32743" y="394817"/>
                  </a:lnTo>
                  <a:lnTo>
                    <a:pt x="32743" y="0"/>
                  </a:lnTo>
                  <a:close/>
                </a:path>
                <a:path w="2590800" h="822960">
                  <a:moveTo>
                    <a:pt x="2557819" y="394817"/>
                  </a:moveTo>
                  <a:lnTo>
                    <a:pt x="32743" y="394817"/>
                  </a:lnTo>
                  <a:lnTo>
                    <a:pt x="32743" y="411186"/>
                  </a:lnTo>
                  <a:lnTo>
                    <a:pt x="2525077" y="411186"/>
                  </a:lnTo>
                  <a:lnTo>
                    <a:pt x="2541449" y="427555"/>
                  </a:lnTo>
                  <a:lnTo>
                    <a:pt x="2557819" y="427555"/>
                  </a:lnTo>
                  <a:lnTo>
                    <a:pt x="2557819" y="394817"/>
                  </a:lnTo>
                  <a:close/>
                </a:path>
                <a:path w="2590800" h="822960">
                  <a:moveTo>
                    <a:pt x="32743" y="394817"/>
                  </a:moveTo>
                  <a:lnTo>
                    <a:pt x="16371" y="394817"/>
                  </a:lnTo>
                  <a:lnTo>
                    <a:pt x="32743" y="411186"/>
                  </a:lnTo>
                  <a:lnTo>
                    <a:pt x="32743" y="394817"/>
                  </a:lnTo>
                  <a:close/>
                </a:path>
              </a:pathLst>
            </a:custGeom>
            <a:solidFill>
              <a:srgbClr val="FA923F"/>
            </a:solidFill>
          </p:spPr>
          <p:txBody>
            <a:bodyPr wrap="square" lIns="0" tIns="0" rIns="0" bIns="0" rtlCol="0"/>
            <a:lstStyle/>
            <a:p>
              <a:endParaRPr/>
            </a:p>
          </p:txBody>
        </p:sp>
      </p:grpSp>
      <p:grpSp>
        <p:nvGrpSpPr>
          <p:cNvPr id="19" name="object 19"/>
          <p:cNvGrpSpPr/>
          <p:nvPr/>
        </p:nvGrpSpPr>
        <p:grpSpPr>
          <a:xfrm>
            <a:off x="1404249" y="5061277"/>
            <a:ext cx="2822575" cy="595630"/>
            <a:chOff x="1404249" y="5061277"/>
            <a:chExt cx="2822575" cy="595630"/>
          </a:xfrm>
        </p:grpSpPr>
        <p:sp>
          <p:nvSpPr>
            <p:cNvPr id="20" name="object 20"/>
            <p:cNvSpPr/>
            <p:nvPr/>
          </p:nvSpPr>
          <p:spPr>
            <a:xfrm>
              <a:off x="1416526" y="5073554"/>
              <a:ext cx="2797810" cy="571500"/>
            </a:xfrm>
            <a:custGeom>
              <a:avLst/>
              <a:gdLst/>
              <a:ahLst/>
              <a:cxnLst/>
              <a:rect l="l" t="t" r="r" b="b"/>
              <a:pathLst>
                <a:path w="2797810" h="571500">
                  <a:moveTo>
                    <a:pt x="2702321" y="0"/>
                  </a:moveTo>
                  <a:lnTo>
                    <a:pt x="95169" y="0"/>
                  </a:lnTo>
                  <a:lnTo>
                    <a:pt x="58125" y="7477"/>
                  </a:lnTo>
                  <a:lnTo>
                    <a:pt x="27874" y="27871"/>
                  </a:lnTo>
                  <a:lnTo>
                    <a:pt x="7478" y="58118"/>
                  </a:lnTo>
                  <a:lnTo>
                    <a:pt x="0" y="95158"/>
                  </a:lnTo>
                  <a:lnTo>
                    <a:pt x="0" y="475787"/>
                  </a:lnTo>
                  <a:lnTo>
                    <a:pt x="7478" y="512827"/>
                  </a:lnTo>
                  <a:lnTo>
                    <a:pt x="27874" y="543074"/>
                  </a:lnTo>
                  <a:lnTo>
                    <a:pt x="58125" y="563468"/>
                  </a:lnTo>
                  <a:lnTo>
                    <a:pt x="95169" y="570946"/>
                  </a:lnTo>
                  <a:lnTo>
                    <a:pt x="2702321" y="570946"/>
                  </a:lnTo>
                  <a:lnTo>
                    <a:pt x="2739366" y="563468"/>
                  </a:lnTo>
                  <a:lnTo>
                    <a:pt x="2769617" y="543074"/>
                  </a:lnTo>
                  <a:lnTo>
                    <a:pt x="2790013" y="512827"/>
                  </a:lnTo>
                  <a:lnTo>
                    <a:pt x="2797492" y="475787"/>
                  </a:lnTo>
                  <a:lnTo>
                    <a:pt x="2797492" y="95158"/>
                  </a:lnTo>
                  <a:lnTo>
                    <a:pt x="2790013" y="58118"/>
                  </a:lnTo>
                  <a:lnTo>
                    <a:pt x="2769617" y="27871"/>
                  </a:lnTo>
                  <a:lnTo>
                    <a:pt x="2739366" y="7477"/>
                  </a:lnTo>
                  <a:lnTo>
                    <a:pt x="2702321" y="0"/>
                  </a:lnTo>
                  <a:close/>
                </a:path>
              </a:pathLst>
            </a:custGeom>
            <a:solidFill>
              <a:srgbClr val="EDC0EC"/>
            </a:solidFill>
          </p:spPr>
          <p:txBody>
            <a:bodyPr wrap="square" lIns="0" tIns="0" rIns="0" bIns="0" rtlCol="0"/>
            <a:lstStyle/>
            <a:p>
              <a:endParaRPr/>
            </a:p>
          </p:txBody>
        </p:sp>
        <p:sp>
          <p:nvSpPr>
            <p:cNvPr id="21" name="object 21"/>
            <p:cNvSpPr/>
            <p:nvPr/>
          </p:nvSpPr>
          <p:spPr>
            <a:xfrm>
              <a:off x="1416526" y="5073554"/>
              <a:ext cx="2797810" cy="571500"/>
            </a:xfrm>
            <a:custGeom>
              <a:avLst/>
              <a:gdLst/>
              <a:ahLst/>
              <a:cxnLst/>
              <a:rect l="l" t="t" r="r" b="b"/>
              <a:pathLst>
                <a:path w="2797810" h="571500">
                  <a:moveTo>
                    <a:pt x="0" y="95158"/>
                  </a:moveTo>
                  <a:lnTo>
                    <a:pt x="7479" y="58118"/>
                  </a:lnTo>
                  <a:lnTo>
                    <a:pt x="27874" y="27871"/>
                  </a:lnTo>
                  <a:lnTo>
                    <a:pt x="58126" y="7478"/>
                  </a:lnTo>
                  <a:lnTo>
                    <a:pt x="95171" y="0"/>
                  </a:lnTo>
                  <a:lnTo>
                    <a:pt x="2702321" y="0"/>
                  </a:lnTo>
                  <a:lnTo>
                    <a:pt x="2739366" y="7478"/>
                  </a:lnTo>
                  <a:lnTo>
                    <a:pt x="2769617" y="27871"/>
                  </a:lnTo>
                  <a:lnTo>
                    <a:pt x="2790013" y="58118"/>
                  </a:lnTo>
                  <a:lnTo>
                    <a:pt x="2797492" y="95158"/>
                  </a:lnTo>
                  <a:lnTo>
                    <a:pt x="2797492" y="475787"/>
                  </a:lnTo>
                  <a:lnTo>
                    <a:pt x="2790013" y="512827"/>
                  </a:lnTo>
                  <a:lnTo>
                    <a:pt x="2769617" y="543074"/>
                  </a:lnTo>
                  <a:lnTo>
                    <a:pt x="2739366" y="563467"/>
                  </a:lnTo>
                  <a:lnTo>
                    <a:pt x="2702321" y="570946"/>
                  </a:lnTo>
                  <a:lnTo>
                    <a:pt x="95171" y="570946"/>
                  </a:lnTo>
                  <a:lnTo>
                    <a:pt x="58126" y="563467"/>
                  </a:lnTo>
                  <a:lnTo>
                    <a:pt x="27874" y="543074"/>
                  </a:lnTo>
                  <a:lnTo>
                    <a:pt x="7479" y="512827"/>
                  </a:lnTo>
                  <a:lnTo>
                    <a:pt x="0" y="475787"/>
                  </a:lnTo>
                  <a:lnTo>
                    <a:pt x="0" y="95158"/>
                  </a:lnTo>
                  <a:close/>
                </a:path>
              </a:pathLst>
            </a:custGeom>
            <a:ln w="24553">
              <a:solidFill>
                <a:srgbClr val="CA41C7"/>
              </a:solidFill>
            </a:ln>
          </p:spPr>
          <p:txBody>
            <a:bodyPr wrap="square" lIns="0" tIns="0" rIns="0" bIns="0" rtlCol="0"/>
            <a:lstStyle/>
            <a:p>
              <a:endParaRPr/>
            </a:p>
          </p:txBody>
        </p:sp>
      </p:grpSp>
      <p:sp>
        <p:nvSpPr>
          <p:cNvPr id="22" name="object 22"/>
          <p:cNvSpPr txBox="1"/>
          <p:nvPr/>
        </p:nvSpPr>
        <p:spPr>
          <a:xfrm>
            <a:off x="1926718" y="5227852"/>
            <a:ext cx="1774189" cy="254000"/>
          </a:xfrm>
          <a:prstGeom prst="rect">
            <a:avLst/>
          </a:prstGeom>
        </p:spPr>
        <p:txBody>
          <a:bodyPr vert="horz" wrap="square" lIns="0" tIns="12700" rIns="0" bIns="0" rtlCol="0">
            <a:spAutoFit/>
          </a:bodyPr>
          <a:lstStyle/>
          <a:p>
            <a:pPr marL="12700">
              <a:lnSpc>
                <a:spcPct val="100000"/>
              </a:lnSpc>
              <a:spcBef>
                <a:spcPts val="100"/>
              </a:spcBef>
            </a:pPr>
            <a:r>
              <a:rPr sz="1500" spc="-125" dirty="0">
                <a:solidFill>
                  <a:srgbClr val="521751"/>
                </a:solidFill>
                <a:latin typeface="Verdana"/>
                <a:cs typeface="Verdana"/>
              </a:rPr>
              <a:t>e.g.</a:t>
            </a:r>
            <a:r>
              <a:rPr sz="1500" spc="-100" dirty="0">
                <a:solidFill>
                  <a:srgbClr val="521751"/>
                </a:solidFill>
                <a:latin typeface="Verdana"/>
                <a:cs typeface="Verdana"/>
              </a:rPr>
              <a:t> </a:t>
            </a:r>
            <a:r>
              <a:rPr sz="1500" spc="-50" dirty="0">
                <a:solidFill>
                  <a:srgbClr val="521751"/>
                </a:solidFill>
                <a:latin typeface="Verdana"/>
                <a:cs typeface="Verdana"/>
              </a:rPr>
              <a:t>via</a:t>
            </a:r>
            <a:r>
              <a:rPr sz="1500" spc="-80" dirty="0">
                <a:solidFill>
                  <a:srgbClr val="521751"/>
                </a:solidFill>
                <a:latin typeface="Verdana"/>
                <a:cs typeface="Verdana"/>
              </a:rPr>
              <a:t> </a:t>
            </a:r>
            <a:r>
              <a:rPr sz="1500" spc="-55" dirty="0">
                <a:solidFill>
                  <a:srgbClr val="521751"/>
                </a:solidFill>
                <a:latin typeface="Verdana"/>
                <a:cs typeface="Verdana"/>
              </a:rPr>
              <a:t>Docker</a:t>
            </a:r>
            <a:r>
              <a:rPr sz="1500" spc="-85" dirty="0">
                <a:solidFill>
                  <a:srgbClr val="521751"/>
                </a:solidFill>
                <a:latin typeface="Verdana"/>
                <a:cs typeface="Verdana"/>
              </a:rPr>
              <a:t> </a:t>
            </a:r>
            <a:r>
              <a:rPr sz="1500" spc="-25" dirty="0">
                <a:solidFill>
                  <a:srgbClr val="521751"/>
                </a:solidFill>
                <a:latin typeface="Verdana"/>
                <a:cs typeface="Verdana"/>
              </a:rPr>
              <a:t>Hub</a:t>
            </a:r>
            <a:endParaRPr sz="1500">
              <a:latin typeface="Verdana"/>
              <a:cs typeface="Verdana"/>
            </a:endParaRPr>
          </a:p>
        </p:txBody>
      </p:sp>
      <p:grpSp>
        <p:nvGrpSpPr>
          <p:cNvPr id="23" name="object 23"/>
          <p:cNvGrpSpPr/>
          <p:nvPr/>
        </p:nvGrpSpPr>
        <p:grpSpPr>
          <a:xfrm>
            <a:off x="6454404" y="5061277"/>
            <a:ext cx="2822575" cy="595630"/>
            <a:chOff x="6454404" y="5061277"/>
            <a:chExt cx="2822575" cy="595630"/>
          </a:xfrm>
        </p:grpSpPr>
        <p:sp>
          <p:nvSpPr>
            <p:cNvPr id="24" name="object 24"/>
            <p:cNvSpPr/>
            <p:nvPr/>
          </p:nvSpPr>
          <p:spPr>
            <a:xfrm>
              <a:off x="6466681" y="5073554"/>
              <a:ext cx="2797810" cy="571500"/>
            </a:xfrm>
            <a:custGeom>
              <a:avLst/>
              <a:gdLst/>
              <a:ahLst/>
              <a:cxnLst/>
              <a:rect l="l" t="t" r="r" b="b"/>
              <a:pathLst>
                <a:path w="2797809" h="571500">
                  <a:moveTo>
                    <a:pt x="2702321" y="0"/>
                  </a:moveTo>
                  <a:lnTo>
                    <a:pt x="95169" y="0"/>
                  </a:lnTo>
                  <a:lnTo>
                    <a:pt x="58125" y="7477"/>
                  </a:lnTo>
                  <a:lnTo>
                    <a:pt x="27874" y="27871"/>
                  </a:lnTo>
                  <a:lnTo>
                    <a:pt x="7478" y="58118"/>
                  </a:lnTo>
                  <a:lnTo>
                    <a:pt x="0" y="95158"/>
                  </a:lnTo>
                  <a:lnTo>
                    <a:pt x="0" y="475787"/>
                  </a:lnTo>
                  <a:lnTo>
                    <a:pt x="7478" y="512827"/>
                  </a:lnTo>
                  <a:lnTo>
                    <a:pt x="27874" y="543074"/>
                  </a:lnTo>
                  <a:lnTo>
                    <a:pt x="58125" y="563468"/>
                  </a:lnTo>
                  <a:lnTo>
                    <a:pt x="95169" y="570946"/>
                  </a:lnTo>
                  <a:lnTo>
                    <a:pt x="2702321" y="570946"/>
                  </a:lnTo>
                  <a:lnTo>
                    <a:pt x="2739365" y="563468"/>
                  </a:lnTo>
                  <a:lnTo>
                    <a:pt x="2769616" y="543074"/>
                  </a:lnTo>
                  <a:lnTo>
                    <a:pt x="2790012" y="512827"/>
                  </a:lnTo>
                  <a:lnTo>
                    <a:pt x="2797491" y="475787"/>
                  </a:lnTo>
                  <a:lnTo>
                    <a:pt x="2797491" y="95158"/>
                  </a:lnTo>
                  <a:lnTo>
                    <a:pt x="2790012" y="58118"/>
                  </a:lnTo>
                  <a:lnTo>
                    <a:pt x="2769616" y="27871"/>
                  </a:lnTo>
                  <a:lnTo>
                    <a:pt x="2739365" y="7477"/>
                  </a:lnTo>
                  <a:lnTo>
                    <a:pt x="2702321" y="0"/>
                  </a:lnTo>
                  <a:close/>
                </a:path>
              </a:pathLst>
            </a:custGeom>
            <a:solidFill>
              <a:srgbClr val="FEE9D9"/>
            </a:solidFill>
          </p:spPr>
          <p:txBody>
            <a:bodyPr wrap="square" lIns="0" tIns="0" rIns="0" bIns="0" rtlCol="0"/>
            <a:lstStyle/>
            <a:p>
              <a:endParaRPr/>
            </a:p>
          </p:txBody>
        </p:sp>
        <p:sp>
          <p:nvSpPr>
            <p:cNvPr id="25" name="object 25"/>
            <p:cNvSpPr/>
            <p:nvPr/>
          </p:nvSpPr>
          <p:spPr>
            <a:xfrm>
              <a:off x="6466681" y="5073554"/>
              <a:ext cx="2797810" cy="571500"/>
            </a:xfrm>
            <a:custGeom>
              <a:avLst/>
              <a:gdLst/>
              <a:ahLst/>
              <a:cxnLst/>
              <a:rect l="l" t="t" r="r" b="b"/>
              <a:pathLst>
                <a:path w="2797809" h="571500">
                  <a:moveTo>
                    <a:pt x="0" y="95158"/>
                  </a:moveTo>
                  <a:lnTo>
                    <a:pt x="7479" y="58118"/>
                  </a:lnTo>
                  <a:lnTo>
                    <a:pt x="27874" y="27871"/>
                  </a:lnTo>
                  <a:lnTo>
                    <a:pt x="58126" y="7478"/>
                  </a:lnTo>
                  <a:lnTo>
                    <a:pt x="95171" y="0"/>
                  </a:lnTo>
                  <a:lnTo>
                    <a:pt x="2702321" y="0"/>
                  </a:lnTo>
                  <a:lnTo>
                    <a:pt x="2739366" y="7478"/>
                  </a:lnTo>
                  <a:lnTo>
                    <a:pt x="2769617" y="27871"/>
                  </a:lnTo>
                  <a:lnTo>
                    <a:pt x="2790013" y="58118"/>
                  </a:lnTo>
                  <a:lnTo>
                    <a:pt x="2797492" y="95158"/>
                  </a:lnTo>
                  <a:lnTo>
                    <a:pt x="2797492" y="475787"/>
                  </a:lnTo>
                  <a:lnTo>
                    <a:pt x="2790013" y="512827"/>
                  </a:lnTo>
                  <a:lnTo>
                    <a:pt x="2769617" y="543074"/>
                  </a:lnTo>
                  <a:lnTo>
                    <a:pt x="2739366" y="563467"/>
                  </a:lnTo>
                  <a:lnTo>
                    <a:pt x="2702321" y="570946"/>
                  </a:lnTo>
                  <a:lnTo>
                    <a:pt x="95171" y="570946"/>
                  </a:lnTo>
                  <a:lnTo>
                    <a:pt x="58126" y="563467"/>
                  </a:lnTo>
                  <a:lnTo>
                    <a:pt x="27874" y="543074"/>
                  </a:lnTo>
                  <a:lnTo>
                    <a:pt x="7479" y="512827"/>
                  </a:lnTo>
                  <a:lnTo>
                    <a:pt x="0" y="475787"/>
                  </a:lnTo>
                  <a:lnTo>
                    <a:pt x="0" y="95158"/>
                  </a:lnTo>
                  <a:close/>
                </a:path>
              </a:pathLst>
            </a:custGeom>
            <a:ln w="24553">
              <a:solidFill>
                <a:srgbClr val="FA923F"/>
              </a:solidFill>
            </a:ln>
          </p:spPr>
          <p:txBody>
            <a:bodyPr wrap="square" lIns="0" tIns="0" rIns="0" bIns="0" rtlCol="0"/>
            <a:lstStyle/>
            <a:p>
              <a:endParaRPr/>
            </a:p>
          </p:txBody>
        </p:sp>
      </p:grpSp>
      <p:sp>
        <p:nvSpPr>
          <p:cNvPr id="26" name="object 26"/>
          <p:cNvSpPr txBox="1"/>
          <p:nvPr/>
        </p:nvSpPr>
        <p:spPr>
          <a:xfrm>
            <a:off x="6671961" y="5108980"/>
            <a:ext cx="2384425" cy="482600"/>
          </a:xfrm>
          <a:prstGeom prst="rect">
            <a:avLst/>
          </a:prstGeom>
        </p:spPr>
        <p:txBody>
          <a:bodyPr vert="horz" wrap="square" lIns="0" tIns="12700" rIns="0" bIns="0" rtlCol="0">
            <a:spAutoFit/>
          </a:bodyPr>
          <a:lstStyle/>
          <a:p>
            <a:pPr marL="26670" marR="5080" indent="-14604">
              <a:lnSpc>
                <a:spcPct val="100000"/>
              </a:lnSpc>
              <a:spcBef>
                <a:spcPts val="100"/>
              </a:spcBef>
            </a:pPr>
            <a:r>
              <a:rPr sz="1500" spc="-10" dirty="0">
                <a:solidFill>
                  <a:srgbClr val="FA923F"/>
                </a:solidFill>
                <a:latin typeface="Verdana"/>
                <a:cs typeface="Verdana"/>
              </a:rPr>
              <a:t>Write</a:t>
            </a:r>
            <a:r>
              <a:rPr sz="1500" spc="-95" dirty="0">
                <a:solidFill>
                  <a:srgbClr val="FA923F"/>
                </a:solidFill>
                <a:latin typeface="Verdana"/>
                <a:cs typeface="Verdana"/>
              </a:rPr>
              <a:t> </a:t>
            </a:r>
            <a:r>
              <a:rPr sz="1500" spc="-70" dirty="0">
                <a:solidFill>
                  <a:srgbClr val="FA923F"/>
                </a:solidFill>
                <a:latin typeface="Verdana"/>
                <a:cs typeface="Verdana"/>
              </a:rPr>
              <a:t>your</a:t>
            </a:r>
            <a:r>
              <a:rPr sz="1500" spc="-100" dirty="0">
                <a:solidFill>
                  <a:srgbClr val="FA923F"/>
                </a:solidFill>
                <a:latin typeface="Verdana"/>
                <a:cs typeface="Verdana"/>
              </a:rPr>
              <a:t> </a:t>
            </a:r>
            <a:r>
              <a:rPr sz="1500" dirty="0">
                <a:solidFill>
                  <a:srgbClr val="FA923F"/>
                </a:solidFill>
                <a:latin typeface="Verdana"/>
                <a:cs typeface="Verdana"/>
              </a:rPr>
              <a:t>own</a:t>
            </a:r>
            <a:r>
              <a:rPr sz="1500" spc="-85" dirty="0">
                <a:solidFill>
                  <a:srgbClr val="FA923F"/>
                </a:solidFill>
                <a:latin typeface="Verdana"/>
                <a:cs typeface="Verdana"/>
              </a:rPr>
              <a:t> </a:t>
            </a:r>
            <a:r>
              <a:rPr sz="1500" spc="-50" dirty="0">
                <a:solidFill>
                  <a:srgbClr val="FA923F"/>
                </a:solidFill>
                <a:latin typeface="Verdana"/>
                <a:cs typeface="Verdana"/>
              </a:rPr>
              <a:t>Dockerfile </a:t>
            </a:r>
            <a:r>
              <a:rPr sz="1500" spc="-55" dirty="0">
                <a:solidFill>
                  <a:srgbClr val="FA923F"/>
                </a:solidFill>
                <a:latin typeface="Verdana"/>
                <a:cs typeface="Verdana"/>
              </a:rPr>
              <a:t>(based</a:t>
            </a:r>
            <a:r>
              <a:rPr sz="1500" spc="-80" dirty="0">
                <a:solidFill>
                  <a:srgbClr val="FA923F"/>
                </a:solidFill>
                <a:latin typeface="Verdana"/>
                <a:cs typeface="Verdana"/>
              </a:rPr>
              <a:t> </a:t>
            </a:r>
            <a:r>
              <a:rPr sz="1500" spc="-60" dirty="0">
                <a:solidFill>
                  <a:srgbClr val="FA923F"/>
                </a:solidFill>
                <a:latin typeface="Verdana"/>
                <a:cs typeface="Verdana"/>
              </a:rPr>
              <a:t>on</a:t>
            </a:r>
            <a:r>
              <a:rPr sz="1500" spc="-80" dirty="0">
                <a:solidFill>
                  <a:srgbClr val="FA923F"/>
                </a:solidFill>
                <a:latin typeface="Verdana"/>
                <a:cs typeface="Verdana"/>
              </a:rPr>
              <a:t> </a:t>
            </a:r>
            <a:r>
              <a:rPr sz="1500" spc="-50" dirty="0">
                <a:solidFill>
                  <a:srgbClr val="FA923F"/>
                </a:solidFill>
                <a:latin typeface="Verdana"/>
                <a:cs typeface="Verdana"/>
              </a:rPr>
              <a:t>another</a:t>
            </a:r>
            <a:r>
              <a:rPr sz="1500" spc="-90" dirty="0">
                <a:solidFill>
                  <a:srgbClr val="FA923F"/>
                </a:solidFill>
                <a:latin typeface="Verdana"/>
                <a:cs typeface="Verdana"/>
              </a:rPr>
              <a:t> </a:t>
            </a:r>
            <a:r>
              <a:rPr sz="1500" spc="-75" dirty="0">
                <a:solidFill>
                  <a:srgbClr val="FA923F"/>
                </a:solidFill>
                <a:latin typeface="Verdana"/>
                <a:cs typeface="Verdana"/>
              </a:rPr>
              <a:t>Image)</a:t>
            </a:r>
            <a:endParaRPr sz="1500">
              <a:latin typeface="Verdana"/>
              <a:cs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286759" y="2721671"/>
            <a:ext cx="4107179" cy="3837304"/>
          </a:xfrm>
          <a:custGeom>
            <a:avLst/>
            <a:gdLst/>
            <a:ahLst/>
            <a:cxnLst/>
            <a:rect l="l" t="t" r="r" b="b"/>
            <a:pathLst>
              <a:path w="4107179" h="3837304">
                <a:moveTo>
                  <a:pt x="0" y="639523"/>
                </a:moveTo>
                <a:lnTo>
                  <a:pt x="1754" y="591795"/>
                </a:lnTo>
                <a:lnTo>
                  <a:pt x="6935" y="545019"/>
                </a:lnTo>
                <a:lnTo>
                  <a:pt x="15418" y="499320"/>
                </a:lnTo>
                <a:lnTo>
                  <a:pt x="27080" y="454820"/>
                </a:lnTo>
                <a:lnTo>
                  <a:pt x="41797" y="411644"/>
                </a:lnTo>
                <a:lnTo>
                  <a:pt x="59446" y="369916"/>
                </a:lnTo>
                <a:lnTo>
                  <a:pt x="79903" y="329759"/>
                </a:lnTo>
                <a:lnTo>
                  <a:pt x="103044" y="291296"/>
                </a:lnTo>
                <a:lnTo>
                  <a:pt x="128746" y="254651"/>
                </a:lnTo>
                <a:lnTo>
                  <a:pt x="156885" y="219949"/>
                </a:lnTo>
                <a:lnTo>
                  <a:pt x="187337" y="187312"/>
                </a:lnTo>
                <a:lnTo>
                  <a:pt x="219978" y="156864"/>
                </a:lnTo>
                <a:lnTo>
                  <a:pt x="254685" y="128729"/>
                </a:lnTo>
                <a:lnTo>
                  <a:pt x="291335" y="103031"/>
                </a:lnTo>
                <a:lnTo>
                  <a:pt x="329803" y="79893"/>
                </a:lnTo>
                <a:lnTo>
                  <a:pt x="369965" y="59438"/>
                </a:lnTo>
                <a:lnTo>
                  <a:pt x="411699" y="41792"/>
                </a:lnTo>
                <a:lnTo>
                  <a:pt x="454881" y="27076"/>
                </a:lnTo>
                <a:lnTo>
                  <a:pt x="499386" y="15416"/>
                </a:lnTo>
                <a:lnTo>
                  <a:pt x="545092" y="6934"/>
                </a:lnTo>
                <a:lnTo>
                  <a:pt x="591874" y="1754"/>
                </a:lnTo>
                <a:lnTo>
                  <a:pt x="639608" y="0"/>
                </a:lnTo>
                <a:lnTo>
                  <a:pt x="3467571" y="0"/>
                </a:lnTo>
                <a:lnTo>
                  <a:pt x="3515305" y="1754"/>
                </a:lnTo>
                <a:lnTo>
                  <a:pt x="3562087" y="6934"/>
                </a:lnTo>
                <a:lnTo>
                  <a:pt x="3607793" y="15416"/>
                </a:lnTo>
                <a:lnTo>
                  <a:pt x="3652298" y="27076"/>
                </a:lnTo>
                <a:lnTo>
                  <a:pt x="3695480" y="41792"/>
                </a:lnTo>
                <a:lnTo>
                  <a:pt x="3737214" y="59438"/>
                </a:lnTo>
                <a:lnTo>
                  <a:pt x="3777376" y="79893"/>
                </a:lnTo>
                <a:lnTo>
                  <a:pt x="3815844" y="103031"/>
                </a:lnTo>
                <a:lnTo>
                  <a:pt x="3852494" y="128729"/>
                </a:lnTo>
                <a:lnTo>
                  <a:pt x="3887201" y="156864"/>
                </a:lnTo>
                <a:lnTo>
                  <a:pt x="3919842" y="187312"/>
                </a:lnTo>
                <a:lnTo>
                  <a:pt x="3950294" y="219949"/>
                </a:lnTo>
                <a:lnTo>
                  <a:pt x="3978433" y="254651"/>
                </a:lnTo>
                <a:lnTo>
                  <a:pt x="4004135" y="291296"/>
                </a:lnTo>
                <a:lnTo>
                  <a:pt x="4027276" y="329759"/>
                </a:lnTo>
                <a:lnTo>
                  <a:pt x="4047733" y="369916"/>
                </a:lnTo>
                <a:lnTo>
                  <a:pt x="4065382" y="411644"/>
                </a:lnTo>
                <a:lnTo>
                  <a:pt x="4080099" y="454820"/>
                </a:lnTo>
                <a:lnTo>
                  <a:pt x="4091761" y="499320"/>
                </a:lnTo>
                <a:lnTo>
                  <a:pt x="4100244" y="545019"/>
                </a:lnTo>
                <a:lnTo>
                  <a:pt x="4105425" y="591795"/>
                </a:lnTo>
                <a:lnTo>
                  <a:pt x="4107179" y="639523"/>
                </a:lnTo>
                <a:lnTo>
                  <a:pt x="4107179" y="3197545"/>
                </a:lnTo>
                <a:lnTo>
                  <a:pt x="4105425" y="3245273"/>
                </a:lnTo>
                <a:lnTo>
                  <a:pt x="4100244" y="3292049"/>
                </a:lnTo>
                <a:lnTo>
                  <a:pt x="4091761" y="3337748"/>
                </a:lnTo>
                <a:lnTo>
                  <a:pt x="4080099" y="3382248"/>
                </a:lnTo>
                <a:lnTo>
                  <a:pt x="4065382" y="3425424"/>
                </a:lnTo>
                <a:lnTo>
                  <a:pt x="4047733" y="3467152"/>
                </a:lnTo>
                <a:lnTo>
                  <a:pt x="4027276" y="3507309"/>
                </a:lnTo>
                <a:lnTo>
                  <a:pt x="4004135" y="3545772"/>
                </a:lnTo>
                <a:lnTo>
                  <a:pt x="3978433" y="3582417"/>
                </a:lnTo>
                <a:lnTo>
                  <a:pt x="3950294" y="3617119"/>
                </a:lnTo>
                <a:lnTo>
                  <a:pt x="3919842" y="3649756"/>
                </a:lnTo>
                <a:lnTo>
                  <a:pt x="3887201" y="3680204"/>
                </a:lnTo>
                <a:lnTo>
                  <a:pt x="3852494" y="3708339"/>
                </a:lnTo>
                <a:lnTo>
                  <a:pt x="3815844" y="3734037"/>
                </a:lnTo>
                <a:lnTo>
                  <a:pt x="3777376" y="3757175"/>
                </a:lnTo>
                <a:lnTo>
                  <a:pt x="3737214" y="3777629"/>
                </a:lnTo>
                <a:lnTo>
                  <a:pt x="3695480" y="3795276"/>
                </a:lnTo>
                <a:lnTo>
                  <a:pt x="3652298" y="3809992"/>
                </a:lnTo>
                <a:lnTo>
                  <a:pt x="3607793" y="3821652"/>
                </a:lnTo>
                <a:lnTo>
                  <a:pt x="3562087" y="3830134"/>
                </a:lnTo>
                <a:lnTo>
                  <a:pt x="3515305" y="3835314"/>
                </a:lnTo>
                <a:lnTo>
                  <a:pt x="3467571" y="3837068"/>
                </a:lnTo>
                <a:lnTo>
                  <a:pt x="639608" y="3837068"/>
                </a:lnTo>
                <a:lnTo>
                  <a:pt x="591874" y="3835314"/>
                </a:lnTo>
                <a:lnTo>
                  <a:pt x="545092" y="3830134"/>
                </a:lnTo>
                <a:lnTo>
                  <a:pt x="499386" y="3821652"/>
                </a:lnTo>
                <a:lnTo>
                  <a:pt x="454881" y="3809992"/>
                </a:lnTo>
                <a:lnTo>
                  <a:pt x="411699" y="3795276"/>
                </a:lnTo>
                <a:lnTo>
                  <a:pt x="369965" y="3777629"/>
                </a:lnTo>
                <a:lnTo>
                  <a:pt x="329803" y="3757175"/>
                </a:lnTo>
                <a:lnTo>
                  <a:pt x="291335" y="3734037"/>
                </a:lnTo>
                <a:lnTo>
                  <a:pt x="254685" y="3708339"/>
                </a:lnTo>
                <a:lnTo>
                  <a:pt x="219978" y="3680204"/>
                </a:lnTo>
                <a:lnTo>
                  <a:pt x="187337" y="3649756"/>
                </a:lnTo>
                <a:lnTo>
                  <a:pt x="156885" y="3617119"/>
                </a:lnTo>
                <a:lnTo>
                  <a:pt x="128746" y="3582417"/>
                </a:lnTo>
                <a:lnTo>
                  <a:pt x="103044" y="3545772"/>
                </a:lnTo>
                <a:lnTo>
                  <a:pt x="79903" y="3507309"/>
                </a:lnTo>
                <a:lnTo>
                  <a:pt x="59446" y="3467152"/>
                </a:lnTo>
                <a:lnTo>
                  <a:pt x="41797" y="3425424"/>
                </a:lnTo>
                <a:lnTo>
                  <a:pt x="27080" y="3382248"/>
                </a:lnTo>
                <a:lnTo>
                  <a:pt x="15418" y="3337748"/>
                </a:lnTo>
                <a:lnTo>
                  <a:pt x="6935" y="3292049"/>
                </a:lnTo>
                <a:lnTo>
                  <a:pt x="1754" y="3245273"/>
                </a:lnTo>
                <a:lnTo>
                  <a:pt x="0" y="3197545"/>
                </a:lnTo>
                <a:lnTo>
                  <a:pt x="0" y="639523"/>
                </a:lnTo>
                <a:close/>
              </a:path>
            </a:pathLst>
          </a:custGeom>
          <a:ln w="24554">
            <a:solidFill>
              <a:srgbClr val="FA923F"/>
            </a:solidFill>
          </a:ln>
        </p:spPr>
        <p:txBody>
          <a:bodyPr wrap="square" lIns="0" tIns="0" rIns="0" bIns="0" rtlCol="0"/>
          <a:lstStyle/>
          <a:p>
            <a:endParaRPr/>
          </a:p>
        </p:txBody>
      </p:sp>
      <p:sp>
        <p:nvSpPr>
          <p:cNvPr id="3" name="object 3"/>
          <p:cNvSpPr/>
          <p:nvPr/>
        </p:nvSpPr>
        <p:spPr>
          <a:xfrm>
            <a:off x="2177169" y="1089819"/>
            <a:ext cx="8402320" cy="617220"/>
          </a:xfrm>
          <a:custGeom>
            <a:avLst/>
            <a:gdLst/>
            <a:ahLst/>
            <a:cxnLst/>
            <a:rect l="l" t="t" r="r" b="b"/>
            <a:pathLst>
              <a:path w="8402320" h="617219">
                <a:moveTo>
                  <a:pt x="8401928" y="0"/>
                </a:moveTo>
                <a:lnTo>
                  <a:pt x="135081" y="0"/>
                </a:lnTo>
                <a:lnTo>
                  <a:pt x="82501" y="8080"/>
                </a:lnTo>
                <a:lnTo>
                  <a:pt x="39564" y="30116"/>
                </a:lnTo>
                <a:lnTo>
                  <a:pt x="10615" y="62801"/>
                </a:lnTo>
                <a:lnTo>
                  <a:pt x="0" y="102825"/>
                </a:lnTo>
                <a:lnTo>
                  <a:pt x="0" y="514118"/>
                </a:lnTo>
                <a:lnTo>
                  <a:pt x="10615" y="554144"/>
                </a:lnTo>
                <a:lnTo>
                  <a:pt x="39564" y="586828"/>
                </a:lnTo>
                <a:lnTo>
                  <a:pt x="82501" y="608865"/>
                </a:lnTo>
                <a:lnTo>
                  <a:pt x="135081" y="616945"/>
                </a:lnTo>
                <a:lnTo>
                  <a:pt x="8401928" y="616945"/>
                </a:lnTo>
                <a:lnTo>
                  <a:pt x="8401928" y="0"/>
                </a:lnTo>
                <a:close/>
              </a:path>
            </a:pathLst>
          </a:custGeom>
          <a:solidFill>
            <a:srgbClr val="FA923F"/>
          </a:solidFill>
        </p:spPr>
        <p:txBody>
          <a:bodyPr wrap="square" lIns="0" tIns="0" rIns="0" bIns="0" rtlCol="0"/>
          <a:lstStyle/>
          <a:p>
            <a:endParaRPr/>
          </a:p>
        </p:txBody>
      </p:sp>
      <p:sp>
        <p:nvSpPr>
          <p:cNvPr id="4" name="object 4"/>
          <p:cNvSpPr txBox="1">
            <a:spLocks noGrp="1"/>
          </p:cNvSpPr>
          <p:nvPr>
            <p:ph type="title"/>
          </p:nvPr>
        </p:nvSpPr>
        <p:spPr>
          <a:xfrm>
            <a:off x="2310834" y="1158197"/>
            <a:ext cx="8250875" cy="382156"/>
          </a:xfrm>
          <a:prstGeom prst="rect">
            <a:avLst/>
          </a:prstGeom>
        </p:spPr>
        <p:txBody>
          <a:bodyPr vert="horz" wrap="square" lIns="0" tIns="12700" rIns="0" bIns="0" rtlCol="0">
            <a:spAutoFit/>
          </a:bodyPr>
          <a:lstStyle/>
          <a:p>
            <a:pPr marL="12700">
              <a:lnSpc>
                <a:spcPct val="100000"/>
              </a:lnSpc>
              <a:spcBef>
                <a:spcPts val="100"/>
              </a:spcBef>
            </a:pPr>
            <a:r>
              <a:rPr sz="2400" b="1" spc="-25" dirty="0">
                <a:latin typeface="Arial" panose="020B0604020202020204" pitchFamily="34" charset="0"/>
                <a:cs typeface="Arial" panose="020B0604020202020204" pitchFamily="34" charset="0"/>
              </a:rPr>
              <a:t>Images</a:t>
            </a:r>
            <a:r>
              <a:rPr sz="2400" b="1" spc="-114" dirty="0">
                <a:latin typeface="Arial" panose="020B0604020202020204" pitchFamily="34" charset="0"/>
                <a:cs typeface="Arial" panose="020B0604020202020204" pitchFamily="34" charset="0"/>
              </a:rPr>
              <a:t> </a:t>
            </a:r>
            <a:r>
              <a:rPr sz="2400" b="1" dirty="0">
                <a:latin typeface="Arial" panose="020B0604020202020204" pitchFamily="34" charset="0"/>
                <a:cs typeface="Arial" panose="020B0604020202020204" pitchFamily="34" charset="0"/>
              </a:rPr>
              <a:t>&amp;</a:t>
            </a:r>
            <a:r>
              <a:rPr sz="2400" b="1" spc="-114" dirty="0">
                <a:latin typeface="Arial" panose="020B0604020202020204" pitchFamily="34" charset="0"/>
                <a:cs typeface="Arial" panose="020B0604020202020204" pitchFamily="34" charset="0"/>
              </a:rPr>
              <a:t> </a:t>
            </a:r>
            <a:r>
              <a:rPr sz="2400" b="1" dirty="0">
                <a:latin typeface="Arial" panose="020B0604020202020204" pitchFamily="34" charset="0"/>
                <a:cs typeface="Arial" panose="020B0604020202020204" pitchFamily="34" charset="0"/>
              </a:rPr>
              <a:t>Image</a:t>
            </a:r>
            <a:r>
              <a:rPr sz="2400" b="1" spc="-114" dirty="0">
                <a:latin typeface="Arial" panose="020B0604020202020204" pitchFamily="34" charset="0"/>
                <a:cs typeface="Arial" panose="020B0604020202020204" pitchFamily="34" charset="0"/>
              </a:rPr>
              <a:t> </a:t>
            </a:r>
            <a:r>
              <a:rPr sz="2400" b="1" spc="-10" dirty="0">
                <a:latin typeface="Arial" panose="020B0604020202020204" pitchFamily="34" charset="0"/>
                <a:cs typeface="Arial" panose="020B0604020202020204" pitchFamily="34" charset="0"/>
              </a:rPr>
              <a:t>Layers</a:t>
            </a:r>
          </a:p>
        </p:txBody>
      </p:sp>
      <p:grpSp>
        <p:nvGrpSpPr>
          <p:cNvPr id="5" name="object 5"/>
          <p:cNvGrpSpPr/>
          <p:nvPr/>
        </p:nvGrpSpPr>
        <p:grpSpPr>
          <a:xfrm>
            <a:off x="3414021" y="5379549"/>
            <a:ext cx="3853179" cy="810895"/>
            <a:chOff x="3414021" y="5379549"/>
            <a:chExt cx="3853179" cy="810895"/>
          </a:xfrm>
        </p:grpSpPr>
        <p:sp>
          <p:nvSpPr>
            <p:cNvPr id="6" name="object 6"/>
            <p:cNvSpPr/>
            <p:nvPr/>
          </p:nvSpPr>
          <p:spPr>
            <a:xfrm>
              <a:off x="3426403" y="5391932"/>
              <a:ext cx="3828415" cy="786130"/>
            </a:xfrm>
            <a:custGeom>
              <a:avLst/>
              <a:gdLst/>
              <a:ahLst/>
              <a:cxnLst/>
              <a:rect l="l" t="t" r="r" b="b"/>
              <a:pathLst>
                <a:path w="3828415" h="786129">
                  <a:moveTo>
                    <a:pt x="3696920" y="0"/>
                  </a:moveTo>
                  <a:lnTo>
                    <a:pt x="130970" y="0"/>
                  </a:lnTo>
                  <a:lnTo>
                    <a:pt x="79990" y="10290"/>
                  </a:lnTo>
                  <a:lnTo>
                    <a:pt x="38360" y="38355"/>
                  </a:lnTo>
                  <a:lnTo>
                    <a:pt x="10292" y="79979"/>
                  </a:lnTo>
                  <a:lnTo>
                    <a:pt x="0" y="130952"/>
                  </a:lnTo>
                  <a:lnTo>
                    <a:pt x="0" y="654753"/>
                  </a:lnTo>
                  <a:lnTo>
                    <a:pt x="10292" y="705726"/>
                  </a:lnTo>
                  <a:lnTo>
                    <a:pt x="38360" y="747350"/>
                  </a:lnTo>
                  <a:lnTo>
                    <a:pt x="79990" y="775414"/>
                  </a:lnTo>
                  <a:lnTo>
                    <a:pt x="130970" y="785705"/>
                  </a:lnTo>
                  <a:lnTo>
                    <a:pt x="3696920" y="785705"/>
                  </a:lnTo>
                  <a:lnTo>
                    <a:pt x="3747900" y="775414"/>
                  </a:lnTo>
                  <a:lnTo>
                    <a:pt x="3789530" y="747350"/>
                  </a:lnTo>
                  <a:lnTo>
                    <a:pt x="3817599" y="705726"/>
                  </a:lnTo>
                  <a:lnTo>
                    <a:pt x="3827891" y="654753"/>
                  </a:lnTo>
                  <a:lnTo>
                    <a:pt x="3827891" y="130952"/>
                  </a:lnTo>
                  <a:lnTo>
                    <a:pt x="3817599" y="79979"/>
                  </a:lnTo>
                  <a:lnTo>
                    <a:pt x="3789530" y="38355"/>
                  </a:lnTo>
                  <a:lnTo>
                    <a:pt x="3747900" y="10290"/>
                  </a:lnTo>
                  <a:lnTo>
                    <a:pt x="3696920" y="0"/>
                  </a:lnTo>
                  <a:close/>
                </a:path>
              </a:pathLst>
            </a:custGeom>
            <a:solidFill>
              <a:srgbClr val="CA41C7"/>
            </a:solidFill>
          </p:spPr>
          <p:txBody>
            <a:bodyPr wrap="square" lIns="0" tIns="0" rIns="0" bIns="0" rtlCol="0"/>
            <a:lstStyle/>
            <a:p>
              <a:endParaRPr/>
            </a:p>
          </p:txBody>
        </p:sp>
        <p:sp>
          <p:nvSpPr>
            <p:cNvPr id="7" name="object 7"/>
            <p:cNvSpPr/>
            <p:nvPr/>
          </p:nvSpPr>
          <p:spPr>
            <a:xfrm>
              <a:off x="3426403" y="5391932"/>
              <a:ext cx="3828415" cy="786130"/>
            </a:xfrm>
            <a:custGeom>
              <a:avLst/>
              <a:gdLst/>
              <a:ahLst/>
              <a:cxnLst/>
              <a:rect l="l" t="t" r="r" b="b"/>
              <a:pathLst>
                <a:path w="3828415" h="786129">
                  <a:moveTo>
                    <a:pt x="0" y="130953"/>
                  </a:moveTo>
                  <a:lnTo>
                    <a:pt x="10292" y="79980"/>
                  </a:lnTo>
                  <a:lnTo>
                    <a:pt x="38360" y="38355"/>
                  </a:lnTo>
                  <a:lnTo>
                    <a:pt x="79990" y="10290"/>
                  </a:lnTo>
                  <a:lnTo>
                    <a:pt x="130970" y="0"/>
                  </a:lnTo>
                  <a:lnTo>
                    <a:pt x="3696921" y="0"/>
                  </a:lnTo>
                  <a:lnTo>
                    <a:pt x="3747900" y="10290"/>
                  </a:lnTo>
                  <a:lnTo>
                    <a:pt x="3789531" y="38355"/>
                  </a:lnTo>
                  <a:lnTo>
                    <a:pt x="3817599" y="79980"/>
                  </a:lnTo>
                  <a:lnTo>
                    <a:pt x="3827891" y="130953"/>
                  </a:lnTo>
                  <a:lnTo>
                    <a:pt x="3827891" y="654753"/>
                  </a:lnTo>
                  <a:lnTo>
                    <a:pt x="3817599" y="705726"/>
                  </a:lnTo>
                  <a:lnTo>
                    <a:pt x="3789531" y="747351"/>
                  </a:lnTo>
                  <a:lnTo>
                    <a:pt x="3747900" y="775415"/>
                  </a:lnTo>
                  <a:lnTo>
                    <a:pt x="3696921" y="785706"/>
                  </a:lnTo>
                  <a:lnTo>
                    <a:pt x="130970" y="785706"/>
                  </a:lnTo>
                  <a:lnTo>
                    <a:pt x="79990" y="775415"/>
                  </a:lnTo>
                  <a:lnTo>
                    <a:pt x="38360" y="747351"/>
                  </a:lnTo>
                  <a:lnTo>
                    <a:pt x="10292" y="705726"/>
                  </a:lnTo>
                  <a:lnTo>
                    <a:pt x="0" y="654753"/>
                  </a:lnTo>
                  <a:lnTo>
                    <a:pt x="0" y="130953"/>
                  </a:lnTo>
                  <a:close/>
                </a:path>
              </a:pathLst>
            </a:custGeom>
            <a:ln w="24553">
              <a:solidFill>
                <a:srgbClr val="FFFFFF"/>
              </a:solidFill>
            </a:ln>
          </p:spPr>
          <p:txBody>
            <a:bodyPr wrap="square" lIns="0" tIns="0" rIns="0" bIns="0" rtlCol="0"/>
            <a:lstStyle/>
            <a:p>
              <a:endParaRPr/>
            </a:p>
          </p:txBody>
        </p:sp>
      </p:grpSp>
      <p:sp>
        <p:nvSpPr>
          <p:cNvPr id="8" name="object 8"/>
          <p:cNvSpPr txBox="1"/>
          <p:nvPr/>
        </p:nvSpPr>
        <p:spPr>
          <a:xfrm>
            <a:off x="4840609" y="5654572"/>
            <a:ext cx="995680" cy="254000"/>
          </a:xfrm>
          <a:prstGeom prst="rect">
            <a:avLst/>
          </a:prstGeom>
        </p:spPr>
        <p:txBody>
          <a:bodyPr vert="horz" wrap="square" lIns="0" tIns="12700" rIns="0" bIns="0" rtlCol="0">
            <a:spAutoFit/>
          </a:bodyPr>
          <a:lstStyle/>
          <a:p>
            <a:pPr marL="12700">
              <a:lnSpc>
                <a:spcPct val="100000"/>
              </a:lnSpc>
              <a:spcBef>
                <a:spcPts val="100"/>
              </a:spcBef>
            </a:pPr>
            <a:r>
              <a:rPr sz="1500" spc="-35" dirty="0">
                <a:solidFill>
                  <a:srgbClr val="FFFFFF"/>
                </a:solidFill>
                <a:latin typeface="Verdana"/>
                <a:cs typeface="Verdana"/>
              </a:rPr>
              <a:t>Debian</a:t>
            </a:r>
            <a:r>
              <a:rPr sz="1500" spc="-85" dirty="0">
                <a:solidFill>
                  <a:srgbClr val="FFFFFF"/>
                </a:solidFill>
                <a:latin typeface="Verdana"/>
                <a:cs typeface="Verdana"/>
              </a:rPr>
              <a:t> </a:t>
            </a:r>
            <a:r>
              <a:rPr sz="1500" spc="-35" dirty="0">
                <a:solidFill>
                  <a:srgbClr val="FFFFFF"/>
                </a:solidFill>
                <a:latin typeface="Verdana"/>
                <a:cs typeface="Verdana"/>
              </a:rPr>
              <a:t>OS</a:t>
            </a:r>
            <a:endParaRPr sz="1500">
              <a:latin typeface="Verdana"/>
              <a:cs typeface="Verdana"/>
            </a:endParaRPr>
          </a:p>
        </p:txBody>
      </p:sp>
      <p:grpSp>
        <p:nvGrpSpPr>
          <p:cNvPr id="9" name="object 9"/>
          <p:cNvGrpSpPr/>
          <p:nvPr/>
        </p:nvGrpSpPr>
        <p:grpSpPr>
          <a:xfrm>
            <a:off x="3414021" y="4229060"/>
            <a:ext cx="3853179" cy="810895"/>
            <a:chOff x="3414021" y="4229060"/>
            <a:chExt cx="3853179" cy="810895"/>
          </a:xfrm>
        </p:grpSpPr>
        <p:sp>
          <p:nvSpPr>
            <p:cNvPr id="10" name="object 10"/>
            <p:cNvSpPr/>
            <p:nvPr/>
          </p:nvSpPr>
          <p:spPr>
            <a:xfrm>
              <a:off x="3426403" y="4241442"/>
              <a:ext cx="3828415" cy="786130"/>
            </a:xfrm>
            <a:custGeom>
              <a:avLst/>
              <a:gdLst/>
              <a:ahLst/>
              <a:cxnLst/>
              <a:rect l="l" t="t" r="r" b="b"/>
              <a:pathLst>
                <a:path w="3828415" h="786129">
                  <a:moveTo>
                    <a:pt x="3696920" y="0"/>
                  </a:moveTo>
                  <a:lnTo>
                    <a:pt x="130970" y="0"/>
                  </a:lnTo>
                  <a:lnTo>
                    <a:pt x="79990" y="10290"/>
                  </a:lnTo>
                  <a:lnTo>
                    <a:pt x="38360" y="38355"/>
                  </a:lnTo>
                  <a:lnTo>
                    <a:pt x="10292" y="79980"/>
                  </a:lnTo>
                  <a:lnTo>
                    <a:pt x="0" y="130953"/>
                  </a:lnTo>
                  <a:lnTo>
                    <a:pt x="0" y="654753"/>
                  </a:lnTo>
                  <a:lnTo>
                    <a:pt x="10292" y="705726"/>
                  </a:lnTo>
                  <a:lnTo>
                    <a:pt x="38360" y="747351"/>
                  </a:lnTo>
                  <a:lnTo>
                    <a:pt x="79990" y="775415"/>
                  </a:lnTo>
                  <a:lnTo>
                    <a:pt x="130970" y="785707"/>
                  </a:lnTo>
                  <a:lnTo>
                    <a:pt x="3696920" y="785707"/>
                  </a:lnTo>
                  <a:lnTo>
                    <a:pt x="3747900" y="775415"/>
                  </a:lnTo>
                  <a:lnTo>
                    <a:pt x="3789530" y="747351"/>
                  </a:lnTo>
                  <a:lnTo>
                    <a:pt x="3817599" y="705726"/>
                  </a:lnTo>
                  <a:lnTo>
                    <a:pt x="3827891" y="654753"/>
                  </a:lnTo>
                  <a:lnTo>
                    <a:pt x="3827891" y="130953"/>
                  </a:lnTo>
                  <a:lnTo>
                    <a:pt x="3817599" y="79980"/>
                  </a:lnTo>
                  <a:lnTo>
                    <a:pt x="3789530" y="38355"/>
                  </a:lnTo>
                  <a:lnTo>
                    <a:pt x="3747900" y="10290"/>
                  </a:lnTo>
                  <a:lnTo>
                    <a:pt x="3696920" y="0"/>
                  </a:lnTo>
                  <a:close/>
                </a:path>
              </a:pathLst>
            </a:custGeom>
            <a:solidFill>
              <a:srgbClr val="DC80DA"/>
            </a:solidFill>
          </p:spPr>
          <p:txBody>
            <a:bodyPr wrap="square" lIns="0" tIns="0" rIns="0" bIns="0" rtlCol="0"/>
            <a:lstStyle/>
            <a:p>
              <a:endParaRPr/>
            </a:p>
          </p:txBody>
        </p:sp>
        <p:sp>
          <p:nvSpPr>
            <p:cNvPr id="11" name="object 11"/>
            <p:cNvSpPr/>
            <p:nvPr/>
          </p:nvSpPr>
          <p:spPr>
            <a:xfrm>
              <a:off x="3426403" y="4241442"/>
              <a:ext cx="3828415" cy="786130"/>
            </a:xfrm>
            <a:custGeom>
              <a:avLst/>
              <a:gdLst/>
              <a:ahLst/>
              <a:cxnLst/>
              <a:rect l="l" t="t" r="r" b="b"/>
              <a:pathLst>
                <a:path w="3828415" h="786129">
                  <a:moveTo>
                    <a:pt x="0" y="130953"/>
                  </a:moveTo>
                  <a:lnTo>
                    <a:pt x="10292" y="79980"/>
                  </a:lnTo>
                  <a:lnTo>
                    <a:pt x="38360" y="38355"/>
                  </a:lnTo>
                  <a:lnTo>
                    <a:pt x="79990" y="10290"/>
                  </a:lnTo>
                  <a:lnTo>
                    <a:pt x="130970" y="0"/>
                  </a:lnTo>
                  <a:lnTo>
                    <a:pt x="3696921" y="0"/>
                  </a:lnTo>
                  <a:lnTo>
                    <a:pt x="3747900" y="10290"/>
                  </a:lnTo>
                  <a:lnTo>
                    <a:pt x="3789531" y="38355"/>
                  </a:lnTo>
                  <a:lnTo>
                    <a:pt x="3817599" y="79980"/>
                  </a:lnTo>
                  <a:lnTo>
                    <a:pt x="3827891" y="130953"/>
                  </a:lnTo>
                  <a:lnTo>
                    <a:pt x="3827891" y="654753"/>
                  </a:lnTo>
                  <a:lnTo>
                    <a:pt x="3817599" y="705726"/>
                  </a:lnTo>
                  <a:lnTo>
                    <a:pt x="3789531" y="747351"/>
                  </a:lnTo>
                  <a:lnTo>
                    <a:pt x="3747900" y="775415"/>
                  </a:lnTo>
                  <a:lnTo>
                    <a:pt x="3696921" y="785706"/>
                  </a:lnTo>
                  <a:lnTo>
                    <a:pt x="130970" y="785706"/>
                  </a:lnTo>
                  <a:lnTo>
                    <a:pt x="79990" y="775415"/>
                  </a:lnTo>
                  <a:lnTo>
                    <a:pt x="38360" y="747351"/>
                  </a:lnTo>
                  <a:lnTo>
                    <a:pt x="10292" y="705726"/>
                  </a:lnTo>
                  <a:lnTo>
                    <a:pt x="0" y="654753"/>
                  </a:lnTo>
                  <a:lnTo>
                    <a:pt x="0" y="130953"/>
                  </a:lnTo>
                  <a:close/>
                </a:path>
              </a:pathLst>
            </a:custGeom>
            <a:ln w="24553">
              <a:solidFill>
                <a:srgbClr val="FFFFFF"/>
              </a:solidFill>
            </a:ln>
          </p:spPr>
          <p:txBody>
            <a:bodyPr wrap="square" lIns="0" tIns="0" rIns="0" bIns="0" rtlCol="0"/>
            <a:lstStyle/>
            <a:p>
              <a:endParaRPr/>
            </a:p>
          </p:txBody>
        </p:sp>
      </p:grpSp>
      <p:sp>
        <p:nvSpPr>
          <p:cNvPr id="12" name="object 12"/>
          <p:cNvSpPr txBox="1"/>
          <p:nvPr/>
        </p:nvSpPr>
        <p:spPr>
          <a:xfrm>
            <a:off x="5086858" y="4502428"/>
            <a:ext cx="504825" cy="254000"/>
          </a:xfrm>
          <a:prstGeom prst="rect">
            <a:avLst/>
          </a:prstGeom>
        </p:spPr>
        <p:txBody>
          <a:bodyPr vert="horz" wrap="square" lIns="0" tIns="12700" rIns="0" bIns="0" rtlCol="0">
            <a:spAutoFit/>
          </a:bodyPr>
          <a:lstStyle/>
          <a:p>
            <a:pPr marL="12700">
              <a:lnSpc>
                <a:spcPct val="100000"/>
              </a:lnSpc>
              <a:spcBef>
                <a:spcPts val="100"/>
              </a:spcBef>
            </a:pPr>
            <a:r>
              <a:rPr sz="1500" spc="-20" dirty="0">
                <a:solidFill>
                  <a:srgbClr val="FFFFFF"/>
                </a:solidFill>
                <a:latin typeface="Verdana"/>
                <a:cs typeface="Verdana"/>
              </a:rPr>
              <a:t>Node</a:t>
            </a:r>
            <a:endParaRPr sz="1500">
              <a:latin typeface="Verdana"/>
              <a:cs typeface="Verdana"/>
            </a:endParaRPr>
          </a:p>
        </p:txBody>
      </p:sp>
      <p:grpSp>
        <p:nvGrpSpPr>
          <p:cNvPr id="13" name="object 13"/>
          <p:cNvGrpSpPr/>
          <p:nvPr/>
        </p:nvGrpSpPr>
        <p:grpSpPr>
          <a:xfrm>
            <a:off x="3414127" y="3078676"/>
            <a:ext cx="3852545" cy="810260"/>
            <a:chOff x="3414127" y="3078676"/>
            <a:chExt cx="3852545" cy="810260"/>
          </a:xfrm>
        </p:grpSpPr>
        <p:sp>
          <p:nvSpPr>
            <p:cNvPr id="14" name="object 14"/>
            <p:cNvSpPr/>
            <p:nvPr/>
          </p:nvSpPr>
          <p:spPr>
            <a:xfrm>
              <a:off x="3426403" y="3090953"/>
              <a:ext cx="3828415" cy="786130"/>
            </a:xfrm>
            <a:custGeom>
              <a:avLst/>
              <a:gdLst/>
              <a:ahLst/>
              <a:cxnLst/>
              <a:rect l="l" t="t" r="r" b="b"/>
              <a:pathLst>
                <a:path w="3828415" h="786129">
                  <a:moveTo>
                    <a:pt x="3696920" y="0"/>
                  </a:moveTo>
                  <a:lnTo>
                    <a:pt x="130970" y="0"/>
                  </a:lnTo>
                  <a:lnTo>
                    <a:pt x="79990" y="10290"/>
                  </a:lnTo>
                  <a:lnTo>
                    <a:pt x="38360" y="38355"/>
                  </a:lnTo>
                  <a:lnTo>
                    <a:pt x="10292" y="79980"/>
                  </a:lnTo>
                  <a:lnTo>
                    <a:pt x="0" y="130953"/>
                  </a:lnTo>
                  <a:lnTo>
                    <a:pt x="0" y="654753"/>
                  </a:lnTo>
                  <a:lnTo>
                    <a:pt x="10292" y="705726"/>
                  </a:lnTo>
                  <a:lnTo>
                    <a:pt x="38360" y="747351"/>
                  </a:lnTo>
                  <a:lnTo>
                    <a:pt x="79990" y="775416"/>
                  </a:lnTo>
                  <a:lnTo>
                    <a:pt x="130970" y="785707"/>
                  </a:lnTo>
                  <a:lnTo>
                    <a:pt x="3696920" y="785707"/>
                  </a:lnTo>
                  <a:lnTo>
                    <a:pt x="3747900" y="775416"/>
                  </a:lnTo>
                  <a:lnTo>
                    <a:pt x="3789530" y="747351"/>
                  </a:lnTo>
                  <a:lnTo>
                    <a:pt x="3817599" y="705726"/>
                  </a:lnTo>
                  <a:lnTo>
                    <a:pt x="3827891" y="654753"/>
                  </a:lnTo>
                  <a:lnTo>
                    <a:pt x="3827891" y="130953"/>
                  </a:lnTo>
                  <a:lnTo>
                    <a:pt x="3817599" y="79980"/>
                  </a:lnTo>
                  <a:lnTo>
                    <a:pt x="3789530" y="38355"/>
                  </a:lnTo>
                  <a:lnTo>
                    <a:pt x="3747900" y="10290"/>
                  </a:lnTo>
                  <a:lnTo>
                    <a:pt x="3696920" y="0"/>
                  </a:lnTo>
                  <a:close/>
                </a:path>
              </a:pathLst>
            </a:custGeom>
            <a:solidFill>
              <a:srgbClr val="EDC0EC"/>
            </a:solidFill>
          </p:spPr>
          <p:txBody>
            <a:bodyPr wrap="square" lIns="0" tIns="0" rIns="0" bIns="0" rtlCol="0"/>
            <a:lstStyle/>
            <a:p>
              <a:endParaRPr/>
            </a:p>
          </p:txBody>
        </p:sp>
        <p:sp>
          <p:nvSpPr>
            <p:cNvPr id="15" name="object 15"/>
            <p:cNvSpPr/>
            <p:nvPr/>
          </p:nvSpPr>
          <p:spPr>
            <a:xfrm>
              <a:off x="3426403" y="3090953"/>
              <a:ext cx="3828415" cy="786130"/>
            </a:xfrm>
            <a:custGeom>
              <a:avLst/>
              <a:gdLst/>
              <a:ahLst/>
              <a:cxnLst/>
              <a:rect l="l" t="t" r="r" b="b"/>
              <a:pathLst>
                <a:path w="3828415" h="786129">
                  <a:moveTo>
                    <a:pt x="0" y="130953"/>
                  </a:moveTo>
                  <a:lnTo>
                    <a:pt x="10292" y="79980"/>
                  </a:lnTo>
                  <a:lnTo>
                    <a:pt x="38360" y="38355"/>
                  </a:lnTo>
                  <a:lnTo>
                    <a:pt x="79990" y="10290"/>
                  </a:lnTo>
                  <a:lnTo>
                    <a:pt x="130970" y="0"/>
                  </a:lnTo>
                  <a:lnTo>
                    <a:pt x="3696921" y="0"/>
                  </a:lnTo>
                  <a:lnTo>
                    <a:pt x="3747900" y="10290"/>
                  </a:lnTo>
                  <a:lnTo>
                    <a:pt x="3789531" y="38355"/>
                  </a:lnTo>
                  <a:lnTo>
                    <a:pt x="3817599" y="79980"/>
                  </a:lnTo>
                  <a:lnTo>
                    <a:pt x="3827891" y="130953"/>
                  </a:lnTo>
                  <a:lnTo>
                    <a:pt x="3827891" y="654753"/>
                  </a:lnTo>
                  <a:lnTo>
                    <a:pt x="3817599" y="705726"/>
                  </a:lnTo>
                  <a:lnTo>
                    <a:pt x="3789531" y="747351"/>
                  </a:lnTo>
                  <a:lnTo>
                    <a:pt x="3747900" y="775415"/>
                  </a:lnTo>
                  <a:lnTo>
                    <a:pt x="3696921" y="785706"/>
                  </a:lnTo>
                  <a:lnTo>
                    <a:pt x="130970" y="785706"/>
                  </a:lnTo>
                  <a:lnTo>
                    <a:pt x="79990" y="775415"/>
                  </a:lnTo>
                  <a:lnTo>
                    <a:pt x="38360" y="747351"/>
                  </a:lnTo>
                  <a:lnTo>
                    <a:pt x="10292" y="705726"/>
                  </a:lnTo>
                  <a:lnTo>
                    <a:pt x="0" y="654753"/>
                  </a:lnTo>
                  <a:lnTo>
                    <a:pt x="0" y="130953"/>
                  </a:lnTo>
                  <a:close/>
                </a:path>
              </a:pathLst>
            </a:custGeom>
            <a:ln w="24553">
              <a:solidFill>
                <a:srgbClr val="FFFFFF"/>
              </a:solidFill>
            </a:ln>
          </p:spPr>
          <p:txBody>
            <a:bodyPr wrap="square" lIns="0" tIns="0" rIns="0" bIns="0" rtlCol="0"/>
            <a:lstStyle/>
            <a:p>
              <a:endParaRPr/>
            </a:p>
          </p:txBody>
        </p:sp>
      </p:grpSp>
      <p:sp>
        <p:nvSpPr>
          <p:cNvPr id="16" name="object 16"/>
          <p:cNvSpPr txBox="1"/>
          <p:nvPr/>
        </p:nvSpPr>
        <p:spPr>
          <a:xfrm>
            <a:off x="3639380" y="3234459"/>
            <a:ext cx="4008754" cy="482600"/>
          </a:xfrm>
          <a:prstGeom prst="rect">
            <a:avLst/>
          </a:prstGeom>
        </p:spPr>
        <p:txBody>
          <a:bodyPr vert="horz" wrap="square" lIns="0" tIns="12700" rIns="0" bIns="0" rtlCol="0">
            <a:spAutoFit/>
          </a:bodyPr>
          <a:lstStyle/>
          <a:p>
            <a:pPr marL="12700">
              <a:lnSpc>
                <a:spcPct val="100000"/>
              </a:lnSpc>
              <a:spcBef>
                <a:spcPts val="100"/>
              </a:spcBef>
              <a:tabLst>
                <a:tab pos="3614420" algn="l"/>
                <a:tab pos="3995420" algn="l"/>
              </a:tabLst>
            </a:pPr>
            <a:r>
              <a:rPr sz="1500" dirty="0">
                <a:solidFill>
                  <a:srgbClr val="521751"/>
                </a:solidFill>
                <a:latin typeface="Verdana"/>
                <a:cs typeface="Verdana"/>
              </a:rPr>
              <a:t>App</a:t>
            </a:r>
            <a:r>
              <a:rPr sz="1500" spc="-75" dirty="0">
                <a:solidFill>
                  <a:srgbClr val="521751"/>
                </a:solidFill>
                <a:latin typeface="Verdana"/>
                <a:cs typeface="Verdana"/>
              </a:rPr>
              <a:t> </a:t>
            </a:r>
            <a:r>
              <a:rPr sz="1500" spc="-70" dirty="0">
                <a:solidFill>
                  <a:srgbClr val="521751"/>
                </a:solidFill>
                <a:latin typeface="Verdana"/>
                <a:cs typeface="Verdana"/>
              </a:rPr>
              <a:t>Code,</a:t>
            </a:r>
            <a:r>
              <a:rPr sz="1500" spc="-95" dirty="0">
                <a:solidFill>
                  <a:srgbClr val="521751"/>
                </a:solidFill>
                <a:latin typeface="Verdana"/>
                <a:cs typeface="Verdana"/>
              </a:rPr>
              <a:t> </a:t>
            </a:r>
            <a:r>
              <a:rPr sz="1500" spc="-60" dirty="0">
                <a:solidFill>
                  <a:srgbClr val="521751"/>
                </a:solidFill>
                <a:latin typeface="Verdana"/>
                <a:cs typeface="Verdana"/>
              </a:rPr>
              <a:t>Config,</a:t>
            </a:r>
            <a:r>
              <a:rPr sz="1500" spc="-90" dirty="0">
                <a:solidFill>
                  <a:srgbClr val="521751"/>
                </a:solidFill>
                <a:latin typeface="Verdana"/>
                <a:cs typeface="Verdana"/>
              </a:rPr>
              <a:t> </a:t>
            </a:r>
            <a:r>
              <a:rPr sz="1500" spc="-55" dirty="0">
                <a:solidFill>
                  <a:srgbClr val="521751"/>
                </a:solidFill>
                <a:latin typeface="Verdana"/>
                <a:cs typeface="Verdana"/>
              </a:rPr>
              <a:t>Setup</a:t>
            </a:r>
            <a:r>
              <a:rPr sz="1500" spc="-75" dirty="0">
                <a:solidFill>
                  <a:srgbClr val="521751"/>
                </a:solidFill>
                <a:latin typeface="Verdana"/>
                <a:cs typeface="Verdana"/>
              </a:rPr>
              <a:t> </a:t>
            </a:r>
            <a:r>
              <a:rPr sz="1500" spc="-50" dirty="0">
                <a:solidFill>
                  <a:srgbClr val="521751"/>
                </a:solidFill>
                <a:latin typeface="Verdana"/>
                <a:cs typeface="Verdana"/>
              </a:rPr>
              <a:t>Steps</a:t>
            </a:r>
            <a:r>
              <a:rPr sz="1500" spc="-80" dirty="0">
                <a:solidFill>
                  <a:srgbClr val="521751"/>
                </a:solidFill>
                <a:latin typeface="Verdana"/>
                <a:cs typeface="Verdana"/>
              </a:rPr>
              <a:t> </a:t>
            </a:r>
            <a:r>
              <a:rPr sz="1500" spc="-170" dirty="0">
                <a:solidFill>
                  <a:srgbClr val="521751"/>
                </a:solidFill>
                <a:latin typeface="Verdana"/>
                <a:cs typeface="Verdana"/>
              </a:rPr>
              <a:t>G</a:t>
            </a:r>
            <a:r>
              <a:rPr sz="1500" spc="-75" dirty="0">
                <a:solidFill>
                  <a:srgbClr val="521751"/>
                </a:solidFill>
                <a:latin typeface="Verdana"/>
                <a:cs typeface="Verdana"/>
              </a:rPr>
              <a:t> </a:t>
            </a:r>
            <a:r>
              <a:rPr sz="1500" spc="-25" dirty="0">
                <a:solidFill>
                  <a:srgbClr val="521751"/>
                </a:solidFill>
                <a:latin typeface="Verdana"/>
                <a:cs typeface="Verdana"/>
              </a:rPr>
              <a:t>Run</a:t>
            </a:r>
            <a:r>
              <a:rPr sz="1500" dirty="0">
                <a:solidFill>
                  <a:srgbClr val="521751"/>
                </a:solidFill>
                <a:latin typeface="Verdana"/>
                <a:cs typeface="Verdana"/>
              </a:rPr>
              <a:t>	</a:t>
            </a:r>
            <a:r>
              <a:rPr sz="1500" u="heavy" dirty="0">
                <a:solidFill>
                  <a:srgbClr val="521751"/>
                </a:solidFill>
                <a:uFill>
                  <a:solidFill>
                    <a:srgbClr val="FFFFFF"/>
                  </a:solidFill>
                </a:uFill>
                <a:latin typeface="Verdana"/>
                <a:cs typeface="Verdana"/>
              </a:rPr>
              <a:t>	</a:t>
            </a:r>
            <a:endParaRPr sz="1500">
              <a:latin typeface="Verdana"/>
              <a:cs typeface="Verdana"/>
            </a:endParaRPr>
          </a:p>
          <a:p>
            <a:pPr marL="1229995">
              <a:lnSpc>
                <a:spcPct val="100000"/>
              </a:lnSpc>
            </a:pPr>
            <a:r>
              <a:rPr sz="1500" spc="-10" dirty="0">
                <a:solidFill>
                  <a:srgbClr val="521751"/>
                </a:solidFill>
                <a:latin typeface="Verdana"/>
                <a:cs typeface="Verdana"/>
              </a:rPr>
              <a:t>Command</a:t>
            </a:r>
            <a:endParaRPr sz="1500">
              <a:latin typeface="Verdana"/>
              <a:cs typeface="Verdana"/>
            </a:endParaRPr>
          </a:p>
        </p:txBody>
      </p:sp>
      <p:grpSp>
        <p:nvGrpSpPr>
          <p:cNvPr id="17" name="object 17"/>
          <p:cNvGrpSpPr/>
          <p:nvPr/>
        </p:nvGrpSpPr>
        <p:grpSpPr>
          <a:xfrm>
            <a:off x="2716543" y="5571115"/>
            <a:ext cx="852169" cy="427355"/>
            <a:chOff x="2716543" y="5571115"/>
            <a:chExt cx="852169" cy="427355"/>
          </a:xfrm>
        </p:grpSpPr>
        <p:sp>
          <p:nvSpPr>
            <p:cNvPr id="18" name="object 18"/>
            <p:cNvSpPr/>
            <p:nvPr/>
          </p:nvSpPr>
          <p:spPr>
            <a:xfrm>
              <a:off x="2721999" y="5576572"/>
              <a:ext cx="841375" cy="416559"/>
            </a:xfrm>
            <a:custGeom>
              <a:avLst/>
              <a:gdLst/>
              <a:ahLst/>
              <a:cxnLst/>
              <a:rect l="l" t="t" r="r" b="b"/>
              <a:pathLst>
                <a:path w="841375" h="416560">
                  <a:moveTo>
                    <a:pt x="632579" y="0"/>
                  </a:moveTo>
                  <a:lnTo>
                    <a:pt x="632579" y="104106"/>
                  </a:lnTo>
                  <a:lnTo>
                    <a:pt x="0" y="104106"/>
                  </a:lnTo>
                  <a:lnTo>
                    <a:pt x="0" y="312318"/>
                  </a:lnTo>
                  <a:lnTo>
                    <a:pt x="632579" y="312318"/>
                  </a:lnTo>
                  <a:lnTo>
                    <a:pt x="632579" y="416425"/>
                  </a:lnTo>
                  <a:lnTo>
                    <a:pt x="840818" y="208212"/>
                  </a:lnTo>
                  <a:lnTo>
                    <a:pt x="632579" y="0"/>
                  </a:lnTo>
                  <a:close/>
                </a:path>
              </a:pathLst>
            </a:custGeom>
            <a:solidFill>
              <a:srgbClr val="FA923F"/>
            </a:solidFill>
          </p:spPr>
          <p:txBody>
            <a:bodyPr wrap="square" lIns="0" tIns="0" rIns="0" bIns="0" rtlCol="0"/>
            <a:lstStyle/>
            <a:p>
              <a:endParaRPr/>
            </a:p>
          </p:txBody>
        </p:sp>
        <p:sp>
          <p:nvSpPr>
            <p:cNvPr id="19" name="object 19"/>
            <p:cNvSpPr/>
            <p:nvPr/>
          </p:nvSpPr>
          <p:spPr>
            <a:xfrm>
              <a:off x="2721999" y="5576572"/>
              <a:ext cx="841375" cy="416559"/>
            </a:xfrm>
            <a:custGeom>
              <a:avLst/>
              <a:gdLst/>
              <a:ahLst/>
              <a:cxnLst/>
              <a:rect l="l" t="t" r="r" b="b"/>
              <a:pathLst>
                <a:path w="841375" h="416560">
                  <a:moveTo>
                    <a:pt x="0" y="104106"/>
                  </a:moveTo>
                  <a:lnTo>
                    <a:pt x="632579" y="104106"/>
                  </a:lnTo>
                  <a:lnTo>
                    <a:pt x="632579" y="0"/>
                  </a:lnTo>
                  <a:lnTo>
                    <a:pt x="840819" y="208212"/>
                  </a:lnTo>
                  <a:lnTo>
                    <a:pt x="632579" y="416424"/>
                  </a:lnTo>
                  <a:lnTo>
                    <a:pt x="632579" y="312318"/>
                  </a:lnTo>
                  <a:lnTo>
                    <a:pt x="0" y="312318"/>
                  </a:lnTo>
                  <a:lnTo>
                    <a:pt x="0" y="104106"/>
                  </a:lnTo>
                  <a:close/>
                </a:path>
              </a:pathLst>
            </a:custGeom>
            <a:ln w="10912">
              <a:solidFill>
                <a:srgbClr val="FFFFFF"/>
              </a:solidFill>
            </a:ln>
          </p:spPr>
          <p:txBody>
            <a:bodyPr wrap="square" lIns="0" tIns="0" rIns="0" bIns="0" rtlCol="0"/>
            <a:lstStyle/>
            <a:p>
              <a:endParaRPr/>
            </a:p>
          </p:txBody>
        </p:sp>
      </p:grpSp>
      <p:grpSp>
        <p:nvGrpSpPr>
          <p:cNvPr id="20" name="object 20"/>
          <p:cNvGrpSpPr/>
          <p:nvPr/>
        </p:nvGrpSpPr>
        <p:grpSpPr>
          <a:xfrm>
            <a:off x="2716543" y="4420627"/>
            <a:ext cx="852169" cy="427355"/>
            <a:chOff x="2716543" y="4420627"/>
            <a:chExt cx="852169" cy="427355"/>
          </a:xfrm>
        </p:grpSpPr>
        <p:sp>
          <p:nvSpPr>
            <p:cNvPr id="21" name="object 21"/>
            <p:cNvSpPr/>
            <p:nvPr/>
          </p:nvSpPr>
          <p:spPr>
            <a:xfrm>
              <a:off x="2721999" y="4426084"/>
              <a:ext cx="841375" cy="416559"/>
            </a:xfrm>
            <a:custGeom>
              <a:avLst/>
              <a:gdLst/>
              <a:ahLst/>
              <a:cxnLst/>
              <a:rect l="l" t="t" r="r" b="b"/>
              <a:pathLst>
                <a:path w="841375" h="416560">
                  <a:moveTo>
                    <a:pt x="632579" y="0"/>
                  </a:moveTo>
                  <a:lnTo>
                    <a:pt x="632579" y="104105"/>
                  </a:lnTo>
                  <a:lnTo>
                    <a:pt x="0" y="104105"/>
                  </a:lnTo>
                  <a:lnTo>
                    <a:pt x="0" y="312318"/>
                  </a:lnTo>
                  <a:lnTo>
                    <a:pt x="632579" y="312318"/>
                  </a:lnTo>
                  <a:lnTo>
                    <a:pt x="632579" y="416424"/>
                  </a:lnTo>
                  <a:lnTo>
                    <a:pt x="840818" y="208212"/>
                  </a:lnTo>
                  <a:lnTo>
                    <a:pt x="632579" y="0"/>
                  </a:lnTo>
                  <a:close/>
                </a:path>
              </a:pathLst>
            </a:custGeom>
            <a:solidFill>
              <a:srgbClr val="FA923F"/>
            </a:solidFill>
          </p:spPr>
          <p:txBody>
            <a:bodyPr wrap="square" lIns="0" tIns="0" rIns="0" bIns="0" rtlCol="0"/>
            <a:lstStyle/>
            <a:p>
              <a:endParaRPr/>
            </a:p>
          </p:txBody>
        </p:sp>
        <p:sp>
          <p:nvSpPr>
            <p:cNvPr id="22" name="object 22"/>
            <p:cNvSpPr/>
            <p:nvPr/>
          </p:nvSpPr>
          <p:spPr>
            <a:xfrm>
              <a:off x="2721999" y="4426084"/>
              <a:ext cx="841375" cy="416559"/>
            </a:xfrm>
            <a:custGeom>
              <a:avLst/>
              <a:gdLst/>
              <a:ahLst/>
              <a:cxnLst/>
              <a:rect l="l" t="t" r="r" b="b"/>
              <a:pathLst>
                <a:path w="841375" h="416560">
                  <a:moveTo>
                    <a:pt x="0" y="104106"/>
                  </a:moveTo>
                  <a:lnTo>
                    <a:pt x="632579" y="104106"/>
                  </a:lnTo>
                  <a:lnTo>
                    <a:pt x="632579" y="0"/>
                  </a:lnTo>
                  <a:lnTo>
                    <a:pt x="840819" y="208212"/>
                  </a:lnTo>
                  <a:lnTo>
                    <a:pt x="632579" y="416424"/>
                  </a:lnTo>
                  <a:lnTo>
                    <a:pt x="632579" y="312318"/>
                  </a:lnTo>
                  <a:lnTo>
                    <a:pt x="0" y="312318"/>
                  </a:lnTo>
                  <a:lnTo>
                    <a:pt x="0" y="104106"/>
                  </a:lnTo>
                  <a:close/>
                </a:path>
              </a:pathLst>
            </a:custGeom>
            <a:ln w="10912">
              <a:solidFill>
                <a:srgbClr val="FFFFFF"/>
              </a:solidFill>
            </a:ln>
          </p:spPr>
          <p:txBody>
            <a:bodyPr wrap="square" lIns="0" tIns="0" rIns="0" bIns="0" rtlCol="0"/>
            <a:lstStyle/>
            <a:p>
              <a:endParaRPr/>
            </a:p>
          </p:txBody>
        </p:sp>
      </p:grpSp>
      <p:grpSp>
        <p:nvGrpSpPr>
          <p:cNvPr id="23" name="object 23"/>
          <p:cNvGrpSpPr/>
          <p:nvPr/>
        </p:nvGrpSpPr>
        <p:grpSpPr>
          <a:xfrm>
            <a:off x="4248890" y="2470426"/>
            <a:ext cx="2183130" cy="502920"/>
            <a:chOff x="4248890" y="2470426"/>
            <a:chExt cx="2183130" cy="502920"/>
          </a:xfrm>
        </p:grpSpPr>
        <p:sp>
          <p:nvSpPr>
            <p:cNvPr id="24" name="object 24"/>
            <p:cNvSpPr/>
            <p:nvPr/>
          </p:nvSpPr>
          <p:spPr>
            <a:xfrm>
              <a:off x="4261167" y="2482703"/>
              <a:ext cx="2158365" cy="478155"/>
            </a:xfrm>
            <a:custGeom>
              <a:avLst/>
              <a:gdLst/>
              <a:ahLst/>
              <a:cxnLst/>
              <a:rect l="l" t="t" r="r" b="b"/>
              <a:pathLst>
                <a:path w="2158365" h="478155">
                  <a:moveTo>
                    <a:pt x="2078695" y="0"/>
                  </a:moveTo>
                  <a:lnTo>
                    <a:pt x="79668" y="0"/>
                  </a:lnTo>
                  <a:lnTo>
                    <a:pt x="48657" y="6259"/>
                  </a:lnTo>
                  <a:lnTo>
                    <a:pt x="23334" y="23331"/>
                  </a:lnTo>
                  <a:lnTo>
                    <a:pt x="6260" y="48651"/>
                  </a:lnTo>
                  <a:lnTo>
                    <a:pt x="0" y="79658"/>
                  </a:lnTo>
                  <a:lnTo>
                    <a:pt x="0" y="398278"/>
                  </a:lnTo>
                  <a:lnTo>
                    <a:pt x="6260" y="429284"/>
                  </a:lnTo>
                  <a:lnTo>
                    <a:pt x="23334" y="454605"/>
                  </a:lnTo>
                  <a:lnTo>
                    <a:pt x="48657" y="471676"/>
                  </a:lnTo>
                  <a:lnTo>
                    <a:pt x="79668" y="477936"/>
                  </a:lnTo>
                  <a:lnTo>
                    <a:pt x="2078695" y="477936"/>
                  </a:lnTo>
                  <a:lnTo>
                    <a:pt x="2109706" y="471676"/>
                  </a:lnTo>
                  <a:lnTo>
                    <a:pt x="2135030" y="454605"/>
                  </a:lnTo>
                  <a:lnTo>
                    <a:pt x="2152104" y="429284"/>
                  </a:lnTo>
                  <a:lnTo>
                    <a:pt x="2158365" y="398278"/>
                  </a:lnTo>
                  <a:lnTo>
                    <a:pt x="2158365" y="79658"/>
                  </a:lnTo>
                  <a:lnTo>
                    <a:pt x="2152104" y="48651"/>
                  </a:lnTo>
                  <a:lnTo>
                    <a:pt x="2135030" y="23331"/>
                  </a:lnTo>
                  <a:lnTo>
                    <a:pt x="2109706" y="6259"/>
                  </a:lnTo>
                  <a:lnTo>
                    <a:pt x="2078695" y="0"/>
                  </a:lnTo>
                  <a:close/>
                </a:path>
              </a:pathLst>
            </a:custGeom>
            <a:solidFill>
              <a:srgbClr val="FA923F"/>
            </a:solidFill>
          </p:spPr>
          <p:txBody>
            <a:bodyPr wrap="square" lIns="0" tIns="0" rIns="0" bIns="0" rtlCol="0"/>
            <a:lstStyle/>
            <a:p>
              <a:endParaRPr/>
            </a:p>
          </p:txBody>
        </p:sp>
        <p:sp>
          <p:nvSpPr>
            <p:cNvPr id="25" name="object 25"/>
            <p:cNvSpPr/>
            <p:nvPr/>
          </p:nvSpPr>
          <p:spPr>
            <a:xfrm>
              <a:off x="4261167" y="2482703"/>
              <a:ext cx="2158365" cy="478155"/>
            </a:xfrm>
            <a:custGeom>
              <a:avLst/>
              <a:gdLst/>
              <a:ahLst/>
              <a:cxnLst/>
              <a:rect l="l" t="t" r="r" b="b"/>
              <a:pathLst>
                <a:path w="2158365" h="478155">
                  <a:moveTo>
                    <a:pt x="0" y="79658"/>
                  </a:moveTo>
                  <a:lnTo>
                    <a:pt x="6260" y="48651"/>
                  </a:lnTo>
                  <a:lnTo>
                    <a:pt x="23334" y="23331"/>
                  </a:lnTo>
                  <a:lnTo>
                    <a:pt x="48658" y="6259"/>
                  </a:lnTo>
                  <a:lnTo>
                    <a:pt x="79668" y="0"/>
                  </a:lnTo>
                  <a:lnTo>
                    <a:pt x="2078696" y="0"/>
                  </a:lnTo>
                  <a:lnTo>
                    <a:pt x="2109706" y="6259"/>
                  </a:lnTo>
                  <a:lnTo>
                    <a:pt x="2135030" y="23331"/>
                  </a:lnTo>
                  <a:lnTo>
                    <a:pt x="2152104" y="48651"/>
                  </a:lnTo>
                  <a:lnTo>
                    <a:pt x="2158364" y="79658"/>
                  </a:lnTo>
                  <a:lnTo>
                    <a:pt x="2158364" y="398279"/>
                  </a:lnTo>
                  <a:lnTo>
                    <a:pt x="2152104" y="429285"/>
                  </a:lnTo>
                  <a:lnTo>
                    <a:pt x="2135030" y="454605"/>
                  </a:lnTo>
                  <a:lnTo>
                    <a:pt x="2109706" y="471677"/>
                  </a:lnTo>
                  <a:lnTo>
                    <a:pt x="2078696" y="477937"/>
                  </a:lnTo>
                  <a:lnTo>
                    <a:pt x="79668" y="477937"/>
                  </a:lnTo>
                  <a:lnTo>
                    <a:pt x="48658" y="471677"/>
                  </a:lnTo>
                  <a:lnTo>
                    <a:pt x="23334" y="454605"/>
                  </a:lnTo>
                  <a:lnTo>
                    <a:pt x="6260" y="429285"/>
                  </a:lnTo>
                  <a:lnTo>
                    <a:pt x="0" y="398279"/>
                  </a:lnTo>
                  <a:lnTo>
                    <a:pt x="0" y="79658"/>
                  </a:lnTo>
                  <a:close/>
                </a:path>
              </a:pathLst>
            </a:custGeom>
            <a:ln w="24553">
              <a:solidFill>
                <a:srgbClr val="FFFFFF"/>
              </a:solidFill>
            </a:ln>
          </p:spPr>
          <p:txBody>
            <a:bodyPr wrap="square" lIns="0" tIns="0" rIns="0" bIns="0" rtlCol="0"/>
            <a:lstStyle/>
            <a:p>
              <a:endParaRPr/>
            </a:p>
          </p:txBody>
        </p:sp>
      </p:grpSp>
      <p:sp>
        <p:nvSpPr>
          <p:cNvPr id="26" name="object 26"/>
          <p:cNvSpPr txBox="1"/>
          <p:nvPr/>
        </p:nvSpPr>
        <p:spPr>
          <a:xfrm>
            <a:off x="4670076" y="2591332"/>
            <a:ext cx="1337945" cy="254000"/>
          </a:xfrm>
          <a:prstGeom prst="rect">
            <a:avLst/>
          </a:prstGeom>
        </p:spPr>
        <p:txBody>
          <a:bodyPr vert="horz" wrap="square" lIns="0" tIns="12700" rIns="0" bIns="0" rtlCol="0">
            <a:spAutoFit/>
          </a:bodyPr>
          <a:lstStyle/>
          <a:p>
            <a:pPr marL="12700">
              <a:lnSpc>
                <a:spcPct val="100000"/>
              </a:lnSpc>
              <a:spcBef>
                <a:spcPts val="100"/>
              </a:spcBef>
            </a:pPr>
            <a:r>
              <a:rPr sz="1500" spc="-65" dirty="0">
                <a:solidFill>
                  <a:srgbClr val="FFFFFF"/>
                </a:solidFill>
                <a:latin typeface="Verdana"/>
                <a:cs typeface="Verdana"/>
              </a:rPr>
              <a:t>Custom</a:t>
            </a:r>
            <a:r>
              <a:rPr sz="1500" spc="-25" dirty="0">
                <a:solidFill>
                  <a:srgbClr val="FFFFFF"/>
                </a:solidFill>
                <a:latin typeface="Verdana"/>
                <a:cs typeface="Verdana"/>
              </a:rPr>
              <a:t> </a:t>
            </a:r>
            <a:r>
              <a:rPr sz="1500" spc="-70" dirty="0">
                <a:solidFill>
                  <a:srgbClr val="FFFFFF"/>
                </a:solidFill>
                <a:latin typeface="Verdana"/>
                <a:cs typeface="Verdana"/>
              </a:rPr>
              <a:t>Image</a:t>
            </a:r>
            <a:endParaRPr sz="1500">
              <a:latin typeface="Verdana"/>
              <a:cs typeface="Verdana"/>
            </a:endParaRPr>
          </a:p>
        </p:txBody>
      </p:sp>
      <p:grpSp>
        <p:nvGrpSpPr>
          <p:cNvPr id="27" name="object 27"/>
          <p:cNvGrpSpPr/>
          <p:nvPr/>
        </p:nvGrpSpPr>
        <p:grpSpPr>
          <a:xfrm>
            <a:off x="914120" y="5342988"/>
            <a:ext cx="1680845" cy="883919"/>
            <a:chOff x="914120" y="5342988"/>
            <a:chExt cx="1680845" cy="883919"/>
          </a:xfrm>
        </p:grpSpPr>
        <p:sp>
          <p:nvSpPr>
            <p:cNvPr id="28" name="object 28"/>
            <p:cNvSpPr/>
            <p:nvPr/>
          </p:nvSpPr>
          <p:spPr>
            <a:xfrm>
              <a:off x="926397" y="5355266"/>
              <a:ext cx="1656080" cy="859155"/>
            </a:xfrm>
            <a:custGeom>
              <a:avLst/>
              <a:gdLst/>
              <a:ahLst/>
              <a:cxnLst/>
              <a:rect l="l" t="t" r="r" b="b"/>
              <a:pathLst>
                <a:path w="1656080" h="859154">
                  <a:moveTo>
                    <a:pt x="1512761" y="0"/>
                  </a:moveTo>
                  <a:lnTo>
                    <a:pt x="143195" y="0"/>
                  </a:lnTo>
                  <a:lnTo>
                    <a:pt x="97934" y="7299"/>
                  </a:lnTo>
                  <a:lnTo>
                    <a:pt x="58626" y="27624"/>
                  </a:lnTo>
                  <a:lnTo>
                    <a:pt x="27628" y="58618"/>
                  </a:lnTo>
                  <a:lnTo>
                    <a:pt x="7300" y="97921"/>
                  </a:lnTo>
                  <a:lnTo>
                    <a:pt x="0" y="143175"/>
                  </a:lnTo>
                  <a:lnTo>
                    <a:pt x="0" y="715862"/>
                  </a:lnTo>
                  <a:lnTo>
                    <a:pt x="7300" y="761116"/>
                  </a:lnTo>
                  <a:lnTo>
                    <a:pt x="27628" y="800420"/>
                  </a:lnTo>
                  <a:lnTo>
                    <a:pt x="58626" y="831413"/>
                  </a:lnTo>
                  <a:lnTo>
                    <a:pt x="97934" y="851738"/>
                  </a:lnTo>
                  <a:lnTo>
                    <a:pt x="143195" y="859038"/>
                  </a:lnTo>
                  <a:lnTo>
                    <a:pt x="1512761" y="859038"/>
                  </a:lnTo>
                  <a:lnTo>
                    <a:pt x="1558023" y="851738"/>
                  </a:lnTo>
                  <a:lnTo>
                    <a:pt x="1597331" y="831413"/>
                  </a:lnTo>
                  <a:lnTo>
                    <a:pt x="1628329" y="800420"/>
                  </a:lnTo>
                  <a:lnTo>
                    <a:pt x="1648657" y="761116"/>
                  </a:lnTo>
                  <a:lnTo>
                    <a:pt x="1655958" y="715862"/>
                  </a:lnTo>
                  <a:lnTo>
                    <a:pt x="1655958" y="143175"/>
                  </a:lnTo>
                  <a:lnTo>
                    <a:pt x="1648657" y="97921"/>
                  </a:lnTo>
                  <a:lnTo>
                    <a:pt x="1628329" y="58618"/>
                  </a:lnTo>
                  <a:lnTo>
                    <a:pt x="1597331" y="27624"/>
                  </a:lnTo>
                  <a:lnTo>
                    <a:pt x="1558023" y="7299"/>
                  </a:lnTo>
                  <a:lnTo>
                    <a:pt x="1512761" y="0"/>
                  </a:lnTo>
                  <a:close/>
                </a:path>
              </a:pathLst>
            </a:custGeom>
            <a:solidFill>
              <a:srgbClr val="FA923F"/>
            </a:solidFill>
          </p:spPr>
          <p:txBody>
            <a:bodyPr wrap="square" lIns="0" tIns="0" rIns="0" bIns="0" rtlCol="0"/>
            <a:lstStyle/>
            <a:p>
              <a:endParaRPr/>
            </a:p>
          </p:txBody>
        </p:sp>
        <p:sp>
          <p:nvSpPr>
            <p:cNvPr id="29" name="object 29"/>
            <p:cNvSpPr/>
            <p:nvPr/>
          </p:nvSpPr>
          <p:spPr>
            <a:xfrm>
              <a:off x="926397" y="5355266"/>
              <a:ext cx="1656080" cy="859155"/>
            </a:xfrm>
            <a:custGeom>
              <a:avLst/>
              <a:gdLst/>
              <a:ahLst/>
              <a:cxnLst/>
              <a:rect l="l" t="t" r="r" b="b"/>
              <a:pathLst>
                <a:path w="1656080" h="859154">
                  <a:moveTo>
                    <a:pt x="0" y="143176"/>
                  </a:moveTo>
                  <a:lnTo>
                    <a:pt x="7300" y="97921"/>
                  </a:lnTo>
                  <a:lnTo>
                    <a:pt x="27628" y="58618"/>
                  </a:lnTo>
                  <a:lnTo>
                    <a:pt x="58626" y="27624"/>
                  </a:lnTo>
                  <a:lnTo>
                    <a:pt x="97934" y="7299"/>
                  </a:lnTo>
                  <a:lnTo>
                    <a:pt x="143195" y="0"/>
                  </a:lnTo>
                  <a:lnTo>
                    <a:pt x="1512762" y="0"/>
                  </a:lnTo>
                  <a:lnTo>
                    <a:pt x="1558023" y="7299"/>
                  </a:lnTo>
                  <a:lnTo>
                    <a:pt x="1597331" y="27624"/>
                  </a:lnTo>
                  <a:lnTo>
                    <a:pt x="1628329" y="58618"/>
                  </a:lnTo>
                  <a:lnTo>
                    <a:pt x="1648657" y="97921"/>
                  </a:lnTo>
                  <a:lnTo>
                    <a:pt x="1655958" y="143176"/>
                  </a:lnTo>
                  <a:lnTo>
                    <a:pt x="1655958" y="715862"/>
                  </a:lnTo>
                  <a:lnTo>
                    <a:pt x="1648657" y="761117"/>
                  </a:lnTo>
                  <a:lnTo>
                    <a:pt x="1628329" y="800421"/>
                  </a:lnTo>
                  <a:lnTo>
                    <a:pt x="1597331" y="831414"/>
                  </a:lnTo>
                  <a:lnTo>
                    <a:pt x="1558023" y="851740"/>
                  </a:lnTo>
                  <a:lnTo>
                    <a:pt x="1512762" y="859039"/>
                  </a:lnTo>
                  <a:lnTo>
                    <a:pt x="143195" y="859039"/>
                  </a:lnTo>
                  <a:lnTo>
                    <a:pt x="97934" y="851740"/>
                  </a:lnTo>
                  <a:lnTo>
                    <a:pt x="58626" y="831414"/>
                  </a:lnTo>
                  <a:lnTo>
                    <a:pt x="27628" y="800421"/>
                  </a:lnTo>
                  <a:lnTo>
                    <a:pt x="7300" y="761117"/>
                  </a:lnTo>
                  <a:lnTo>
                    <a:pt x="0" y="715862"/>
                  </a:lnTo>
                  <a:lnTo>
                    <a:pt x="0" y="143176"/>
                  </a:lnTo>
                  <a:close/>
                </a:path>
              </a:pathLst>
            </a:custGeom>
            <a:ln w="24554">
              <a:solidFill>
                <a:srgbClr val="FFFFFF"/>
              </a:solidFill>
            </a:ln>
          </p:spPr>
          <p:txBody>
            <a:bodyPr wrap="square" lIns="0" tIns="0" rIns="0" bIns="0" rtlCol="0"/>
            <a:lstStyle/>
            <a:p>
              <a:endParaRPr/>
            </a:p>
          </p:txBody>
        </p:sp>
      </p:grpSp>
      <p:sp>
        <p:nvSpPr>
          <p:cNvPr id="30" name="object 30"/>
          <p:cNvSpPr txBox="1"/>
          <p:nvPr/>
        </p:nvSpPr>
        <p:spPr>
          <a:xfrm>
            <a:off x="1109342" y="5416828"/>
            <a:ext cx="1287780" cy="723900"/>
          </a:xfrm>
          <a:prstGeom prst="rect">
            <a:avLst/>
          </a:prstGeom>
        </p:spPr>
        <p:txBody>
          <a:bodyPr vert="horz" wrap="square" lIns="0" tIns="6350" rIns="0" bIns="0" rtlCol="0">
            <a:spAutoFit/>
          </a:bodyPr>
          <a:lstStyle/>
          <a:p>
            <a:pPr marL="12700" marR="5080" algn="ctr">
              <a:lnSpc>
                <a:spcPct val="102699"/>
              </a:lnSpc>
              <a:spcBef>
                <a:spcPts val="50"/>
              </a:spcBef>
            </a:pPr>
            <a:r>
              <a:rPr sz="1500" spc="-40" dirty="0">
                <a:solidFill>
                  <a:srgbClr val="FFFFFF"/>
                </a:solidFill>
                <a:latin typeface="Verdana"/>
                <a:cs typeface="Verdana"/>
              </a:rPr>
              <a:t>Third-</a:t>
            </a:r>
            <a:r>
              <a:rPr sz="1500" spc="-60" dirty="0">
                <a:solidFill>
                  <a:srgbClr val="FFFFFF"/>
                </a:solidFill>
                <a:latin typeface="Verdana"/>
                <a:cs typeface="Verdana"/>
              </a:rPr>
              <a:t>party</a:t>
            </a:r>
            <a:r>
              <a:rPr sz="1500" spc="-20" dirty="0">
                <a:solidFill>
                  <a:srgbClr val="FFFFFF"/>
                </a:solidFill>
                <a:latin typeface="Verdana"/>
                <a:cs typeface="Verdana"/>
              </a:rPr>
              <a:t> </a:t>
            </a:r>
            <a:r>
              <a:rPr sz="1500" spc="-60" dirty="0">
                <a:solidFill>
                  <a:srgbClr val="FFFFFF"/>
                </a:solidFill>
                <a:latin typeface="Verdana"/>
                <a:cs typeface="Verdana"/>
              </a:rPr>
              <a:t>or </a:t>
            </a:r>
            <a:r>
              <a:rPr sz="1500" spc="-65" dirty="0">
                <a:solidFill>
                  <a:srgbClr val="FFFFFF"/>
                </a:solidFill>
                <a:latin typeface="Verdana"/>
                <a:cs typeface="Verdana"/>
              </a:rPr>
              <a:t>other</a:t>
            </a:r>
            <a:r>
              <a:rPr sz="1500" spc="-85" dirty="0">
                <a:solidFill>
                  <a:srgbClr val="FFFFFF"/>
                </a:solidFill>
                <a:latin typeface="Verdana"/>
                <a:cs typeface="Verdana"/>
              </a:rPr>
              <a:t> </a:t>
            </a:r>
            <a:r>
              <a:rPr sz="1500" spc="-10" dirty="0">
                <a:solidFill>
                  <a:srgbClr val="FFFFFF"/>
                </a:solidFill>
                <a:latin typeface="Verdana"/>
                <a:cs typeface="Verdana"/>
              </a:rPr>
              <a:t>custom Image</a:t>
            </a:r>
            <a:endParaRPr sz="1500">
              <a:latin typeface="Verdana"/>
              <a:cs typeface="Verdana"/>
            </a:endParaRPr>
          </a:p>
        </p:txBody>
      </p:sp>
      <p:grpSp>
        <p:nvGrpSpPr>
          <p:cNvPr id="31" name="object 31"/>
          <p:cNvGrpSpPr/>
          <p:nvPr/>
        </p:nvGrpSpPr>
        <p:grpSpPr>
          <a:xfrm>
            <a:off x="914120" y="4198408"/>
            <a:ext cx="1680845" cy="883919"/>
            <a:chOff x="914120" y="4198408"/>
            <a:chExt cx="1680845" cy="883919"/>
          </a:xfrm>
        </p:grpSpPr>
        <p:sp>
          <p:nvSpPr>
            <p:cNvPr id="32" name="object 32"/>
            <p:cNvSpPr/>
            <p:nvPr/>
          </p:nvSpPr>
          <p:spPr>
            <a:xfrm>
              <a:off x="926397" y="4210685"/>
              <a:ext cx="1656080" cy="859155"/>
            </a:xfrm>
            <a:custGeom>
              <a:avLst/>
              <a:gdLst/>
              <a:ahLst/>
              <a:cxnLst/>
              <a:rect l="l" t="t" r="r" b="b"/>
              <a:pathLst>
                <a:path w="1656080" h="859154">
                  <a:moveTo>
                    <a:pt x="1512761" y="0"/>
                  </a:moveTo>
                  <a:lnTo>
                    <a:pt x="143195" y="0"/>
                  </a:lnTo>
                  <a:lnTo>
                    <a:pt x="97934" y="7299"/>
                  </a:lnTo>
                  <a:lnTo>
                    <a:pt x="58626" y="27625"/>
                  </a:lnTo>
                  <a:lnTo>
                    <a:pt x="27628" y="58618"/>
                  </a:lnTo>
                  <a:lnTo>
                    <a:pt x="7300" y="97922"/>
                  </a:lnTo>
                  <a:lnTo>
                    <a:pt x="0" y="143177"/>
                  </a:lnTo>
                  <a:lnTo>
                    <a:pt x="0" y="715863"/>
                  </a:lnTo>
                  <a:lnTo>
                    <a:pt x="7300" y="761118"/>
                  </a:lnTo>
                  <a:lnTo>
                    <a:pt x="27628" y="800421"/>
                  </a:lnTo>
                  <a:lnTo>
                    <a:pt x="58626" y="831414"/>
                  </a:lnTo>
                  <a:lnTo>
                    <a:pt x="97934" y="851740"/>
                  </a:lnTo>
                  <a:lnTo>
                    <a:pt x="143195" y="859039"/>
                  </a:lnTo>
                  <a:lnTo>
                    <a:pt x="1512761" y="859039"/>
                  </a:lnTo>
                  <a:lnTo>
                    <a:pt x="1558023" y="851740"/>
                  </a:lnTo>
                  <a:lnTo>
                    <a:pt x="1597331" y="831414"/>
                  </a:lnTo>
                  <a:lnTo>
                    <a:pt x="1628329" y="800421"/>
                  </a:lnTo>
                  <a:lnTo>
                    <a:pt x="1648657" y="761118"/>
                  </a:lnTo>
                  <a:lnTo>
                    <a:pt x="1655958" y="715863"/>
                  </a:lnTo>
                  <a:lnTo>
                    <a:pt x="1655958" y="143177"/>
                  </a:lnTo>
                  <a:lnTo>
                    <a:pt x="1648657" y="97922"/>
                  </a:lnTo>
                  <a:lnTo>
                    <a:pt x="1628329" y="58618"/>
                  </a:lnTo>
                  <a:lnTo>
                    <a:pt x="1597331" y="27625"/>
                  </a:lnTo>
                  <a:lnTo>
                    <a:pt x="1558023" y="7299"/>
                  </a:lnTo>
                  <a:lnTo>
                    <a:pt x="1512761" y="0"/>
                  </a:lnTo>
                  <a:close/>
                </a:path>
              </a:pathLst>
            </a:custGeom>
            <a:solidFill>
              <a:srgbClr val="FA923F"/>
            </a:solidFill>
          </p:spPr>
          <p:txBody>
            <a:bodyPr wrap="square" lIns="0" tIns="0" rIns="0" bIns="0" rtlCol="0"/>
            <a:lstStyle/>
            <a:p>
              <a:endParaRPr/>
            </a:p>
          </p:txBody>
        </p:sp>
        <p:sp>
          <p:nvSpPr>
            <p:cNvPr id="33" name="object 33"/>
            <p:cNvSpPr/>
            <p:nvPr/>
          </p:nvSpPr>
          <p:spPr>
            <a:xfrm>
              <a:off x="926397" y="4210685"/>
              <a:ext cx="1656080" cy="859155"/>
            </a:xfrm>
            <a:custGeom>
              <a:avLst/>
              <a:gdLst/>
              <a:ahLst/>
              <a:cxnLst/>
              <a:rect l="l" t="t" r="r" b="b"/>
              <a:pathLst>
                <a:path w="1656080" h="859154">
                  <a:moveTo>
                    <a:pt x="0" y="143176"/>
                  </a:moveTo>
                  <a:lnTo>
                    <a:pt x="7300" y="97921"/>
                  </a:lnTo>
                  <a:lnTo>
                    <a:pt x="27628" y="58618"/>
                  </a:lnTo>
                  <a:lnTo>
                    <a:pt x="58626" y="27624"/>
                  </a:lnTo>
                  <a:lnTo>
                    <a:pt x="97934" y="7299"/>
                  </a:lnTo>
                  <a:lnTo>
                    <a:pt x="143195" y="0"/>
                  </a:lnTo>
                  <a:lnTo>
                    <a:pt x="1512762" y="0"/>
                  </a:lnTo>
                  <a:lnTo>
                    <a:pt x="1558023" y="7299"/>
                  </a:lnTo>
                  <a:lnTo>
                    <a:pt x="1597331" y="27624"/>
                  </a:lnTo>
                  <a:lnTo>
                    <a:pt x="1628329" y="58618"/>
                  </a:lnTo>
                  <a:lnTo>
                    <a:pt x="1648657" y="97921"/>
                  </a:lnTo>
                  <a:lnTo>
                    <a:pt x="1655958" y="143176"/>
                  </a:lnTo>
                  <a:lnTo>
                    <a:pt x="1655958" y="715862"/>
                  </a:lnTo>
                  <a:lnTo>
                    <a:pt x="1648657" y="761117"/>
                  </a:lnTo>
                  <a:lnTo>
                    <a:pt x="1628329" y="800421"/>
                  </a:lnTo>
                  <a:lnTo>
                    <a:pt x="1597331" y="831414"/>
                  </a:lnTo>
                  <a:lnTo>
                    <a:pt x="1558023" y="851740"/>
                  </a:lnTo>
                  <a:lnTo>
                    <a:pt x="1512762" y="859039"/>
                  </a:lnTo>
                  <a:lnTo>
                    <a:pt x="143195" y="859039"/>
                  </a:lnTo>
                  <a:lnTo>
                    <a:pt x="97934" y="851740"/>
                  </a:lnTo>
                  <a:lnTo>
                    <a:pt x="58626" y="831414"/>
                  </a:lnTo>
                  <a:lnTo>
                    <a:pt x="27628" y="800421"/>
                  </a:lnTo>
                  <a:lnTo>
                    <a:pt x="7300" y="761117"/>
                  </a:lnTo>
                  <a:lnTo>
                    <a:pt x="0" y="715862"/>
                  </a:lnTo>
                  <a:lnTo>
                    <a:pt x="0" y="143176"/>
                  </a:lnTo>
                  <a:close/>
                </a:path>
              </a:pathLst>
            </a:custGeom>
            <a:ln w="24554">
              <a:solidFill>
                <a:srgbClr val="FFFFFF"/>
              </a:solidFill>
            </a:ln>
          </p:spPr>
          <p:txBody>
            <a:bodyPr wrap="square" lIns="0" tIns="0" rIns="0" bIns="0" rtlCol="0"/>
            <a:lstStyle/>
            <a:p>
              <a:endParaRPr/>
            </a:p>
          </p:txBody>
        </p:sp>
      </p:grpSp>
      <p:sp>
        <p:nvSpPr>
          <p:cNvPr id="34" name="object 34"/>
          <p:cNvSpPr txBox="1"/>
          <p:nvPr/>
        </p:nvSpPr>
        <p:spPr>
          <a:xfrm>
            <a:off x="1109342" y="4273828"/>
            <a:ext cx="1287780" cy="723900"/>
          </a:xfrm>
          <a:prstGeom prst="rect">
            <a:avLst/>
          </a:prstGeom>
        </p:spPr>
        <p:txBody>
          <a:bodyPr vert="horz" wrap="square" lIns="0" tIns="6350" rIns="0" bIns="0" rtlCol="0">
            <a:spAutoFit/>
          </a:bodyPr>
          <a:lstStyle/>
          <a:p>
            <a:pPr marL="12700" marR="5080" algn="ctr">
              <a:lnSpc>
                <a:spcPct val="102699"/>
              </a:lnSpc>
              <a:spcBef>
                <a:spcPts val="50"/>
              </a:spcBef>
            </a:pPr>
            <a:r>
              <a:rPr sz="1500" spc="-40" dirty="0">
                <a:solidFill>
                  <a:srgbClr val="FFFFFF"/>
                </a:solidFill>
                <a:latin typeface="Verdana"/>
                <a:cs typeface="Verdana"/>
              </a:rPr>
              <a:t>Third-</a:t>
            </a:r>
            <a:r>
              <a:rPr sz="1500" spc="-60" dirty="0">
                <a:solidFill>
                  <a:srgbClr val="FFFFFF"/>
                </a:solidFill>
                <a:latin typeface="Verdana"/>
                <a:cs typeface="Verdana"/>
              </a:rPr>
              <a:t>party</a:t>
            </a:r>
            <a:r>
              <a:rPr sz="1500" spc="-20" dirty="0">
                <a:solidFill>
                  <a:srgbClr val="FFFFFF"/>
                </a:solidFill>
                <a:latin typeface="Verdana"/>
                <a:cs typeface="Verdana"/>
              </a:rPr>
              <a:t> </a:t>
            </a:r>
            <a:r>
              <a:rPr sz="1500" spc="-60" dirty="0">
                <a:solidFill>
                  <a:srgbClr val="FFFFFF"/>
                </a:solidFill>
                <a:latin typeface="Verdana"/>
                <a:cs typeface="Verdana"/>
              </a:rPr>
              <a:t>or </a:t>
            </a:r>
            <a:r>
              <a:rPr sz="1500" spc="-65" dirty="0">
                <a:solidFill>
                  <a:srgbClr val="FFFFFF"/>
                </a:solidFill>
                <a:latin typeface="Verdana"/>
                <a:cs typeface="Verdana"/>
              </a:rPr>
              <a:t>other</a:t>
            </a:r>
            <a:r>
              <a:rPr sz="1500" spc="-85" dirty="0">
                <a:solidFill>
                  <a:srgbClr val="FFFFFF"/>
                </a:solidFill>
                <a:latin typeface="Verdana"/>
                <a:cs typeface="Verdana"/>
              </a:rPr>
              <a:t> </a:t>
            </a:r>
            <a:r>
              <a:rPr sz="1500" spc="-10" dirty="0">
                <a:solidFill>
                  <a:srgbClr val="FFFFFF"/>
                </a:solidFill>
                <a:latin typeface="Verdana"/>
                <a:cs typeface="Verdana"/>
              </a:rPr>
              <a:t>custom Image</a:t>
            </a:r>
            <a:endParaRPr sz="1500">
              <a:latin typeface="Verdana"/>
              <a:cs typeface="Verdana"/>
            </a:endParaRPr>
          </a:p>
        </p:txBody>
      </p:sp>
      <p:grpSp>
        <p:nvGrpSpPr>
          <p:cNvPr id="35" name="object 35"/>
          <p:cNvGrpSpPr/>
          <p:nvPr/>
        </p:nvGrpSpPr>
        <p:grpSpPr>
          <a:xfrm>
            <a:off x="7622644" y="3078676"/>
            <a:ext cx="2557145" cy="810260"/>
            <a:chOff x="7622644" y="3078676"/>
            <a:chExt cx="2557145" cy="810260"/>
          </a:xfrm>
        </p:grpSpPr>
        <p:sp>
          <p:nvSpPr>
            <p:cNvPr id="36" name="object 36"/>
            <p:cNvSpPr/>
            <p:nvPr/>
          </p:nvSpPr>
          <p:spPr>
            <a:xfrm>
              <a:off x="7634921" y="3090953"/>
              <a:ext cx="2532380" cy="786130"/>
            </a:xfrm>
            <a:custGeom>
              <a:avLst/>
              <a:gdLst/>
              <a:ahLst/>
              <a:cxnLst/>
              <a:rect l="l" t="t" r="r" b="b"/>
              <a:pathLst>
                <a:path w="2532379" h="786129">
                  <a:moveTo>
                    <a:pt x="2401148" y="0"/>
                  </a:moveTo>
                  <a:lnTo>
                    <a:pt x="130970" y="0"/>
                  </a:lnTo>
                  <a:lnTo>
                    <a:pt x="79990" y="10290"/>
                  </a:lnTo>
                  <a:lnTo>
                    <a:pt x="38360" y="38355"/>
                  </a:lnTo>
                  <a:lnTo>
                    <a:pt x="10292" y="79980"/>
                  </a:lnTo>
                  <a:lnTo>
                    <a:pt x="0" y="130953"/>
                  </a:lnTo>
                  <a:lnTo>
                    <a:pt x="0" y="654754"/>
                  </a:lnTo>
                  <a:lnTo>
                    <a:pt x="10292" y="705727"/>
                  </a:lnTo>
                  <a:lnTo>
                    <a:pt x="38360" y="747351"/>
                  </a:lnTo>
                  <a:lnTo>
                    <a:pt x="79990" y="775416"/>
                  </a:lnTo>
                  <a:lnTo>
                    <a:pt x="130970" y="785707"/>
                  </a:lnTo>
                  <a:lnTo>
                    <a:pt x="2401148" y="785707"/>
                  </a:lnTo>
                  <a:lnTo>
                    <a:pt x="2452127" y="775416"/>
                  </a:lnTo>
                  <a:lnTo>
                    <a:pt x="2493758" y="747351"/>
                  </a:lnTo>
                  <a:lnTo>
                    <a:pt x="2521826" y="705727"/>
                  </a:lnTo>
                  <a:lnTo>
                    <a:pt x="2532118" y="654754"/>
                  </a:lnTo>
                  <a:lnTo>
                    <a:pt x="2532118" y="130953"/>
                  </a:lnTo>
                  <a:lnTo>
                    <a:pt x="2521826" y="79980"/>
                  </a:lnTo>
                  <a:lnTo>
                    <a:pt x="2493758" y="38355"/>
                  </a:lnTo>
                  <a:lnTo>
                    <a:pt x="2452127" y="10290"/>
                  </a:lnTo>
                  <a:lnTo>
                    <a:pt x="2401148" y="0"/>
                  </a:lnTo>
                  <a:close/>
                </a:path>
              </a:pathLst>
            </a:custGeom>
            <a:solidFill>
              <a:srgbClr val="EDC0EC"/>
            </a:solidFill>
          </p:spPr>
          <p:txBody>
            <a:bodyPr wrap="square" lIns="0" tIns="0" rIns="0" bIns="0" rtlCol="0"/>
            <a:lstStyle/>
            <a:p>
              <a:endParaRPr/>
            </a:p>
          </p:txBody>
        </p:sp>
        <p:sp>
          <p:nvSpPr>
            <p:cNvPr id="37" name="object 37"/>
            <p:cNvSpPr/>
            <p:nvPr/>
          </p:nvSpPr>
          <p:spPr>
            <a:xfrm>
              <a:off x="7634921" y="3090953"/>
              <a:ext cx="2532380" cy="786130"/>
            </a:xfrm>
            <a:custGeom>
              <a:avLst/>
              <a:gdLst/>
              <a:ahLst/>
              <a:cxnLst/>
              <a:rect l="l" t="t" r="r" b="b"/>
              <a:pathLst>
                <a:path w="2532379" h="786129">
                  <a:moveTo>
                    <a:pt x="0" y="130952"/>
                  </a:moveTo>
                  <a:lnTo>
                    <a:pt x="10292" y="79979"/>
                  </a:lnTo>
                  <a:lnTo>
                    <a:pt x="38360" y="38355"/>
                  </a:lnTo>
                  <a:lnTo>
                    <a:pt x="79990" y="10290"/>
                  </a:lnTo>
                  <a:lnTo>
                    <a:pt x="130970" y="0"/>
                  </a:lnTo>
                  <a:lnTo>
                    <a:pt x="2401147" y="0"/>
                  </a:lnTo>
                  <a:lnTo>
                    <a:pt x="2452127" y="10290"/>
                  </a:lnTo>
                  <a:lnTo>
                    <a:pt x="2493758" y="38355"/>
                  </a:lnTo>
                  <a:lnTo>
                    <a:pt x="2521826" y="79979"/>
                  </a:lnTo>
                  <a:lnTo>
                    <a:pt x="2532118" y="130952"/>
                  </a:lnTo>
                  <a:lnTo>
                    <a:pt x="2532118" y="654754"/>
                  </a:lnTo>
                  <a:lnTo>
                    <a:pt x="2521826" y="705726"/>
                  </a:lnTo>
                  <a:lnTo>
                    <a:pt x="2493758" y="747351"/>
                  </a:lnTo>
                  <a:lnTo>
                    <a:pt x="2452127" y="775415"/>
                  </a:lnTo>
                  <a:lnTo>
                    <a:pt x="2401147" y="785706"/>
                  </a:lnTo>
                  <a:lnTo>
                    <a:pt x="130970" y="785706"/>
                  </a:lnTo>
                  <a:lnTo>
                    <a:pt x="79990" y="775415"/>
                  </a:lnTo>
                  <a:lnTo>
                    <a:pt x="38360" y="747351"/>
                  </a:lnTo>
                  <a:lnTo>
                    <a:pt x="10292" y="705726"/>
                  </a:lnTo>
                  <a:lnTo>
                    <a:pt x="0" y="654754"/>
                  </a:lnTo>
                  <a:lnTo>
                    <a:pt x="0" y="130952"/>
                  </a:lnTo>
                  <a:close/>
                </a:path>
              </a:pathLst>
            </a:custGeom>
            <a:ln w="24553">
              <a:solidFill>
                <a:srgbClr val="FFFFFF"/>
              </a:solidFill>
            </a:ln>
          </p:spPr>
          <p:txBody>
            <a:bodyPr wrap="square" lIns="0" tIns="0" rIns="0" bIns="0" rtlCol="0"/>
            <a:lstStyle/>
            <a:p>
              <a:endParaRPr/>
            </a:p>
          </p:txBody>
        </p:sp>
      </p:grpSp>
      <p:sp>
        <p:nvSpPr>
          <p:cNvPr id="38" name="object 38"/>
          <p:cNvSpPr txBox="1"/>
          <p:nvPr/>
        </p:nvSpPr>
        <p:spPr>
          <a:xfrm>
            <a:off x="7866450" y="3115588"/>
            <a:ext cx="2066289" cy="726440"/>
          </a:xfrm>
          <a:prstGeom prst="rect">
            <a:avLst/>
          </a:prstGeom>
        </p:spPr>
        <p:txBody>
          <a:bodyPr vert="horz" wrap="square" lIns="0" tIns="5080" rIns="0" bIns="0" rtlCol="0">
            <a:spAutoFit/>
          </a:bodyPr>
          <a:lstStyle/>
          <a:p>
            <a:pPr marL="12065" marR="5080" algn="ctr">
              <a:lnSpc>
                <a:spcPct val="103299"/>
              </a:lnSpc>
              <a:spcBef>
                <a:spcPts val="40"/>
              </a:spcBef>
            </a:pPr>
            <a:r>
              <a:rPr sz="1500" b="1" spc="-90" dirty="0">
                <a:solidFill>
                  <a:srgbClr val="521751"/>
                </a:solidFill>
                <a:latin typeface="Tahoma"/>
                <a:cs typeface="Tahoma"/>
              </a:rPr>
              <a:t>Important</a:t>
            </a:r>
            <a:r>
              <a:rPr sz="1500" spc="-90" dirty="0">
                <a:solidFill>
                  <a:srgbClr val="521751"/>
                </a:solidFill>
                <a:latin typeface="Verdana"/>
                <a:cs typeface="Verdana"/>
              </a:rPr>
              <a:t>:</a:t>
            </a:r>
            <a:r>
              <a:rPr sz="1500" spc="-35" dirty="0">
                <a:solidFill>
                  <a:srgbClr val="521751"/>
                </a:solidFill>
                <a:latin typeface="Verdana"/>
                <a:cs typeface="Verdana"/>
              </a:rPr>
              <a:t> </a:t>
            </a:r>
            <a:r>
              <a:rPr sz="1500" spc="-20" dirty="0">
                <a:solidFill>
                  <a:srgbClr val="521751"/>
                </a:solidFill>
                <a:latin typeface="Verdana"/>
                <a:cs typeface="Verdana"/>
              </a:rPr>
              <a:t>Every </a:t>
            </a:r>
            <a:r>
              <a:rPr sz="1500" spc="-50" dirty="0">
                <a:solidFill>
                  <a:srgbClr val="521751"/>
                </a:solidFill>
                <a:latin typeface="Verdana"/>
                <a:cs typeface="Verdana"/>
              </a:rPr>
              <a:t>command</a:t>
            </a:r>
            <a:r>
              <a:rPr sz="1500" spc="-95" dirty="0">
                <a:solidFill>
                  <a:srgbClr val="521751"/>
                </a:solidFill>
                <a:latin typeface="Verdana"/>
                <a:cs typeface="Verdana"/>
              </a:rPr>
              <a:t> </a:t>
            </a:r>
            <a:r>
              <a:rPr sz="1500" spc="-55" dirty="0">
                <a:solidFill>
                  <a:srgbClr val="521751"/>
                </a:solidFill>
                <a:latin typeface="Verdana"/>
                <a:cs typeface="Verdana"/>
              </a:rPr>
              <a:t>is</a:t>
            </a:r>
            <a:r>
              <a:rPr sz="1500" spc="-90" dirty="0">
                <a:solidFill>
                  <a:srgbClr val="521751"/>
                </a:solidFill>
                <a:latin typeface="Verdana"/>
                <a:cs typeface="Verdana"/>
              </a:rPr>
              <a:t> </a:t>
            </a:r>
            <a:r>
              <a:rPr sz="1500" dirty="0">
                <a:solidFill>
                  <a:srgbClr val="521751"/>
                </a:solidFill>
                <a:latin typeface="Verdana"/>
                <a:cs typeface="Verdana"/>
              </a:rPr>
              <a:t>a</a:t>
            </a:r>
            <a:r>
              <a:rPr sz="1500" spc="-95" dirty="0">
                <a:solidFill>
                  <a:srgbClr val="521751"/>
                </a:solidFill>
                <a:latin typeface="Verdana"/>
                <a:cs typeface="Verdana"/>
              </a:rPr>
              <a:t> </a:t>
            </a:r>
            <a:r>
              <a:rPr sz="1500" spc="-55" dirty="0">
                <a:solidFill>
                  <a:srgbClr val="521751"/>
                </a:solidFill>
                <a:latin typeface="Verdana"/>
                <a:cs typeface="Verdana"/>
              </a:rPr>
              <a:t>layer</a:t>
            </a:r>
            <a:r>
              <a:rPr sz="1500" spc="-95" dirty="0">
                <a:solidFill>
                  <a:srgbClr val="521751"/>
                </a:solidFill>
                <a:latin typeface="Verdana"/>
                <a:cs typeface="Verdana"/>
              </a:rPr>
              <a:t> </a:t>
            </a:r>
            <a:r>
              <a:rPr sz="1500" spc="-35" dirty="0">
                <a:solidFill>
                  <a:srgbClr val="521751"/>
                </a:solidFill>
                <a:latin typeface="Verdana"/>
                <a:cs typeface="Verdana"/>
              </a:rPr>
              <a:t>on </a:t>
            </a:r>
            <a:r>
              <a:rPr sz="1500" spc="-60" dirty="0">
                <a:solidFill>
                  <a:srgbClr val="521751"/>
                </a:solidFill>
                <a:latin typeface="Verdana"/>
                <a:cs typeface="Verdana"/>
              </a:rPr>
              <a:t>its</a:t>
            </a:r>
            <a:r>
              <a:rPr sz="1500" spc="-75" dirty="0">
                <a:solidFill>
                  <a:srgbClr val="521751"/>
                </a:solidFill>
                <a:latin typeface="Verdana"/>
                <a:cs typeface="Verdana"/>
              </a:rPr>
              <a:t> </a:t>
            </a:r>
            <a:r>
              <a:rPr sz="1500" spc="-20" dirty="0">
                <a:solidFill>
                  <a:srgbClr val="521751"/>
                </a:solidFill>
                <a:latin typeface="Verdana"/>
                <a:cs typeface="Verdana"/>
              </a:rPr>
              <a:t>own!</a:t>
            </a:r>
            <a:endParaRPr sz="1500">
              <a:latin typeface="Verdana"/>
              <a:cs typeface="Verdana"/>
            </a:endParaRPr>
          </a:p>
        </p:txBody>
      </p:sp>
      <p:grpSp>
        <p:nvGrpSpPr>
          <p:cNvPr id="39" name="object 39"/>
          <p:cNvGrpSpPr/>
          <p:nvPr/>
        </p:nvGrpSpPr>
        <p:grpSpPr>
          <a:xfrm>
            <a:off x="7622644" y="4198408"/>
            <a:ext cx="2557145" cy="1687830"/>
            <a:chOff x="7622644" y="4198408"/>
            <a:chExt cx="2557145" cy="1687830"/>
          </a:xfrm>
        </p:grpSpPr>
        <p:sp>
          <p:nvSpPr>
            <p:cNvPr id="40" name="object 40"/>
            <p:cNvSpPr/>
            <p:nvPr/>
          </p:nvSpPr>
          <p:spPr>
            <a:xfrm>
              <a:off x="7634921" y="4210686"/>
              <a:ext cx="2532380" cy="1663700"/>
            </a:xfrm>
            <a:custGeom>
              <a:avLst/>
              <a:gdLst/>
              <a:ahLst/>
              <a:cxnLst/>
              <a:rect l="l" t="t" r="r" b="b"/>
              <a:pathLst>
                <a:path w="2532379" h="1663700">
                  <a:moveTo>
                    <a:pt x="2254895" y="0"/>
                  </a:moveTo>
                  <a:lnTo>
                    <a:pt x="277223" y="0"/>
                  </a:lnTo>
                  <a:lnTo>
                    <a:pt x="227392" y="4465"/>
                  </a:lnTo>
                  <a:lnTo>
                    <a:pt x="180491" y="17341"/>
                  </a:lnTo>
                  <a:lnTo>
                    <a:pt x="137303" y="37844"/>
                  </a:lnTo>
                  <a:lnTo>
                    <a:pt x="98611" y="65190"/>
                  </a:lnTo>
                  <a:lnTo>
                    <a:pt x="65199" y="98598"/>
                  </a:lnTo>
                  <a:lnTo>
                    <a:pt x="37849" y="137285"/>
                  </a:lnTo>
                  <a:lnTo>
                    <a:pt x="17343" y="180467"/>
                  </a:lnTo>
                  <a:lnTo>
                    <a:pt x="4466" y="227361"/>
                  </a:lnTo>
                  <a:lnTo>
                    <a:pt x="0" y="277186"/>
                  </a:lnTo>
                  <a:lnTo>
                    <a:pt x="0" y="1385893"/>
                  </a:lnTo>
                  <a:lnTo>
                    <a:pt x="4466" y="1435718"/>
                  </a:lnTo>
                  <a:lnTo>
                    <a:pt x="17343" y="1482613"/>
                  </a:lnTo>
                  <a:lnTo>
                    <a:pt x="37849" y="1525795"/>
                  </a:lnTo>
                  <a:lnTo>
                    <a:pt x="65199" y="1564481"/>
                  </a:lnTo>
                  <a:lnTo>
                    <a:pt x="98611" y="1597889"/>
                  </a:lnTo>
                  <a:lnTo>
                    <a:pt x="137303" y="1625236"/>
                  </a:lnTo>
                  <a:lnTo>
                    <a:pt x="180491" y="1645738"/>
                  </a:lnTo>
                  <a:lnTo>
                    <a:pt x="227392" y="1658614"/>
                  </a:lnTo>
                  <a:lnTo>
                    <a:pt x="277223" y="1663080"/>
                  </a:lnTo>
                  <a:lnTo>
                    <a:pt x="2254895" y="1663080"/>
                  </a:lnTo>
                  <a:lnTo>
                    <a:pt x="2304726" y="1658614"/>
                  </a:lnTo>
                  <a:lnTo>
                    <a:pt x="2351627" y="1645738"/>
                  </a:lnTo>
                  <a:lnTo>
                    <a:pt x="2394815" y="1625236"/>
                  </a:lnTo>
                  <a:lnTo>
                    <a:pt x="2433506" y="1597889"/>
                  </a:lnTo>
                  <a:lnTo>
                    <a:pt x="2466918" y="1564481"/>
                  </a:lnTo>
                  <a:lnTo>
                    <a:pt x="2494269" y="1525795"/>
                  </a:lnTo>
                  <a:lnTo>
                    <a:pt x="2514774" y="1482613"/>
                  </a:lnTo>
                  <a:lnTo>
                    <a:pt x="2527651" y="1435718"/>
                  </a:lnTo>
                  <a:lnTo>
                    <a:pt x="2532118" y="1385893"/>
                  </a:lnTo>
                  <a:lnTo>
                    <a:pt x="2532118" y="277186"/>
                  </a:lnTo>
                  <a:lnTo>
                    <a:pt x="2527651" y="227361"/>
                  </a:lnTo>
                  <a:lnTo>
                    <a:pt x="2514774" y="180467"/>
                  </a:lnTo>
                  <a:lnTo>
                    <a:pt x="2494269" y="137285"/>
                  </a:lnTo>
                  <a:lnTo>
                    <a:pt x="2466918" y="98598"/>
                  </a:lnTo>
                  <a:lnTo>
                    <a:pt x="2433506" y="65190"/>
                  </a:lnTo>
                  <a:lnTo>
                    <a:pt x="2394815" y="37844"/>
                  </a:lnTo>
                  <a:lnTo>
                    <a:pt x="2351627" y="17341"/>
                  </a:lnTo>
                  <a:lnTo>
                    <a:pt x="2304726" y="4465"/>
                  </a:lnTo>
                  <a:lnTo>
                    <a:pt x="2254895" y="0"/>
                  </a:lnTo>
                  <a:close/>
                </a:path>
              </a:pathLst>
            </a:custGeom>
            <a:solidFill>
              <a:srgbClr val="FFF962"/>
            </a:solidFill>
          </p:spPr>
          <p:txBody>
            <a:bodyPr wrap="square" lIns="0" tIns="0" rIns="0" bIns="0" rtlCol="0"/>
            <a:lstStyle/>
            <a:p>
              <a:endParaRPr/>
            </a:p>
          </p:txBody>
        </p:sp>
        <p:sp>
          <p:nvSpPr>
            <p:cNvPr id="41" name="object 41"/>
            <p:cNvSpPr/>
            <p:nvPr/>
          </p:nvSpPr>
          <p:spPr>
            <a:xfrm>
              <a:off x="7634921" y="4210686"/>
              <a:ext cx="2532380" cy="1663700"/>
            </a:xfrm>
            <a:custGeom>
              <a:avLst/>
              <a:gdLst/>
              <a:ahLst/>
              <a:cxnLst/>
              <a:rect l="l" t="t" r="r" b="b"/>
              <a:pathLst>
                <a:path w="2532379" h="1663700">
                  <a:moveTo>
                    <a:pt x="0" y="277186"/>
                  </a:moveTo>
                  <a:lnTo>
                    <a:pt x="4466" y="227361"/>
                  </a:lnTo>
                  <a:lnTo>
                    <a:pt x="17343" y="180467"/>
                  </a:lnTo>
                  <a:lnTo>
                    <a:pt x="37849" y="137285"/>
                  </a:lnTo>
                  <a:lnTo>
                    <a:pt x="65199" y="98598"/>
                  </a:lnTo>
                  <a:lnTo>
                    <a:pt x="98611" y="65190"/>
                  </a:lnTo>
                  <a:lnTo>
                    <a:pt x="137303" y="37844"/>
                  </a:lnTo>
                  <a:lnTo>
                    <a:pt x="180491" y="17341"/>
                  </a:lnTo>
                  <a:lnTo>
                    <a:pt x="227391" y="4465"/>
                  </a:lnTo>
                  <a:lnTo>
                    <a:pt x="277223" y="0"/>
                  </a:lnTo>
                  <a:lnTo>
                    <a:pt x="2254895" y="0"/>
                  </a:lnTo>
                  <a:lnTo>
                    <a:pt x="2304726" y="4465"/>
                  </a:lnTo>
                  <a:lnTo>
                    <a:pt x="2351627" y="17341"/>
                  </a:lnTo>
                  <a:lnTo>
                    <a:pt x="2394815" y="37844"/>
                  </a:lnTo>
                  <a:lnTo>
                    <a:pt x="2433506" y="65190"/>
                  </a:lnTo>
                  <a:lnTo>
                    <a:pt x="2466918" y="98598"/>
                  </a:lnTo>
                  <a:lnTo>
                    <a:pt x="2494269" y="137285"/>
                  </a:lnTo>
                  <a:lnTo>
                    <a:pt x="2514774" y="180467"/>
                  </a:lnTo>
                  <a:lnTo>
                    <a:pt x="2527651" y="227361"/>
                  </a:lnTo>
                  <a:lnTo>
                    <a:pt x="2532118" y="277186"/>
                  </a:lnTo>
                  <a:lnTo>
                    <a:pt x="2532118" y="1385892"/>
                  </a:lnTo>
                  <a:lnTo>
                    <a:pt x="2527651" y="1435717"/>
                  </a:lnTo>
                  <a:lnTo>
                    <a:pt x="2514774" y="1482612"/>
                  </a:lnTo>
                  <a:lnTo>
                    <a:pt x="2494269" y="1525794"/>
                  </a:lnTo>
                  <a:lnTo>
                    <a:pt x="2466918" y="1564480"/>
                  </a:lnTo>
                  <a:lnTo>
                    <a:pt x="2433506" y="1597888"/>
                  </a:lnTo>
                  <a:lnTo>
                    <a:pt x="2394815" y="1625235"/>
                  </a:lnTo>
                  <a:lnTo>
                    <a:pt x="2351627" y="1645737"/>
                  </a:lnTo>
                  <a:lnTo>
                    <a:pt x="2304726" y="1658613"/>
                  </a:lnTo>
                  <a:lnTo>
                    <a:pt x="2254895" y="1663079"/>
                  </a:lnTo>
                  <a:lnTo>
                    <a:pt x="277223" y="1663079"/>
                  </a:lnTo>
                  <a:lnTo>
                    <a:pt x="227391" y="1658613"/>
                  </a:lnTo>
                  <a:lnTo>
                    <a:pt x="180491" y="1645737"/>
                  </a:lnTo>
                  <a:lnTo>
                    <a:pt x="137303" y="1625235"/>
                  </a:lnTo>
                  <a:lnTo>
                    <a:pt x="98611" y="1597888"/>
                  </a:lnTo>
                  <a:lnTo>
                    <a:pt x="65199" y="1564480"/>
                  </a:lnTo>
                  <a:lnTo>
                    <a:pt x="37849" y="1525794"/>
                  </a:lnTo>
                  <a:lnTo>
                    <a:pt x="17343" y="1482612"/>
                  </a:lnTo>
                  <a:lnTo>
                    <a:pt x="4466" y="1435717"/>
                  </a:lnTo>
                  <a:lnTo>
                    <a:pt x="0" y="1385892"/>
                  </a:lnTo>
                  <a:lnTo>
                    <a:pt x="0" y="277186"/>
                  </a:lnTo>
                  <a:close/>
                </a:path>
              </a:pathLst>
            </a:custGeom>
            <a:ln w="24554">
              <a:solidFill>
                <a:srgbClr val="FFFFFF"/>
              </a:solidFill>
            </a:ln>
          </p:spPr>
          <p:txBody>
            <a:bodyPr wrap="square" lIns="0" tIns="0" rIns="0" bIns="0" rtlCol="0"/>
            <a:lstStyle/>
            <a:p>
              <a:endParaRPr/>
            </a:p>
          </p:txBody>
        </p:sp>
      </p:grpSp>
      <p:sp>
        <p:nvSpPr>
          <p:cNvPr id="42" name="object 42"/>
          <p:cNvSpPr txBox="1"/>
          <p:nvPr/>
        </p:nvSpPr>
        <p:spPr>
          <a:xfrm>
            <a:off x="8049944" y="4322596"/>
            <a:ext cx="1698625" cy="482600"/>
          </a:xfrm>
          <a:prstGeom prst="rect">
            <a:avLst/>
          </a:prstGeom>
        </p:spPr>
        <p:txBody>
          <a:bodyPr vert="horz" wrap="square" lIns="0" tIns="12700" rIns="0" bIns="0" rtlCol="0">
            <a:spAutoFit/>
          </a:bodyPr>
          <a:lstStyle/>
          <a:p>
            <a:pPr marL="80010" marR="5080" indent="-67945">
              <a:lnSpc>
                <a:spcPct val="100000"/>
              </a:lnSpc>
              <a:spcBef>
                <a:spcPts val="100"/>
              </a:spcBef>
            </a:pPr>
            <a:r>
              <a:rPr sz="1500" b="1" dirty="0">
                <a:solidFill>
                  <a:srgbClr val="4F4F4F"/>
                </a:solidFill>
                <a:latin typeface="Tahoma"/>
                <a:cs typeface="Tahoma"/>
              </a:rPr>
              <a:t>Layers</a:t>
            </a:r>
            <a:r>
              <a:rPr sz="1500" b="1" spc="-95" dirty="0">
                <a:solidFill>
                  <a:srgbClr val="4F4F4F"/>
                </a:solidFill>
                <a:latin typeface="Tahoma"/>
                <a:cs typeface="Tahoma"/>
              </a:rPr>
              <a:t> </a:t>
            </a:r>
            <a:r>
              <a:rPr sz="1500" b="1" dirty="0">
                <a:solidFill>
                  <a:srgbClr val="4F4F4F"/>
                </a:solidFill>
                <a:latin typeface="Tahoma"/>
                <a:cs typeface="Tahoma"/>
              </a:rPr>
              <a:t>are</a:t>
            </a:r>
            <a:r>
              <a:rPr sz="1500" b="1" spc="-85" dirty="0">
                <a:solidFill>
                  <a:srgbClr val="4F4F4F"/>
                </a:solidFill>
                <a:latin typeface="Tahoma"/>
                <a:cs typeface="Tahoma"/>
              </a:rPr>
              <a:t> </a:t>
            </a:r>
            <a:r>
              <a:rPr sz="1500" b="1" spc="-10" dirty="0">
                <a:solidFill>
                  <a:srgbClr val="4F4F4F"/>
                </a:solidFill>
                <a:latin typeface="Tahoma"/>
                <a:cs typeface="Tahoma"/>
              </a:rPr>
              <a:t>shared </a:t>
            </a:r>
            <a:r>
              <a:rPr sz="1500" b="1" spc="-20" dirty="0">
                <a:solidFill>
                  <a:srgbClr val="4F4F4F"/>
                </a:solidFill>
                <a:latin typeface="Tahoma"/>
                <a:cs typeface="Tahoma"/>
              </a:rPr>
              <a:t>between</a:t>
            </a:r>
            <a:r>
              <a:rPr sz="1500" b="1" spc="-50" dirty="0">
                <a:solidFill>
                  <a:srgbClr val="4F4F4F"/>
                </a:solidFill>
                <a:latin typeface="Tahoma"/>
                <a:cs typeface="Tahoma"/>
              </a:rPr>
              <a:t> </a:t>
            </a:r>
            <a:r>
              <a:rPr sz="1500" b="1" spc="-10" dirty="0">
                <a:solidFill>
                  <a:srgbClr val="4F4F4F"/>
                </a:solidFill>
                <a:latin typeface="Tahoma"/>
                <a:cs typeface="Tahoma"/>
              </a:rPr>
              <a:t>images</a:t>
            </a:r>
            <a:endParaRPr sz="1500">
              <a:latin typeface="Tahoma"/>
              <a:cs typeface="Tahoma"/>
            </a:endParaRPr>
          </a:p>
        </p:txBody>
      </p:sp>
      <p:sp>
        <p:nvSpPr>
          <p:cNvPr id="43" name="object 43"/>
          <p:cNvSpPr txBox="1"/>
          <p:nvPr/>
        </p:nvSpPr>
        <p:spPr>
          <a:xfrm>
            <a:off x="7860311" y="5032780"/>
            <a:ext cx="2078989" cy="723900"/>
          </a:xfrm>
          <a:prstGeom prst="rect">
            <a:avLst/>
          </a:prstGeom>
        </p:spPr>
        <p:txBody>
          <a:bodyPr vert="horz" wrap="square" lIns="0" tIns="6350" rIns="0" bIns="0" rtlCol="0">
            <a:spAutoFit/>
          </a:bodyPr>
          <a:lstStyle/>
          <a:p>
            <a:pPr marL="12700" marR="5080" algn="ctr">
              <a:lnSpc>
                <a:spcPct val="102699"/>
              </a:lnSpc>
              <a:spcBef>
                <a:spcPts val="50"/>
              </a:spcBef>
            </a:pPr>
            <a:r>
              <a:rPr sz="1500" i="1" spc="-80" dirty="0">
                <a:solidFill>
                  <a:srgbClr val="4F4F4F"/>
                </a:solidFill>
                <a:latin typeface="Verdana"/>
                <a:cs typeface="Verdana"/>
              </a:rPr>
              <a:t>(this</a:t>
            </a:r>
            <a:r>
              <a:rPr sz="1500" i="1" spc="-105" dirty="0">
                <a:solidFill>
                  <a:srgbClr val="4F4F4F"/>
                </a:solidFill>
                <a:latin typeface="Verdana"/>
                <a:cs typeface="Verdana"/>
              </a:rPr>
              <a:t> </a:t>
            </a:r>
            <a:r>
              <a:rPr sz="1500" i="1" spc="-55" dirty="0">
                <a:solidFill>
                  <a:srgbClr val="4F4F4F"/>
                </a:solidFill>
                <a:latin typeface="Verdana"/>
                <a:cs typeface="Verdana"/>
              </a:rPr>
              <a:t>keeps</a:t>
            </a:r>
            <a:r>
              <a:rPr sz="1500" i="1" spc="-100" dirty="0">
                <a:solidFill>
                  <a:srgbClr val="4F4F4F"/>
                </a:solidFill>
                <a:latin typeface="Verdana"/>
                <a:cs typeface="Verdana"/>
              </a:rPr>
              <a:t> </a:t>
            </a:r>
            <a:r>
              <a:rPr sz="1500" i="1" spc="-10" dirty="0">
                <a:solidFill>
                  <a:srgbClr val="4F4F4F"/>
                </a:solidFill>
                <a:latin typeface="Verdana"/>
                <a:cs typeface="Verdana"/>
              </a:rPr>
              <a:t>Docker </a:t>
            </a:r>
            <a:r>
              <a:rPr sz="1500" i="1" spc="-45" dirty="0">
                <a:solidFill>
                  <a:srgbClr val="4F4F4F"/>
                </a:solidFill>
                <a:latin typeface="Verdana"/>
                <a:cs typeface="Verdana"/>
              </a:rPr>
              <a:t>images</a:t>
            </a:r>
            <a:r>
              <a:rPr sz="1500" i="1" spc="-85" dirty="0">
                <a:solidFill>
                  <a:srgbClr val="4F4F4F"/>
                </a:solidFill>
                <a:latin typeface="Verdana"/>
                <a:cs typeface="Verdana"/>
              </a:rPr>
              <a:t> </a:t>
            </a:r>
            <a:r>
              <a:rPr sz="1500" i="1" spc="-30" dirty="0">
                <a:solidFill>
                  <a:srgbClr val="4F4F4F"/>
                </a:solidFill>
                <a:latin typeface="Verdana"/>
                <a:cs typeface="Verdana"/>
              </a:rPr>
              <a:t>and</a:t>
            </a:r>
            <a:r>
              <a:rPr sz="1500" i="1" spc="-85" dirty="0">
                <a:solidFill>
                  <a:srgbClr val="4F4F4F"/>
                </a:solidFill>
                <a:latin typeface="Verdana"/>
                <a:cs typeface="Verdana"/>
              </a:rPr>
              <a:t> </a:t>
            </a:r>
            <a:r>
              <a:rPr sz="1500" i="1" spc="-45" dirty="0">
                <a:solidFill>
                  <a:srgbClr val="4F4F4F"/>
                </a:solidFill>
                <a:latin typeface="Verdana"/>
                <a:cs typeface="Verdana"/>
              </a:rPr>
              <a:t>containers </a:t>
            </a:r>
            <a:r>
              <a:rPr sz="1500" i="1" spc="-10" dirty="0">
                <a:solidFill>
                  <a:srgbClr val="4F4F4F"/>
                </a:solidFill>
                <a:latin typeface="Verdana"/>
                <a:cs typeface="Verdana"/>
              </a:rPr>
              <a:t>small)</a:t>
            </a:r>
            <a:endParaRPr sz="1500">
              <a:latin typeface="Verdana"/>
              <a:cs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794111" y="2811651"/>
            <a:ext cx="5092700" cy="3569335"/>
            <a:chOff x="2794111" y="2811651"/>
            <a:chExt cx="5092700" cy="3569335"/>
          </a:xfrm>
        </p:grpSpPr>
        <p:sp>
          <p:nvSpPr>
            <p:cNvPr id="3" name="object 3"/>
            <p:cNvSpPr/>
            <p:nvPr/>
          </p:nvSpPr>
          <p:spPr>
            <a:xfrm>
              <a:off x="2806388" y="2823928"/>
              <a:ext cx="5067935" cy="3544570"/>
            </a:xfrm>
            <a:custGeom>
              <a:avLst/>
              <a:gdLst/>
              <a:ahLst/>
              <a:cxnLst/>
              <a:rect l="l" t="t" r="r" b="b"/>
              <a:pathLst>
                <a:path w="5067934" h="3544570">
                  <a:moveTo>
                    <a:pt x="4477129" y="0"/>
                  </a:moveTo>
                  <a:lnTo>
                    <a:pt x="590791" y="0"/>
                  </a:lnTo>
                  <a:lnTo>
                    <a:pt x="542337" y="1958"/>
                  </a:lnTo>
                  <a:lnTo>
                    <a:pt x="494961" y="7731"/>
                  </a:lnTo>
                  <a:lnTo>
                    <a:pt x="448817" y="17167"/>
                  </a:lnTo>
                  <a:lnTo>
                    <a:pt x="404055" y="30114"/>
                  </a:lnTo>
                  <a:lnTo>
                    <a:pt x="360828" y="46421"/>
                  </a:lnTo>
                  <a:lnTo>
                    <a:pt x="319288" y="65934"/>
                  </a:lnTo>
                  <a:lnTo>
                    <a:pt x="279587" y="88502"/>
                  </a:lnTo>
                  <a:lnTo>
                    <a:pt x="241877" y="113973"/>
                  </a:lnTo>
                  <a:lnTo>
                    <a:pt x="206310" y="142195"/>
                  </a:lnTo>
                  <a:lnTo>
                    <a:pt x="173038" y="173015"/>
                  </a:lnTo>
                  <a:lnTo>
                    <a:pt x="142214" y="206283"/>
                  </a:lnTo>
                  <a:lnTo>
                    <a:pt x="113988" y="241845"/>
                  </a:lnTo>
                  <a:lnTo>
                    <a:pt x="88514" y="279550"/>
                  </a:lnTo>
                  <a:lnTo>
                    <a:pt x="65943" y="319246"/>
                  </a:lnTo>
                  <a:lnTo>
                    <a:pt x="46427" y="360780"/>
                  </a:lnTo>
                  <a:lnTo>
                    <a:pt x="30118" y="404001"/>
                  </a:lnTo>
                  <a:lnTo>
                    <a:pt x="17169" y="448757"/>
                  </a:lnTo>
                  <a:lnTo>
                    <a:pt x="7732" y="494895"/>
                  </a:lnTo>
                  <a:lnTo>
                    <a:pt x="1958" y="542264"/>
                  </a:lnTo>
                  <a:lnTo>
                    <a:pt x="0" y="590712"/>
                  </a:lnTo>
                  <a:lnTo>
                    <a:pt x="0" y="2953508"/>
                  </a:lnTo>
                  <a:lnTo>
                    <a:pt x="1958" y="3001955"/>
                  </a:lnTo>
                  <a:lnTo>
                    <a:pt x="7732" y="3049324"/>
                  </a:lnTo>
                  <a:lnTo>
                    <a:pt x="17169" y="3095463"/>
                  </a:lnTo>
                  <a:lnTo>
                    <a:pt x="30118" y="3140218"/>
                  </a:lnTo>
                  <a:lnTo>
                    <a:pt x="46427" y="3183440"/>
                  </a:lnTo>
                  <a:lnTo>
                    <a:pt x="65943" y="3224974"/>
                  </a:lnTo>
                  <a:lnTo>
                    <a:pt x="88514" y="3264670"/>
                  </a:lnTo>
                  <a:lnTo>
                    <a:pt x="113988" y="3302375"/>
                  </a:lnTo>
                  <a:lnTo>
                    <a:pt x="142214" y="3337937"/>
                  </a:lnTo>
                  <a:lnTo>
                    <a:pt x="173038" y="3371204"/>
                  </a:lnTo>
                  <a:lnTo>
                    <a:pt x="206310" y="3402025"/>
                  </a:lnTo>
                  <a:lnTo>
                    <a:pt x="241877" y="3430247"/>
                  </a:lnTo>
                  <a:lnTo>
                    <a:pt x="279587" y="3455718"/>
                  </a:lnTo>
                  <a:lnTo>
                    <a:pt x="319288" y="3478286"/>
                  </a:lnTo>
                  <a:lnTo>
                    <a:pt x="360828" y="3497799"/>
                  </a:lnTo>
                  <a:lnTo>
                    <a:pt x="404055" y="3514105"/>
                  </a:lnTo>
                  <a:lnTo>
                    <a:pt x="448817" y="3527052"/>
                  </a:lnTo>
                  <a:lnTo>
                    <a:pt x="494961" y="3536489"/>
                  </a:lnTo>
                  <a:lnTo>
                    <a:pt x="542337" y="3542262"/>
                  </a:lnTo>
                  <a:lnTo>
                    <a:pt x="590791" y="3544220"/>
                  </a:lnTo>
                  <a:lnTo>
                    <a:pt x="4477129" y="3544220"/>
                  </a:lnTo>
                  <a:lnTo>
                    <a:pt x="4525583" y="3542262"/>
                  </a:lnTo>
                  <a:lnTo>
                    <a:pt x="4572959" y="3536489"/>
                  </a:lnTo>
                  <a:lnTo>
                    <a:pt x="4619103" y="3527052"/>
                  </a:lnTo>
                  <a:lnTo>
                    <a:pt x="4663865" y="3514105"/>
                  </a:lnTo>
                  <a:lnTo>
                    <a:pt x="4707092" y="3497799"/>
                  </a:lnTo>
                  <a:lnTo>
                    <a:pt x="4748632" y="3478286"/>
                  </a:lnTo>
                  <a:lnTo>
                    <a:pt x="4788333" y="3455718"/>
                  </a:lnTo>
                  <a:lnTo>
                    <a:pt x="4826043" y="3430247"/>
                  </a:lnTo>
                  <a:lnTo>
                    <a:pt x="4861610" y="3402025"/>
                  </a:lnTo>
                  <a:lnTo>
                    <a:pt x="4894882" y="3371204"/>
                  </a:lnTo>
                  <a:lnTo>
                    <a:pt x="4925706" y="3337937"/>
                  </a:lnTo>
                  <a:lnTo>
                    <a:pt x="4953932" y="3302375"/>
                  </a:lnTo>
                  <a:lnTo>
                    <a:pt x="4979406" y="3264670"/>
                  </a:lnTo>
                  <a:lnTo>
                    <a:pt x="5001977" y="3224974"/>
                  </a:lnTo>
                  <a:lnTo>
                    <a:pt x="5021493" y="3183440"/>
                  </a:lnTo>
                  <a:lnTo>
                    <a:pt x="5037802" y="3140218"/>
                  </a:lnTo>
                  <a:lnTo>
                    <a:pt x="5050751" y="3095463"/>
                  </a:lnTo>
                  <a:lnTo>
                    <a:pt x="5060188" y="3049324"/>
                  </a:lnTo>
                  <a:lnTo>
                    <a:pt x="5065962" y="3001955"/>
                  </a:lnTo>
                  <a:lnTo>
                    <a:pt x="5067921" y="2953508"/>
                  </a:lnTo>
                  <a:lnTo>
                    <a:pt x="5067921" y="590712"/>
                  </a:lnTo>
                  <a:lnTo>
                    <a:pt x="5065962" y="542264"/>
                  </a:lnTo>
                  <a:lnTo>
                    <a:pt x="5060188" y="494895"/>
                  </a:lnTo>
                  <a:lnTo>
                    <a:pt x="5050751" y="448757"/>
                  </a:lnTo>
                  <a:lnTo>
                    <a:pt x="5037802" y="404001"/>
                  </a:lnTo>
                  <a:lnTo>
                    <a:pt x="5021493" y="360780"/>
                  </a:lnTo>
                  <a:lnTo>
                    <a:pt x="5001977" y="319246"/>
                  </a:lnTo>
                  <a:lnTo>
                    <a:pt x="4979406" y="279550"/>
                  </a:lnTo>
                  <a:lnTo>
                    <a:pt x="4953932" y="241845"/>
                  </a:lnTo>
                  <a:lnTo>
                    <a:pt x="4925706" y="206283"/>
                  </a:lnTo>
                  <a:lnTo>
                    <a:pt x="4894882" y="173015"/>
                  </a:lnTo>
                  <a:lnTo>
                    <a:pt x="4861610" y="142195"/>
                  </a:lnTo>
                  <a:lnTo>
                    <a:pt x="4826043" y="113973"/>
                  </a:lnTo>
                  <a:lnTo>
                    <a:pt x="4788333" y="88502"/>
                  </a:lnTo>
                  <a:lnTo>
                    <a:pt x="4748632" y="65934"/>
                  </a:lnTo>
                  <a:lnTo>
                    <a:pt x="4707092" y="46421"/>
                  </a:lnTo>
                  <a:lnTo>
                    <a:pt x="4663865" y="30114"/>
                  </a:lnTo>
                  <a:lnTo>
                    <a:pt x="4619103" y="17167"/>
                  </a:lnTo>
                  <a:lnTo>
                    <a:pt x="4572959" y="7731"/>
                  </a:lnTo>
                  <a:lnTo>
                    <a:pt x="4525583" y="1958"/>
                  </a:lnTo>
                  <a:lnTo>
                    <a:pt x="4477129" y="0"/>
                  </a:lnTo>
                  <a:close/>
                </a:path>
              </a:pathLst>
            </a:custGeom>
            <a:solidFill>
              <a:srgbClr val="FEE9D9"/>
            </a:solidFill>
          </p:spPr>
          <p:txBody>
            <a:bodyPr wrap="square" lIns="0" tIns="0" rIns="0" bIns="0" rtlCol="0"/>
            <a:lstStyle/>
            <a:p>
              <a:endParaRPr/>
            </a:p>
          </p:txBody>
        </p:sp>
        <p:sp>
          <p:nvSpPr>
            <p:cNvPr id="4" name="object 4"/>
            <p:cNvSpPr/>
            <p:nvPr/>
          </p:nvSpPr>
          <p:spPr>
            <a:xfrm>
              <a:off x="2806388" y="2823928"/>
              <a:ext cx="5067935" cy="3544570"/>
            </a:xfrm>
            <a:custGeom>
              <a:avLst/>
              <a:gdLst/>
              <a:ahLst/>
              <a:cxnLst/>
              <a:rect l="l" t="t" r="r" b="b"/>
              <a:pathLst>
                <a:path w="5067934" h="3544570">
                  <a:moveTo>
                    <a:pt x="0" y="590712"/>
                  </a:moveTo>
                  <a:lnTo>
                    <a:pt x="1958" y="542265"/>
                  </a:lnTo>
                  <a:lnTo>
                    <a:pt x="7732" y="494896"/>
                  </a:lnTo>
                  <a:lnTo>
                    <a:pt x="17169" y="448757"/>
                  </a:lnTo>
                  <a:lnTo>
                    <a:pt x="30118" y="404001"/>
                  </a:lnTo>
                  <a:lnTo>
                    <a:pt x="46427" y="360780"/>
                  </a:lnTo>
                  <a:lnTo>
                    <a:pt x="65943" y="319246"/>
                  </a:lnTo>
                  <a:lnTo>
                    <a:pt x="88514" y="279550"/>
                  </a:lnTo>
                  <a:lnTo>
                    <a:pt x="113988" y="241845"/>
                  </a:lnTo>
                  <a:lnTo>
                    <a:pt x="142214" y="206283"/>
                  </a:lnTo>
                  <a:lnTo>
                    <a:pt x="173038" y="173015"/>
                  </a:lnTo>
                  <a:lnTo>
                    <a:pt x="206310" y="142195"/>
                  </a:lnTo>
                  <a:lnTo>
                    <a:pt x="241877" y="113973"/>
                  </a:lnTo>
                  <a:lnTo>
                    <a:pt x="279587" y="88502"/>
                  </a:lnTo>
                  <a:lnTo>
                    <a:pt x="319289" y="65934"/>
                  </a:lnTo>
                  <a:lnTo>
                    <a:pt x="360829" y="46421"/>
                  </a:lnTo>
                  <a:lnTo>
                    <a:pt x="404056" y="30114"/>
                  </a:lnTo>
                  <a:lnTo>
                    <a:pt x="448817" y="17167"/>
                  </a:lnTo>
                  <a:lnTo>
                    <a:pt x="494962" y="7731"/>
                  </a:lnTo>
                  <a:lnTo>
                    <a:pt x="542337" y="1958"/>
                  </a:lnTo>
                  <a:lnTo>
                    <a:pt x="590791" y="0"/>
                  </a:lnTo>
                  <a:lnTo>
                    <a:pt x="4477129" y="0"/>
                  </a:lnTo>
                  <a:lnTo>
                    <a:pt x="4525583" y="1958"/>
                  </a:lnTo>
                  <a:lnTo>
                    <a:pt x="4572959" y="7731"/>
                  </a:lnTo>
                  <a:lnTo>
                    <a:pt x="4619104" y="17167"/>
                  </a:lnTo>
                  <a:lnTo>
                    <a:pt x="4663865" y="30114"/>
                  </a:lnTo>
                  <a:lnTo>
                    <a:pt x="4707092" y="46421"/>
                  </a:lnTo>
                  <a:lnTo>
                    <a:pt x="4748632" y="65934"/>
                  </a:lnTo>
                  <a:lnTo>
                    <a:pt x="4788333" y="88502"/>
                  </a:lnTo>
                  <a:lnTo>
                    <a:pt x="4826043" y="113973"/>
                  </a:lnTo>
                  <a:lnTo>
                    <a:pt x="4861610" y="142195"/>
                  </a:lnTo>
                  <a:lnTo>
                    <a:pt x="4894882" y="173015"/>
                  </a:lnTo>
                  <a:lnTo>
                    <a:pt x="4925707" y="206283"/>
                  </a:lnTo>
                  <a:lnTo>
                    <a:pt x="4953933" y="241845"/>
                  </a:lnTo>
                  <a:lnTo>
                    <a:pt x="4979407" y="279550"/>
                  </a:lnTo>
                  <a:lnTo>
                    <a:pt x="5001978" y="319246"/>
                  </a:lnTo>
                  <a:lnTo>
                    <a:pt x="5021494" y="360780"/>
                  </a:lnTo>
                  <a:lnTo>
                    <a:pt x="5037802" y="404001"/>
                  </a:lnTo>
                  <a:lnTo>
                    <a:pt x="5050751" y="448757"/>
                  </a:lnTo>
                  <a:lnTo>
                    <a:pt x="5060189" y="494896"/>
                  </a:lnTo>
                  <a:lnTo>
                    <a:pt x="5065963" y="542265"/>
                  </a:lnTo>
                  <a:lnTo>
                    <a:pt x="5067921" y="590712"/>
                  </a:lnTo>
                  <a:lnTo>
                    <a:pt x="5067921" y="2953508"/>
                  </a:lnTo>
                  <a:lnTo>
                    <a:pt x="5065963" y="3001956"/>
                  </a:lnTo>
                  <a:lnTo>
                    <a:pt x="5060189" y="3049325"/>
                  </a:lnTo>
                  <a:lnTo>
                    <a:pt x="5050751" y="3095463"/>
                  </a:lnTo>
                  <a:lnTo>
                    <a:pt x="5037802" y="3140219"/>
                  </a:lnTo>
                  <a:lnTo>
                    <a:pt x="5021494" y="3183440"/>
                  </a:lnTo>
                  <a:lnTo>
                    <a:pt x="5001978" y="3224975"/>
                  </a:lnTo>
                  <a:lnTo>
                    <a:pt x="4979407" y="3264671"/>
                  </a:lnTo>
                  <a:lnTo>
                    <a:pt x="4953933" y="3302376"/>
                  </a:lnTo>
                  <a:lnTo>
                    <a:pt x="4925707" y="3337938"/>
                  </a:lnTo>
                  <a:lnTo>
                    <a:pt x="4894882" y="3371205"/>
                  </a:lnTo>
                  <a:lnTo>
                    <a:pt x="4861610" y="3402026"/>
                  </a:lnTo>
                  <a:lnTo>
                    <a:pt x="4826043" y="3430248"/>
                  </a:lnTo>
                  <a:lnTo>
                    <a:pt x="4788333" y="3455719"/>
                  </a:lnTo>
                  <a:lnTo>
                    <a:pt x="4748632" y="3478287"/>
                  </a:lnTo>
                  <a:lnTo>
                    <a:pt x="4707092" y="3497800"/>
                  </a:lnTo>
                  <a:lnTo>
                    <a:pt x="4663865" y="3514106"/>
                  </a:lnTo>
                  <a:lnTo>
                    <a:pt x="4619104" y="3527053"/>
                  </a:lnTo>
                  <a:lnTo>
                    <a:pt x="4572959" y="3536489"/>
                  </a:lnTo>
                  <a:lnTo>
                    <a:pt x="4525583" y="3542263"/>
                  </a:lnTo>
                  <a:lnTo>
                    <a:pt x="4477129" y="3544221"/>
                  </a:lnTo>
                  <a:lnTo>
                    <a:pt x="590791" y="3544221"/>
                  </a:lnTo>
                  <a:lnTo>
                    <a:pt x="542337" y="3542263"/>
                  </a:lnTo>
                  <a:lnTo>
                    <a:pt x="494962" y="3536489"/>
                  </a:lnTo>
                  <a:lnTo>
                    <a:pt x="448817" y="3527053"/>
                  </a:lnTo>
                  <a:lnTo>
                    <a:pt x="404056" y="3514106"/>
                  </a:lnTo>
                  <a:lnTo>
                    <a:pt x="360829" y="3497800"/>
                  </a:lnTo>
                  <a:lnTo>
                    <a:pt x="319289" y="3478287"/>
                  </a:lnTo>
                  <a:lnTo>
                    <a:pt x="279587" y="3455719"/>
                  </a:lnTo>
                  <a:lnTo>
                    <a:pt x="241877" y="3430248"/>
                  </a:lnTo>
                  <a:lnTo>
                    <a:pt x="206310" y="3402026"/>
                  </a:lnTo>
                  <a:lnTo>
                    <a:pt x="173038" y="3371205"/>
                  </a:lnTo>
                  <a:lnTo>
                    <a:pt x="142214" y="3337938"/>
                  </a:lnTo>
                  <a:lnTo>
                    <a:pt x="113988" y="3302376"/>
                  </a:lnTo>
                  <a:lnTo>
                    <a:pt x="88514" y="3264671"/>
                  </a:lnTo>
                  <a:lnTo>
                    <a:pt x="65943" y="3224975"/>
                  </a:lnTo>
                  <a:lnTo>
                    <a:pt x="46427" y="3183440"/>
                  </a:lnTo>
                  <a:lnTo>
                    <a:pt x="30118" y="3140219"/>
                  </a:lnTo>
                  <a:lnTo>
                    <a:pt x="17169" y="3095463"/>
                  </a:lnTo>
                  <a:lnTo>
                    <a:pt x="7732" y="3049325"/>
                  </a:lnTo>
                  <a:lnTo>
                    <a:pt x="1958" y="3001956"/>
                  </a:lnTo>
                  <a:lnTo>
                    <a:pt x="0" y="2953508"/>
                  </a:lnTo>
                  <a:lnTo>
                    <a:pt x="0" y="590712"/>
                  </a:lnTo>
                  <a:close/>
                </a:path>
              </a:pathLst>
            </a:custGeom>
            <a:ln w="24554">
              <a:solidFill>
                <a:srgbClr val="FA923F"/>
              </a:solidFill>
            </a:ln>
          </p:spPr>
          <p:txBody>
            <a:bodyPr wrap="square" lIns="0" tIns="0" rIns="0" bIns="0" rtlCol="0"/>
            <a:lstStyle/>
            <a:p>
              <a:endParaRPr/>
            </a:p>
          </p:txBody>
        </p:sp>
      </p:grpSp>
      <p:sp>
        <p:nvSpPr>
          <p:cNvPr id="5" name="object 5"/>
          <p:cNvSpPr/>
          <p:nvPr/>
        </p:nvSpPr>
        <p:spPr>
          <a:xfrm>
            <a:off x="2177169" y="1089819"/>
            <a:ext cx="8402320" cy="617220"/>
          </a:xfrm>
          <a:custGeom>
            <a:avLst/>
            <a:gdLst/>
            <a:ahLst/>
            <a:cxnLst/>
            <a:rect l="l" t="t" r="r" b="b"/>
            <a:pathLst>
              <a:path w="8402320" h="617219">
                <a:moveTo>
                  <a:pt x="8401928" y="0"/>
                </a:moveTo>
                <a:lnTo>
                  <a:pt x="135081" y="0"/>
                </a:lnTo>
                <a:lnTo>
                  <a:pt x="82501" y="8080"/>
                </a:lnTo>
                <a:lnTo>
                  <a:pt x="39564" y="30116"/>
                </a:lnTo>
                <a:lnTo>
                  <a:pt x="10615" y="62801"/>
                </a:lnTo>
                <a:lnTo>
                  <a:pt x="0" y="102825"/>
                </a:lnTo>
                <a:lnTo>
                  <a:pt x="0" y="514118"/>
                </a:lnTo>
                <a:lnTo>
                  <a:pt x="10615" y="554144"/>
                </a:lnTo>
                <a:lnTo>
                  <a:pt x="39564" y="586828"/>
                </a:lnTo>
                <a:lnTo>
                  <a:pt x="82501" y="608865"/>
                </a:lnTo>
                <a:lnTo>
                  <a:pt x="135081" y="616945"/>
                </a:lnTo>
                <a:lnTo>
                  <a:pt x="8401928" y="616945"/>
                </a:lnTo>
                <a:lnTo>
                  <a:pt x="8401928" y="0"/>
                </a:lnTo>
                <a:close/>
              </a:path>
            </a:pathLst>
          </a:custGeom>
          <a:solidFill>
            <a:srgbClr val="FA923F"/>
          </a:solidFill>
        </p:spPr>
        <p:txBody>
          <a:bodyPr wrap="square" lIns="0" tIns="0" rIns="0" bIns="0" rtlCol="0"/>
          <a:lstStyle/>
          <a:p>
            <a:endParaRPr/>
          </a:p>
        </p:txBody>
      </p:sp>
      <p:sp>
        <p:nvSpPr>
          <p:cNvPr id="6" name="object 6"/>
          <p:cNvSpPr txBox="1">
            <a:spLocks noGrp="1"/>
          </p:cNvSpPr>
          <p:nvPr>
            <p:ph type="title"/>
          </p:nvPr>
        </p:nvSpPr>
        <p:spPr>
          <a:xfrm>
            <a:off x="2328614" y="1199592"/>
            <a:ext cx="8250875" cy="382156"/>
          </a:xfrm>
          <a:prstGeom prst="rect">
            <a:avLst/>
          </a:prstGeom>
        </p:spPr>
        <p:txBody>
          <a:bodyPr vert="horz" wrap="square" lIns="0" tIns="12700" rIns="0" bIns="0" rtlCol="0">
            <a:spAutoFit/>
          </a:bodyPr>
          <a:lstStyle/>
          <a:p>
            <a:pPr marL="12700">
              <a:lnSpc>
                <a:spcPct val="100000"/>
              </a:lnSpc>
              <a:spcBef>
                <a:spcPts val="100"/>
              </a:spcBef>
            </a:pPr>
            <a:r>
              <a:rPr sz="2400" b="1" dirty="0">
                <a:latin typeface="Arial" panose="020B0604020202020204" pitchFamily="34" charset="0"/>
                <a:cs typeface="Arial" panose="020B0604020202020204" pitchFamily="34" charset="0"/>
              </a:rPr>
              <a:t>A</a:t>
            </a:r>
            <a:r>
              <a:rPr sz="2400" b="1" spc="-95" dirty="0">
                <a:latin typeface="Arial" panose="020B0604020202020204" pitchFamily="34" charset="0"/>
                <a:cs typeface="Arial" panose="020B0604020202020204" pitchFamily="34" charset="0"/>
              </a:rPr>
              <a:t> </a:t>
            </a:r>
            <a:r>
              <a:rPr sz="2400" b="1" dirty="0">
                <a:latin typeface="Arial" panose="020B0604020202020204" pitchFamily="34" charset="0"/>
                <a:cs typeface="Arial" panose="020B0604020202020204" pitchFamily="34" charset="0"/>
              </a:rPr>
              <a:t>Container</a:t>
            </a:r>
            <a:r>
              <a:rPr sz="2400" b="1" spc="-90" dirty="0">
                <a:latin typeface="Arial" panose="020B0604020202020204" pitchFamily="34" charset="0"/>
                <a:cs typeface="Arial" panose="020B0604020202020204" pitchFamily="34" charset="0"/>
              </a:rPr>
              <a:t> </a:t>
            </a:r>
            <a:r>
              <a:rPr sz="2400" b="1" dirty="0">
                <a:latin typeface="Arial" panose="020B0604020202020204" pitchFamily="34" charset="0"/>
                <a:cs typeface="Arial" panose="020B0604020202020204" pitchFamily="34" charset="0"/>
              </a:rPr>
              <a:t>Is</a:t>
            </a:r>
            <a:r>
              <a:rPr sz="2400" b="1" spc="-95" dirty="0">
                <a:latin typeface="Arial" panose="020B0604020202020204" pitchFamily="34" charset="0"/>
                <a:cs typeface="Arial" panose="020B0604020202020204" pitchFamily="34" charset="0"/>
              </a:rPr>
              <a:t> </a:t>
            </a:r>
            <a:r>
              <a:rPr sz="2400" b="1" spc="-55" dirty="0">
                <a:latin typeface="Arial" panose="020B0604020202020204" pitchFamily="34" charset="0"/>
                <a:cs typeface="Arial" panose="020B0604020202020204" pitchFamily="34" charset="0"/>
              </a:rPr>
              <a:t>Based</a:t>
            </a:r>
            <a:r>
              <a:rPr sz="2400" b="1" spc="-100" dirty="0">
                <a:latin typeface="Arial" panose="020B0604020202020204" pitchFamily="34" charset="0"/>
                <a:cs typeface="Arial" panose="020B0604020202020204" pitchFamily="34" charset="0"/>
              </a:rPr>
              <a:t> </a:t>
            </a:r>
            <a:r>
              <a:rPr sz="2400" b="1" dirty="0">
                <a:latin typeface="Arial" panose="020B0604020202020204" pitchFamily="34" charset="0"/>
                <a:cs typeface="Arial" panose="020B0604020202020204" pitchFamily="34" charset="0"/>
              </a:rPr>
              <a:t>On</a:t>
            </a:r>
            <a:r>
              <a:rPr sz="2400" b="1" spc="-100" dirty="0">
                <a:latin typeface="Arial" panose="020B0604020202020204" pitchFamily="34" charset="0"/>
                <a:cs typeface="Arial" panose="020B0604020202020204" pitchFamily="34" charset="0"/>
              </a:rPr>
              <a:t> </a:t>
            </a:r>
            <a:r>
              <a:rPr sz="2400" b="1" dirty="0">
                <a:latin typeface="Arial" panose="020B0604020202020204" pitchFamily="34" charset="0"/>
                <a:cs typeface="Arial" panose="020B0604020202020204" pitchFamily="34" charset="0"/>
              </a:rPr>
              <a:t>An</a:t>
            </a:r>
            <a:r>
              <a:rPr sz="2400" b="1" spc="-95" dirty="0">
                <a:latin typeface="Arial" panose="020B0604020202020204" pitchFamily="34" charset="0"/>
                <a:cs typeface="Arial" panose="020B0604020202020204" pitchFamily="34" charset="0"/>
              </a:rPr>
              <a:t> </a:t>
            </a:r>
            <a:r>
              <a:rPr sz="2400" b="1" spc="-10" dirty="0">
                <a:latin typeface="Arial" panose="020B0604020202020204" pitchFamily="34" charset="0"/>
                <a:cs typeface="Arial" panose="020B0604020202020204" pitchFamily="34" charset="0"/>
              </a:rPr>
              <a:t>Image</a:t>
            </a:r>
          </a:p>
        </p:txBody>
      </p:sp>
      <p:grpSp>
        <p:nvGrpSpPr>
          <p:cNvPr id="7" name="object 7"/>
          <p:cNvGrpSpPr/>
          <p:nvPr/>
        </p:nvGrpSpPr>
        <p:grpSpPr>
          <a:xfrm>
            <a:off x="3169829" y="3981563"/>
            <a:ext cx="4341495" cy="2194560"/>
            <a:chOff x="3169829" y="3981563"/>
            <a:chExt cx="4341495" cy="2194560"/>
          </a:xfrm>
        </p:grpSpPr>
        <p:sp>
          <p:nvSpPr>
            <p:cNvPr id="8" name="object 8"/>
            <p:cNvSpPr/>
            <p:nvPr/>
          </p:nvSpPr>
          <p:spPr>
            <a:xfrm>
              <a:off x="3182212" y="3993946"/>
              <a:ext cx="4316730" cy="2169795"/>
            </a:xfrm>
            <a:custGeom>
              <a:avLst/>
              <a:gdLst/>
              <a:ahLst/>
              <a:cxnLst/>
              <a:rect l="l" t="t" r="r" b="b"/>
              <a:pathLst>
                <a:path w="4316730" h="2169795">
                  <a:moveTo>
                    <a:pt x="3954677" y="0"/>
                  </a:moveTo>
                  <a:lnTo>
                    <a:pt x="361596" y="0"/>
                  </a:lnTo>
                  <a:lnTo>
                    <a:pt x="312530" y="3300"/>
                  </a:lnTo>
                  <a:lnTo>
                    <a:pt x="265469" y="12914"/>
                  </a:lnTo>
                  <a:lnTo>
                    <a:pt x="220846" y="28412"/>
                  </a:lnTo>
                  <a:lnTo>
                    <a:pt x="179091" y="49362"/>
                  </a:lnTo>
                  <a:lnTo>
                    <a:pt x="140635" y="75333"/>
                  </a:lnTo>
                  <a:lnTo>
                    <a:pt x="105909" y="105895"/>
                  </a:lnTo>
                  <a:lnTo>
                    <a:pt x="75343" y="140617"/>
                  </a:lnTo>
                  <a:lnTo>
                    <a:pt x="49368" y="179068"/>
                  </a:lnTo>
                  <a:lnTo>
                    <a:pt x="28416" y="220817"/>
                  </a:lnTo>
                  <a:lnTo>
                    <a:pt x="12916" y="265434"/>
                  </a:lnTo>
                  <a:lnTo>
                    <a:pt x="3300" y="312488"/>
                  </a:lnTo>
                  <a:lnTo>
                    <a:pt x="0" y="361548"/>
                  </a:lnTo>
                  <a:lnTo>
                    <a:pt x="0" y="1807686"/>
                  </a:lnTo>
                  <a:lnTo>
                    <a:pt x="3300" y="1856746"/>
                  </a:lnTo>
                  <a:lnTo>
                    <a:pt x="12916" y="1903800"/>
                  </a:lnTo>
                  <a:lnTo>
                    <a:pt x="28416" y="1948417"/>
                  </a:lnTo>
                  <a:lnTo>
                    <a:pt x="49368" y="1990166"/>
                  </a:lnTo>
                  <a:lnTo>
                    <a:pt x="75343" y="2028618"/>
                  </a:lnTo>
                  <a:lnTo>
                    <a:pt x="105909" y="2063339"/>
                  </a:lnTo>
                  <a:lnTo>
                    <a:pt x="140635" y="2093901"/>
                  </a:lnTo>
                  <a:lnTo>
                    <a:pt x="179091" y="2119873"/>
                  </a:lnTo>
                  <a:lnTo>
                    <a:pt x="220846" y="2140822"/>
                  </a:lnTo>
                  <a:lnTo>
                    <a:pt x="265469" y="2156320"/>
                  </a:lnTo>
                  <a:lnTo>
                    <a:pt x="312530" y="2165934"/>
                  </a:lnTo>
                  <a:lnTo>
                    <a:pt x="361596" y="2169234"/>
                  </a:lnTo>
                  <a:lnTo>
                    <a:pt x="3954677" y="2169234"/>
                  </a:lnTo>
                  <a:lnTo>
                    <a:pt x="4003743" y="2165934"/>
                  </a:lnTo>
                  <a:lnTo>
                    <a:pt x="4050804" y="2156320"/>
                  </a:lnTo>
                  <a:lnTo>
                    <a:pt x="4095427" y="2140822"/>
                  </a:lnTo>
                  <a:lnTo>
                    <a:pt x="4137182" y="2119873"/>
                  </a:lnTo>
                  <a:lnTo>
                    <a:pt x="4175638" y="2093901"/>
                  </a:lnTo>
                  <a:lnTo>
                    <a:pt x="4210364" y="2063339"/>
                  </a:lnTo>
                  <a:lnTo>
                    <a:pt x="4240930" y="2028618"/>
                  </a:lnTo>
                  <a:lnTo>
                    <a:pt x="4266905" y="1990166"/>
                  </a:lnTo>
                  <a:lnTo>
                    <a:pt x="4287858" y="1948417"/>
                  </a:lnTo>
                  <a:lnTo>
                    <a:pt x="4303357" y="1903800"/>
                  </a:lnTo>
                  <a:lnTo>
                    <a:pt x="4312973" y="1856746"/>
                  </a:lnTo>
                  <a:lnTo>
                    <a:pt x="4316274" y="1807686"/>
                  </a:lnTo>
                  <a:lnTo>
                    <a:pt x="4316274" y="361548"/>
                  </a:lnTo>
                  <a:lnTo>
                    <a:pt x="4312973" y="312488"/>
                  </a:lnTo>
                  <a:lnTo>
                    <a:pt x="4303357" y="265434"/>
                  </a:lnTo>
                  <a:lnTo>
                    <a:pt x="4287858" y="220817"/>
                  </a:lnTo>
                  <a:lnTo>
                    <a:pt x="4266905" y="179068"/>
                  </a:lnTo>
                  <a:lnTo>
                    <a:pt x="4240930" y="140617"/>
                  </a:lnTo>
                  <a:lnTo>
                    <a:pt x="4210364" y="105895"/>
                  </a:lnTo>
                  <a:lnTo>
                    <a:pt x="4175638" y="75333"/>
                  </a:lnTo>
                  <a:lnTo>
                    <a:pt x="4137182" y="49362"/>
                  </a:lnTo>
                  <a:lnTo>
                    <a:pt x="4095427" y="28412"/>
                  </a:lnTo>
                  <a:lnTo>
                    <a:pt x="4050804" y="12914"/>
                  </a:lnTo>
                  <a:lnTo>
                    <a:pt x="4003743" y="3300"/>
                  </a:lnTo>
                  <a:lnTo>
                    <a:pt x="3954677" y="0"/>
                  </a:lnTo>
                  <a:close/>
                </a:path>
              </a:pathLst>
            </a:custGeom>
            <a:solidFill>
              <a:srgbClr val="EDC0EC"/>
            </a:solidFill>
          </p:spPr>
          <p:txBody>
            <a:bodyPr wrap="square" lIns="0" tIns="0" rIns="0" bIns="0" rtlCol="0"/>
            <a:lstStyle/>
            <a:p>
              <a:endParaRPr/>
            </a:p>
          </p:txBody>
        </p:sp>
        <p:sp>
          <p:nvSpPr>
            <p:cNvPr id="9" name="object 9"/>
            <p:cNvSpPr/>
            <p:nvPr/>
          </p:nvSpPr>
          <p:spPr>
            <a:xfrm>
              <a:off x="3182212" y="3993946"/>
              <a:ext cx="4316730" cy="2169795"/>
            </a:xfrm>
            <a:custGeom>
              <a:avLst/>
              <a:gdLst/>
              <a:ahLst/>
              <a:cxnLst/>
              <a:rect l="l" t="t" r="r" b="b"/>
              <a:pathLst>
                <a:path w="4316730" h="2169795">
                  <a:moveTo>
                    <a:pt x="0" y="361548"/>
                  </a:moveTo>
                  <a:lnTo>
                    <a:pt x="3300" y="312488"/>
                  </a:lnTo>
                  <a:lnTo>
                    <a:pt x="12916" y="265434"/>
                  </a:lnTo>
                  <a:lnTo>
                    <a:pt x="28416" y="220817"/>
                  </a:lnTo>
                  <a:lnTo>
                    <a:pt x="49368" y="179068"/>
                  </a:lnTo>
                  <a:lnTo>
                    <a:pt x="75343" y="140617"/>
                  </a:lnTo>
                  <a:lnTo>
                    <a:pt x="105909" y="105895"/>
                  </a:lnTo>
                  <a:lnTo>
                    <a:pt x="140635" y="75333"/>
                  </a:lnTo>
                  <a:lnTo>
                    <a:pt x="179091" y="49361"/>
                  </a:lnTo>
                  <a:lnTo>
                    <a:pt x="220846" y="28412"/>
                  </a:lnTo>
                  <a:lnTo>
                    <a:pt x="265469" y="12914"/>
                  </a:lnTo>
                  <a:lnTo>
                    <a:pt x="312530" y="3300"/>
                  </a:lnTo>
                  <a:lnTo>
                    <a:pt x="361596" y="0"/>
                  </a:lnTo>
                  <a:lnTo>
                    <a:pt x="3954677" y="0"/>
                  </a:lnTo>
                  <a:lnTo>
                    <a:pt x="4003744" y="3300"/>
                  </a:lnTo>
                  <a:lnTo>
                    <a:pt x="4050804" y="12914"/>
                  </a:lnTo>
                  <a:lnTo>
                    <a:pt x="4095427" y="28412"/>
                  </a:lnTo>
                  <a:lnTo>
                    <a:pt x="4137182" y="49361"/>
                  </a:lnTo>
                  <a:lnTo>
                    <a:pt x="4175638" y="75333"/>
                  </a:lnTo>
                  <a:lnTo>
                    <a:pt x="4210365" y="105895"/>
                  </a:lnTo>
                  <a:lnTo>
                    <a:pt x="4240931" y="140617"/>
                  </a:lnTo>
                  <a:lnTo>
                    <a:pt x="4266905" y="179068"/>
                  </a:lnTo>
                  <a:lnTo>
                    <a:pt x="4287858" y="220817"/>
                  </a:lnTo>
                  <a:lnTo>
                    <a:pt x="4303357" y="265434"/>
                  </a:lnTo>
                  <a:lnTo>
                    <a:pt x="4312973" y="312488"/>
                  </a:lnTo>
                  <a:lnTo>
                    <a:pt x="4316274" y="361548"/>
                  </a:lnTo>
                  <a:lnTo>
                    <a:pt x="4316274" y="1807685"/>
                  </a:lnTo>
                  <a:lnTo>
                    <a:pt x="4312973" y="1856745"/>
                  </a:lnTo>
                  <a:lnTo>
                    <a:pt x="4303357" y="1903799"/>
                  </a:lnTo>
                  <a:lnTo>
                    <a:pt x="4287858" y="1948416"/>
                  </a:lnTo>
                  <a:lnTo>
                    <a:pt x="4266905" y="1990166"/>
                  </a:lnTo>
                  <a:lnTo>
                    <a:pt x="4240931" y="2028617"/>
                  </a:lnTo>
                  <a:lnTo>
                    <a:pt x="4210365" y="2063339"/>
                  </a:lnTo>
                  <a:lnTo>
                    <a:pt x="4175638" y="2093901"/>
                  </a:lnTo>
                  <a:lnTo>
                    <a:pt x="4137182" y="2119872"/>
                  </a:lnTo>
                  <a:lnTo>
                    <a:pt x="4095427" y="2140822"/>
                  </a:lnTo>
                  <a:lnTo>
                    <a:pt x="4050804" y="2156319"/>
                  </a:lnTo>
                  <a:lnTo>
                    <a:pt x="4003744" y="2165933"/>
                  </a:lnTo>
                  <a:lnTo>
                    <a:pt x="3954677" y="2169234"/>
                  </a:lnTo>
                  <a:lnTo>
                    <a:pt x="361596" y="2169234"/>
                  </a:lnTo>
                  <a:lnTo>
                    <a:pt x="312530" y="2165933"/>
                  </a:lnTo>
                  <a:lnTo>
                    <a:pt x="265469" y="2156319"/>
                  </a:lnTo>
                  <a:lnTo>
                    <a:pt x="220846" y="2140822"/>
                  </a:lnTo>
                  <a:lnTo>
                    <a:pt x="179091" y="2119872"/>
                  </a:lnTo>
                  <a:lnTo>
                    <a:pt x="140635" y="2093901"/>
                  </a:lnTo>
                  <a:lnTo>
                    <a:pt x="105909" y="2063339"/>
                  </a:lnTo>
                  <a:lnTo>
                    <a:pt x="75343" y="2028617"/>
                  </a:lnTo>
                  <a:lnTo>
                    <a:pt x="49368" y="1990166"/>
                  </a:lnTo>
                  <a:lnTo>
                    <a:pt x="28416" y="1948416"/>
                  </a:lnTo>
                  <a:lnTo>
                    <a:pt x="12916" y="1903799"/>
                  </a:lnTo>
                  <a:lnTo>
                    <a:pt x="3300" y="1856745"/>
                  </a:lnTo>
                  <a:lnTo>
                    <a:pt x="0" y="1807685"/>
                  </a:lnTo>
                  <a:lnTo>
                    <a:pt x="0" y="361548"/>
                  </a:lnTo>
                  <a:close/>
                </a:path>
              </a:pathLst>
            </a:custGeom>
            <a:ln w="24554">
              <a:solidFill>
                <a:srgbClr val="CA41C7"/>
              </a:solidFill>
            </a:ln>
          </p:spPr>
          <p:txBody>
            <a:bodyPr wrap="square" lIns="0" tIns="0" rIns="0" bIns="0" rtlCol="0"/>
            <a:lstStyle/>
            <a:p>
              <a:endParaRPr/>
            </a:p>
          </p:txBody>
        </p:sp>
        <p:sp>
          <p:nvSpPr>
            <p:cNvPr id="10" name="object 10"/>
            <p:cNvSpPr/>
            <p:nvPr/>
          </p:nvSpPr>
          <p:spPr>
            <a:xfrm>
              <a:off x="3583659" y="5420176"/>
              <a:ext cx="3513454" cy="427355"/>
            </a:xfrm>
            <a:custGeom>
              <a:avLst/>
              <a:gdLst/>
              <a:ahLst/>
              <a:cxnLst/>
              <a:rect l="l" t="t" r="r" b="b"/>
              <a:pathLst>
                <a:path w="3513454" h="427354">
                  <a:moveTo>
                    <a:pt x="3442201" y="0"/>
                  </a:moveTo>
                  <a:lnTo>
                    <a:pt x="71178" y="0"/>
                  </a:lnTo>
                  <a:lnTo>
                    <a:pt x="43472" y="5592"/>
                  </a:lnTo>
                  <a:lnTo>
                    <a:pt x="20847" y="20844"/>
                  </a:lnTo>
                  <a:lnTo>
                    <a:pt x="5593" y="43466"/>
                  </a:lnTo>
                  <a:lnTo>
                    <a:pt x="0" y="71168"/>
                  </a:lnTo>
                  <a:lnTo>
                    <a:pt x="0" y="355845"/>
                  </a:lnTo>
                  <a:lnTo>
                    <a:pt x="5593" y="383547"/>
                  </a:lnTo>
                  <a:lnTo>
                    <a:pt x="20847" y="406168"/>
                  </a:lnTo>
                  <a:lnTo>
                    <a:pt x="43472" y="421420"/>
                  </a:lnTo>
                  <a:lnTo>
                    <a:pt x="71178" y="427013"/>
                  </a:lnTo>
                  <a:lnTo>
                    <a:pt x="3442201" y="427013"/>
                  </a:lnTo>
                  <a:lnTo>
                    <a:pt x="3469907" y="421420"/>
                  </a:lnTo>
                  <a:lnTo>
                    <a:pt x="3492532" y="406168"/>
                  </a:lnTo>
                  <a:lnTo>
                    <a:pt x="3507786" y="383547"/>
                  </a:lnTo>
                  <a:lnTo>
                    <a:pt x="3513380" y="355845"/>
                  </a:lnTo>
                  <a:lnTo>
                    <a:pt x="3513380" y="71168"/>
                  </a:lnTo>
                  <a:lnTo>
                    <a:pt x="3507786" y="43466"/>
                  </a:lnTo>
                  <a:lnTo>
                    <a:pt x="3492532" y="20844"/>
                  </a:lnTo>
                  <a:lnTo>
                    <a:pt x="3469907" y="5592"/>
                  </a:lnTo>
                  <a:lnTo>
                    <a:pt x="3442201" y="0"/>
                  </a:lnTo>
                  <a:close/>
                </a:path>
              </a:pathLst>
            </a:custGeom>
            <a:solidFill>
              <a:srgbClr val="CA41C7"/>
            </a:solidFill>
          </p:spPr>
          <p:txBody>
            <a:bodyPr wrap="square" lIns="0" tIns="0" rIns="0" bIns="0" rtlCol="0"/>
            <a:lstStyle/>
            <a:p>
              <a:endParaRPr/>
            </a:p>
          </p:txBody>
        </p:sp>
        <p:sp>
          <p:nvSpPr>
            <p:cNvPr id="11" name="object 11"/>
            <p:cNvSpPr/>
            <p:nvPr/>
          </p:nvSpPr>
          <p:spPr>
            <a:xfrm>
              <a:off x="3583659" y="5420176"/>
              <a:ext cx="3513454" cy="427355"/>
            </a:xfrm>
            <a:custGeom>
              <a:avLst/>
              <a:gdLst/>
              <a:ahLst/>
              <a:cxnLst/>
              <a:rect l="l" t="t" r="r" b="b"/>
              <a:pathLst>
                <a:path w="3513454" h="427354">
                  <a:moveTo>
                    <a:pt x="0" y="71169"/>
                  </a:moveTo>
                  <a:lnTo>
                    <a:pt x="5593" y="43466"/>
                  </a:lnTo>
                  <a:lnTo>
                    <a:pt x="20847" y="20844"/>
                  </a:lnTo>
                  <a:lnTo>
                    <a:pt x="43472" y="5592"/>
                  </a:lnTo>
                  <a:lnTo>
                    <a:pt x="71178" y="0"/>
                  </a:lnTo>
                  <a:lnTo>
                    <a:pt x="3442201" y="0"/>
                  </a:lnTo>
                  <a:lnTo>
                    <a:pt x="3469907" y="5592"/>
                  </a:lnTo>
                  <a:lnTo>
                    <a:pt x="3492531" y="20844"/>
                  </a:lnTo>
                  <a:lnTo>
                    <a:pt x="3507785" y="43466"/>
                  </a:lnTo>
                  <a:lnTo>
                    <a:pt x="3513379" y="71169"/>
                  </a:lnTo>
                  <a:lnTo>
                    <a:pt x="3513379" y="355845"/>
                  </a:lnTo>
                  <a:lnTo>
                    <a:pt x="3507785" y="383547"/>
                  </a:lnTo>
                  <a:lnTo>
                    <a:pt x="3492531" y="406169"/>
                  </a:lnTo>
                  <a:lnTo>
                    <a:pt x="3469907" y="421421"/>
                  </a:lnTo>
                  <a:lnTo>
                    <a:pt x="3442201" y="427014"/>
                  </a:lnTo>
                  <a:lnTo>
                    <a:pt x="71178" y="427014"/>
                  </a:lnTo>
                  <a:lnTo>
                    <a:pt x="43472" y="421421"/>
                  </a:lnTo>
                  <a:lnTo>
                    <a:pt x="20847" y="406169"/>
                  </a:lnTo>
                  <a:lnTo>
                    <a:pt x="5593" y="383547"/>
                  </a:lnTo>
                  <a:lnTo>
                    <a:pt x="0" y="355845"/>
                  </a:lnTo>
                  <a:lnTo>
                    <a:pt x="0" y="71169"/>
                  </a:lnTo>
                  <a:close/>
                </a:path>
              </a:pathLst>
            </a:custGeom>
            <a:ln w="24553">
              <a:solidFill>
                <a:srgbClr val="FFFFFF"/>
              </a:solidFill>
            </a:ln>
          </p:spPr>
          <p:txBody>
            <a:bodyPr wrap="square" lIns="0" tIns="0" rIns="0" bIns="0" rtlCol="0"/>
            <a:lstStyle/>
            <a:p>
              <a:endParaRPr/>
            </a:p>
          </p:txBody>
        </p:sp>
      </p:grpSp>
      <p:sp>
        <p:nvSpPr>
          <p:cNvPr id="12" name="object 12"/>
          <p:cNvSpPr txBox="1"/>
          <p:nvPr/>
        </p:nvSpPr>
        <p:spPr>
          <a:xfrm>
            <a:off x="3988630" y="5502172"/>
            <a:ext cx="1022350" cy="254000"/>
          </a:xfrm>
          <a:prstGeom prst="rect">
            <a:avLst/>
          </a:prstGeom>
        </p:spPr>
        <p:txBody>
          <a:bodyPr vert="horz" wrap="square" lIns="0" tIns="12700" rIns="0" bIns="0" rtlCol="0">
            <a:spAutoFit/>
          </a:bodyPr>
          <a:lstStyle/>
          <a:p>
            <a:pPr marL="12700">
              <a:lnSpc>
                <a:spcPct val="100000"/>
              </a:lnSpc>
              <a:spcBef>
                <a:spcPts val="100"/>
              </a:spcBef>
            </a:pPr>
            <a:r>
              <a:rPr sz="1500" b="1" spc="-50" dirty="0">
                <a:solidFill>
                  <a:srgbClr val="FFFFFF"/>
                </a:solidFill>
                <a:latin typeface="Tahoma"/>
                <a:cs typeface="Tahoma"/>
              </a:rPr>
              <a:t>Instruction</a:t>
            </a:r>
            <a:endParaRPr sz="1500">
              <a:latin typeface="Tahoma"/>
              <a:cs typeface="Tahoma"/>
            </a:endParaRPr>
          </a:p>
        </p:txBody>
      </p:sp>
      <p:pic>
        <p:nvPicPr>
          <p:cNvPr id="13" name="object 13"/>
          <p:cNvPicPr/>
          <p:nvPr/>
        </p:nvPicPr>
        <p:blipFill>
          <a:blip r:embed="rId2" cstate="print"/>
          <a:stretch>
            <a:fillRect/>
          </a:stretch>
        </p:blipFill>
        <p:spPr>
          <a:xfrm>
            <a:off x="5060887" y="5568821"/>
            <a:ext cx="104775" cy="136525"/>
          </a:xfrm>
          <a:prstGeom prst="rect">
            <a:avLst/>
          </a:prstGeom>
        </p:spPr>
      </p:pic>
      <p:sp>
        <p:nvSpPr>
          <p:cNvPr id="14" name="object 14"/>
          <p:cNvSpPr txBox="1"/>
          <p:nvPr/>
        </p:nvSpPr>
        <p:spPr>
          <a:xfrm>
            <a:off x="5160519" y="5502172"/>
            <a:ext cx="1529080" cy="254000"/>
          </a:xfrm>
          <a:prstGeom prst="rect">
            <a:avLst/>
          </a:prstGeom>
        </p:spPr>
        <p:txBody>
          <a:bodyPr vert="horz" wrap="square" lIns="0" tIns="12700" rIns="0" bIns="0" rtlCol="0">
            <a:spAutoFit/>
          </a:bodyPr>
          <a:lstStyle/>
          <a:p>
            <a:pPr marL="12700">
              <a:lnSpc>
                <a:spcPct val="100000"/>
              </a:lnSpc>
              <a:spcBef>
                <a:spcPts val="100"/>
              </a:spcBef>
            </a:pPr>
            <a:r>
              <a:rPr sz="1500" spc="-185" dirty="0">
                <a:solidFill>
                  <a:srgbClr val="FFFFFF"/>
                </a:solidFill>
                <a:latin typeface="Verdana"/>
                <a:cs typeface="Verdana"/>
              </a:rPr>
              <a:t>1:</a:t>
            </a:r>
            <a:r>
              <a:rPr sz="1500" spc="-114" dirty="0">
                <a:solidFill>
                  <a:srgbClr val="FFFFFF"/>
                </a:solidFill>
                <a:latin typeface="Verdana"/>
                <a:cs typeface="Verdana"/>
              </a:rPr>
              <a:t> </a:t>
            </a:r>
            <a:r>
              <a:rPr sz="1500" spc="-85" dirty="0">
                <a:solidFill>
                  <a:srgbClr val="FFFFFF"/>
                </a:solidFill>
                <a:latin typeface="Verdana"/>
                <a:cs typeface="Verdana"/>
              </a:rPr>
              <a:t>Image</a:t>
            </a:r>
            <a:r>
              <a:rPr sz="1500" spc="-95" dirty="0">
                <a:solidFill>
                  <a:srgbClr val="FFFFFF"/>
                </a:solidFill>
                <a:latin typeface="Verdana"/>
                <a:cs typeface="Verdana"/>
              </a:rPr>
              <a:t> </a:t>
            </a:r>
            <a:r>
              <a:rPr sz="1500" spc="-45" dirty="0">
                <a:solidFill>
                  <a:srgbClr val="FFFFFF"/>
                </a:solidFill>
                <a:latin typeface="Verdana"/>
                <a:cs typeface="Verdana"/>
              </a:rPr>
              <a:t>Layer</a:t>
            </a:r>
            <a:r>
              <a:rPr sz="1500" spc="-100" dirty="0">
                <a:solidFill>
                  <a:srgbClr val="FFFFFF"/>
                </a:solidFill>
                <a:latin typeface="Verdana"/>
                <a:cs typeface="Verdana"/>
              </a:rPr>
              <a:t> </a:t>
            </a:r>
            <a:r>
              <a:rPr sz="1500" spc="-50" dirty="0">
                <a:solidFill>
                  <a:srgbClr val="FFFFFF"/>
                </a:solidFill>
                <a:latin typeface="Verdana"/>
                <a:cs typeface="Verdana"/>
              </a:rPr>
              <a:t>1</a:t>
            </a:r>
            <a:endParaRPr sz="1500">
              <a:latin typeface="Verdana"/>
              <a:cs typeface="Verdana"/>
            </a:endParaRPr>
          </a:p>
        </p:txBody>
      </p:sp>
      <p:grpSp>
        <p:nvGrpSpPr>
          <p:cNvPr id="15" name="object 15"/>
          <p:cNvGrpSpPr/>
          <p:nvPr/>
        </p:nvGrpSpPr>
        <p:grpSpPr>
          <a:xfrm>
            <a:off x="3571276" y="4852674"/>
            <a:ext cx="3538220" cy="452120"/>
            <a:chOff x="3571276" y="4852674"/>
            <a:chExt cx="3538220" cy="452120"/>
          </a:xfrm>
        </p:grpSpPr>
        <p:sp>
          <p:nvSpPr>
            <p:cNvPr id="16" name="object 16"/>
            <p:cNvSpPr/>
            <p:nvPr/>
          </p:nvSpPr>
          <p:spPr>
            <a:xfrm>
              <a:off x="3583659" y="4865057"/>
              <a:ext cx="3513454" cy="427355"/>
            </a:xfrm>
            <a:custGeom>
              <a:avLst/>
              <a:gdLst/>
              <a:ahLst/>
              <a:cxnLst/>
              <a:rect l="l" t="t" r="r" b="b"/>
              <a:pathLst>
                <a:path w="3513454" h="427354">
                  <a:moveTo>
                    <a:pt x="3442201" y="0"/>
                  </a:moveTo>
                  <a:lnTo>
                    <a:pt x="71178" y="0"/>
                  </a:lnTo>
                  <a:lnTo>
                    <a:pt x="43472" y="5592"/>
                  </a:lnTo>
                  <a:lnTo>
                    <a:pt x="20847" y="20844"/>
                  </a:lnTo>
                  <a:lnTo>
                    <a:pt x="5593" y="43466"/>
                  </a:lnTo>
                  <a:lnTo>
                    <a:pt x="0" y="71168"/>
                  </a:lnTo>
                  <a:lnTo>
                    <a:pt x="0" y="355845"/>
                  </a:lnTo>
                  <a:lnTo>
                    <a:pt x="5593" y="383547"/>
                  </a:lnTo>
                  <a:lnTo>
                    <a:pt x="20847" y="406168"/>
                  </a:lnTo>
                  <a:lnTo>
                    <a:pt x="43472" y="421420"/>
                  </a:lnTo>
                  <a:lnTo>
                    <a:pt x="71178" y="427013"/>
                  </a:lnTo>
                  <a:lnTo>
                    <a:pt x="3442201" y="427013"/>
                  </a:lnTo>
                  <a:lnTo>
                    <a:pt x="3469907" y="421420"/>
                  </a:lnTo>
                  <a:lnTo>
                    <a:pt x="3492532" y="406168"/>
                  </a:lnTo>
                  <a:lnTo>
                    <a:pt x="3507786" y="383547"/>
                  </a:lnTo>
                  <a:lnTo>
                    <a:pt x="3513380" y="355845"/>
                  </a:lnTo>
                  <a:lnTo>
                    <a:pt x="3513380" y="71168"/>
                  </a:lnTo>
                  <a:lnTo>
                    <a:pt x="3507786" y="43466"/>
                  </a:lnTo>
                  <a:lnTo>
                    <a:pt x="3492532" y="20844"/>
                  </a:lnTo>
                  <a:lnTo>
                    <a:pt x="3469907" y="5592"/>
                  </a:lnTo>
                  <a:lnTo>
                    <a:pt x="3442201" y="0"/>
                  </a:lnTo>
                  <a:close/>
                </a:path>
              </a:pathLst>
            </a:custGeom>
            <a:solidFill>
              <a:srgbClr val="CA41C7"/>
            </a:solidFill>
          </p:spPr>
          <p:txBody>
            <a:bodyPr wrap="square" lIns="0" tIns="0" rIns="0" bIns="0" rtlCol="0"/>
            <a:lstStyle/>
            <a:p>
              <a:endParaRPr/>
            </a:p>
          </p:txBody>
        </p:sp>
        <p:sp>
          <p:nvSpPr>
            <p:cNvPr id="17" name="object 17"/>
            <p:cNvSpPr/>
            <p:nvPr/>
          </p:nvSpPr>
          <p:spPr>
            <a:xfrm>
              <a:off x="3583659" y="4865057"/>
              <a:ext cx="3513454" cy="427355"/>
            </a:xfrm>
            <a:custGeom>
              <a:avLst/>
              <a:gdLst/>
              <a:ahLst/>
              <a:cxnLst/>
              <a:rect l="l" t="t" r="r" b="b"/>
              <a:pathLst>
                <a:path w="3513454" h="427354">
                  <a:moveTo>
                    <a:pt x="0" y="71169"/>
                  </a:moveTo>
                  <a:lnTo>
                    <a:pt x="5593" y="43466"/>
                  </a:lnTo>
                  <a:lnTo>
                    <a:pt x="20847" y="20844"/>
                  </a:lnTo>
                  <a:lnTo>
                    <a:pt x="43472" y="5592"/>
                  </a:lnTo>
                  <a:lnTo>
                    <a:pt x="71178" y="0"/>
                  </a:lnTo>
                  <a:lnTo>
                    <a:pt x="3442201" y="0"/>
                  </a:lnTo>
                  <a:lnTo>
                    <a:pt x="3469907" y="5592"/>
                  </a:lnTo>
                  <a:lnTo>
                    <a:pt x="3492531" y="20844"/>
                  </a:lnTo>
                  <a:lnTo>
                    <a:pt x="3507785" y="43466"/>
                  </a:lnTo>
                  <a:lnTo>
                    <a:pt x="3513379" y="71169"/>
                  </a:lnTo>
                  <a:lnTo>
                    <a:pt x="3513379" y="355845"/>
                  </a:lnTo>
                  <a:lnTo>
                    <a:pt x="3507785" y="383547"/>
                  </a:lnTo>
                  <a:lnTo>
                    <a:pt x="3492531" y="406169"/>
                  </a:lnTo>
                  <a:lnTo>
                    <a:pt x="3469907" y="421421"/>
                  </a:lnTo>
                  <a:lnTo>
                    <a:pt x="3442201" y="427014"/>
                  </a:lnTo>
                  <a:lnTo>
                    <a:pt x="71178" y="427014"/>
                  </a:lnTo>
                  <a:lnTo>
                    <a:pt x="43472" y="421421"/>
                  </a:lnTo>
                  <a:lnTo>
                    <a:pt x="20847" y="406169"/>
                  </a:lnTo>
                  <a:lnTo>
                    <a:pt x="5593" y="383547"/>
                  </a:lnTo>
                  <a:lnTo>
                    <a:pt x="0" y="355845"/>
                  </a:lnTo>
                  <a:lnTo>
                    <a:pt x="0" y="71169"/>
                  </a:lnTo>
                  <a:close/>
                </a:path>
              </a:pathLst>
            </a:custGeom>
            <a:ln w="24553">
              <a:solidFill>
                <a:srgbClr val="FFFFFF"/>
              </a:solidFill>
            </a:ln>
          </p:spPr>
          <p:txBody>
            <a:bodyPr wrap="square" lIns="0" tIns="0" rIns="0" bIns="0" rtlCol="0"/>
            <a:lstStyle/>
            <a:p>
              <a:endParaRPr/>
            </a:p>
          </p:txBody>
        </p:sp>
      </p:grpSp>
      <p:sp>
        <p:nvSpPr>
          <p:cNvPr id="18" name="object 18"/>
          <p:cNvSpPr txBox="1"/>
          <p:nvPr/>
        </p:nvSpPr>
        <p:spPr>
          <a:xfrm>
            <a:off x="3988630" y="4947435"/>
            <a:ext cx="1022350" cy="254000"/>
          </a:xfrm>
          <a:prstGeom prst="rect">
            <a:avLst/>
          </a:prstGeom>
        </p:spPr>
        <p:txBody>
          <a:bodyPr vert="horz" wrap="square" lIns="0" tIns="12700" rIns="0" bIns="0" rtlCol="0">
            <a:spAutoFit/>
          </a:bodyPr>
          <a:lstStyle/>
          <a:p>
            <a:pPr marL="12700">
              <a:lnSpc>
                <a:spcPct val="100000"/>
              </a:lnSpc>
              <a:spcBef>
                <a:spcPts val="100"/>
              </a:spcBef>
            </a:pPr>
            <a:r>
              <a:rPr sz="1500" b="1" spc="-50" dirty="0">
                <a:solidFill>
                  <a:srgbClr val="FFFFFF"/>
                </a:solidFill>
                <a:latin typeface="Tahoma"/>
                <a:cs typeface="Tahoma"/>
              </a:rPr>
              <a:t>Instruction</a:t>
            </a:r>
            <a:endParaRPr sz="1500">
              <a:latin typeface="Tahoma"/>
              <a:cs typeface="Tahoma"/>
            </a:endParaRPr>
          </a:p>
        </p:txBody>
      </p:sp>
      <p:pic>
        <p:nvPicPr>
          <p:cNvPr id="19" name="object 19"/>
          <p:cNvPicPr/>
          <p:nvPr/>
        </p:nvPicPr>
        <p:blipFill>
          <a:blip r:embed="rId2" cstate="print"/>
          <a:stretch>
            <a:fillRect/>
          </a:stretch>
        </p:blipFill>
        <p:spPr>
          <a:xfrm>
            <a:off x="5060887" y="5014085"/>
            <a:ext cx="104775" cy="136525"/>
          </a:xfrm>
          <a:prstGeom prst="rect">
            <a:avLst/>
          </a:prstGeom>
        </p:spPr>
      </p:pic>
      <p:sp>
        <p:nvSpPr>
          <p:cNvPr id="20" name="object 20"/>
          <p:cNvSpPr txBox="1"/>
          <p:nvPr/>
        </p:nvSpPr>
        <p:spPr>
          <a:xfrm>
            <a:off x="5160519" y="4947435"/>
            <a:ext cx="1529080" cy="254000"/>
          </a:xfrm>
          <a:prstGeom prst="rect">
            <a:avLst/>
          </a:prstGeom>
        </p:spPr>
        <p:txBody>
          <a:bodyPr vert="horz" wrap="square" lIns="0" tIns="12700" rIns="0" bIns="0" rtlCol="0">
            <a:spAutoFit/>
          </a:bodyPr>
          <a:lstStyle/>
          <a:p>
            <a:pPr marL="12700">
              <a:lnSpc>
                <a:spcPct val="100000"/>
              </a:lnSpc>
              <a:spcBef>
                <a:spcPts val="100"/>
              </a:spcBef>
            </a:pPr>
            <a:r>
              <a:rPr sz="1500" spc="-185" dirty="0">
                <a:solidFill>
                  <a:srgbClr val="FFFFFF"/>
                </a:solidFill>
                <a:latin typeface="Verdana"/>
                <a:cs typeface="Verdana"/>
              </a:rPr>
              <a:t>2:</a:t>
            </a:r>
            <a:r>
              <a:rPr sz="1500" spc="-114" dirty="0">
                <a:solidFill>
                  <a:srgbClr val="FFFFFF"/>
                </a:solidFill>
                <a:latin typeface="Verdana"/>
                <a:cs typeface="Verdana"/>
              </a:rPr>
              <a:t> </a:t>
            </a:r>
            <a:r>
              <a:rPr sz="1500" spc="-85" dirty="0">
                <a:solidFill>
                  <a:srgbClr val="FFFFFF"/>
                </a:solidFill>
                <a:latin typeface="Verdana"/>
                <a:cs typeface="Verdana"/>
              </a:rPr>
              <a:t>Image</a:t>
            </a:r>
            <a:r>
              <a:rPr sz="1500" spc="-95" dirty="0">
                <a:solidFill>
                  <a:srgbClr val="FFFFFF"/>
                </a:solidFill>
                <a:latin typeface="Verdana"/>
                <a:cs typeface="Verdana"/>
              </a:rPr>
              <a:t> </a:t>
            </a:r>
            <a:r>
              <a:rPr sz="1500" spc="-45" dirty="0">
                <a:solidFill>
                  <a:srgbClr val="FFFFFF"/>
                </a:solidFill>
                <a:latin typeface="Verdana"/>
                <a:cs typeface="Verdana"/>
              </a:rPr>
              <a:t>Layer</a:t>
            </a:r>
            <a:r>
              <a:rPr sz="1500" spc="-100" dirty="0">
                <a:solidFill>
                  <a:srgbClr val="FFFFFF"/>
                </a:solidFill>
                <a:latin typeface="Verdana"/>
                <a:cs typeface="Verdana"/>
              </a:rPr>
              <a:t> </a:t>
            </a:r>
            <a:r>
              <a:rPr sz="1500" spc="-50" dirty="0">
                <a:solidFill>
                  <a:srgbClr val="FFFFFF"/>
                </a:solidFill>
                <a:latin typeface="Verdana"/>
                <a:cs typeface="Verdana"/>
              </a:rPr>
              <a:t>2</a:t>
            </a:r>
            <a:endParaRPr sz="1500">
              <a:latin typeface="Verdana"/>
              <a:cs typeface="Verdana"/>
            </a:endParaRPr>
          </a:p>
        </p:txBody>
      </p:sp>
      <p:grpSp>
        <p:nvGrpSpPr>
          <p:cNvPr id="21" name="object 21"/>
          <p:cNvGrpSpPr/>
          <p:nvPr/>
        </p:nvGrpSpPr>
        <p:grpSpPr>
          <a:xfrm>
            <a:off x="3571276" y="4297555"/>
            <a:ext cx="3538220" cy="452120"/>
            <a:chOff x="3571276" y="4297555"/>
            <a:chExt cx="3538220" cy="452120"/>
          </a:xfrm>
        </p:grpSpPr>
        <p:sp>
          <p:nvSpPr>
            <p:cNvPr id="22" name="object 22"/>
            <p:cNvSpPr/>
            <p:nvPr/>
          </p:nvSpPr>
          <p:spPr>
            <a:xfrm>
              <a:off x="3583659" y="4309937"/>
              <a:ext cx="3513454" cy="427355"/>
            </a:xfrm>
            <a:custGeom>
              <a:avLst/>
              <a:gdLst/>
              <a:ahLst/>
              <a:cxnLst/>
              <a:rect l="l" t="t" r="r" b="b"/>
              <a:pathLst>
                <a:path w="3513454" h="427354">
                  <a:moveTo>
                    <a:pt x="3442201" y="0"/>
                  </a:moveTo>
                  <a:lnTo>
                    <a:pt x="71178" y="0"/>
                  </a:lnTo>
                  <a:lnTo>
                    <a:pt x="43472" y="5592"/>
                  </a:lnTo>
                  <a:lnTo>
                    <a:pt x="20847" y="20844"/>
                  </a:lnTo>
                  <a:lnTo>
                    <a:pt x="5593" y="43466"/>
                  </a:lnTo>
                  <a:lnTo>
                    <a:pt x="0" y="71169"/>
                  </a:lnTo>
                  <a:lnTo>
                    <a:pt x="0" y="355845"/>
                  </a:lnTo>
                  <a:lnTo>
                    <a:pt x="5593" y="383547"/>
                  </a:lnTo>
                  <a:lnTo>
                    <a:pt x="20847" y="406169"/>
                  </a:lnTo>
                  <a:lnTo>
                    <a:pt x="43472" y="421421"/>
                  </a:lnTo>
                  <a:lnTo>
                    <a:pt x="71178" y="427014"/>
                  </a:lnTo>
                  <a:lnTo>
                    <a:pt x="3442201" y="427014"/>
                  </a:lnTo>
                  <a:lnTo>
                    <a:pt x="3469907" y="421421"/>
                  </a:lnTo>
                  <a:lnTo>
                    <a:pt x="3492532" y="406169"/>
                  </a:lnTo>
                  <a:lnTo>
                    <a:pt x="3507786" y="383547"/>
                  </a:lnTo>
                  <a:lnTo>
                    <a:pt x="3513380" y="355845"/>
                  </a:lnTo>
                  <a:lnTo>
                    <a:pt x="3513380" y="71169"/>
                  </a:lnTo>
                  <a:lnTo>
                    <a:pt x="3507786" y="43466"/>
                  </a:lnTo>
                  <a:lnTo>
                    <a:pt x="3492532" y="20844"/>
                  </a:lnTo>
                  <a:lnTo>
                    <a:pt x="3469907" y="5592"/>
                  </a:lnTo>
                  <a:lnTo>
                    <a:pt x="3442201" y="0"/>
                  </a:lnTo>
                  <a:close/>
                </a:path>
              </a:pathLst>
            </a:custGeom>
            <a:solidFill>
              <a:srgbClr val="CA41C7"/>
            </a:solidFill>
          </p:spPr>
          <p:txBody>
            <a:bodyPr wrap="square" lIns="0" tIns="0" rIns="0" bIns="0" rtlCol="0"/>
            <a:lstStyle/>
            <a:p>
              <a:endParaRPr/>
            </a:p>
          </p:txBody>
        </p:sp>
        <p:sp>
          <p:nvSpPr>
            <p:cNvPr id="23" name="object 23"/>
            <p:cNvSpPr/>
            <p:nvPr/>
          </p:nvSpPr>
          <p:spPr>
            <a:xfrm>
              <a:off x="3583659" y="4309937"/>
              <a:ext cx="3513454" cy="427355"/>
            </a:xfrm>
            <a:custGeom>
              <a:avLst/>
              <a:gdLst/>
              <a:ahLst/>
              <a:cxnLst/>
              <a:rect l="l" t="t" r="r" b="b"/>
              <a:pathLst>
                <a:path w="3513454" h="427354">
                  <a:moveTo>
                    <a:pt x="0" y="71169"/>
                  </a:moveTo>
                  <a:lnTo>
                    <a:pt x="5593" y="43466"/>
                  </a:lnTo>
                  <a:lnTo>
                    <a:pt x="20847" y="20844"/>
                  </a:lnTo>
                  <a:lnTo>
                    <a:pt x="43472" y="5592"/>
                  </a:lnTo>
                  <a:lnTo>
                    <a:pt x="71178" y="0"/>
                  </a:lnTo>
                  <a:lnTo>
                    <a:pt x="3442201" y="0"/>
                  </a:lnTo>
                  <a:lnTo>
                    <a:pt x="3469907" y="5592"/>
                  </a:lnTo>
                  <a:lnTo>
                    <a:pt x="3492531" y="20844"/>
                  </a:lnTo>
                  <a:lnTo>
                    <a:pt x="3507785" y="43466"/>
                  </a:lnTo>
                  <a:lnTo>
                    <a:pt x="3513379" y="71169"/>
                  </a:lnTo>
                  <a:lnTo>
                    <a:pt x="3513379" y="355845"/>
                  </a:lnTo>
                  <a:lnTo>
                    <a:pt x="3507785" y="383547"/>
                  </a:lnTo>
                  <a:lnTo>
                    <a:pt x="3492531" y="406169"/>
                  </a:lnTo>
                  <a:lnTo>
                    <a:pt x="3469907" y="421421"/>
                  </a:lnTo>
                  <a:lnTo>
                    <a:pt x="3442201" y="427014"/>
                  </a:lnTo>
                  <a:lnTo>
                    <a:pt x="71178" y="427014"/>
                  </a:lnTo>
                  <a:lnTo>
                    <a:pt x="43472" y="421421"/>
                  </a:lnTo>
                  <a:lnTo>
                    <a:pt x="20847" y="406169"/>
                  </a:lnTo>
                  <a:lnTo>
                    <a:pt x="5593" y="383547"/>
                  </a:lnTo>
                  <a:lnTo>
                    <a:pt x="0" y="355845"/>
                  </a:lnTo>
                  <a:lnTo>
                    <a:pt x="0" y="71169"/>
                  </a:lnTo>
                  <a:close/>
                </a:path>
              </a:pathLst>
            </a:custGeom>
            <a:ln w="24553">
              <a:solidFill>
                <a:srgbClr val="FFFFFF"/>
              </a:solidFill>
            </a:ln>
          </p:spPr>
          <p:txBody>
            <a:bodyPr wrap="square" lIns="0" tIns="0" rIns="0" bIns="0" rtlCol="0"/>
            <a:lstStyle/>
            <a:p>
              <a:endParaRPr/>
            </a:p>
          </p:txBody>
        </p:sp>
      </p:grpSp>
      <p:sp>
        <p:nvSpPr>
          <p:cNvPr id="24" name="object 24"/>
          <p:cNvSpPr txBox="1"/>
          <p:nvPr/>
        </p:nvSpPr>
        <p:spPr>
          <a:xfrm>
            <a:off x="3988630" y="4392700"/>
            <a:ext cx="1022350" cy="254000"/>
          </a:xfrm>
          <a:prstGeom prst="rect">
            <a:avLst/>
          </a:prstGeom>
        </p:spPr>
        <p:txBody>
          <a:bodyPr vert="horz" wrap="square" lIns="0" tIns="12700" rIns="0" bIns="0" rtlCol="0">
            <a:spAutoFit/>
          </a:bodyPr>
          <a:lstStyle/>
          <a:p>
            <a:pPr marL="12700">
              <a:lnSpc>
                <a:spcPct val="100000"/>
              </a:lnSpc>
              <a:spcBef>
                <a:spcPts val="100"/>
              </a:spcBef>
            </a:pPr>
            <a:r>
              <a:rPr sz="1500" b="1" spc="-50" dirty="0">
                <a:solidFill>
                  <a:srgbClr val="FFFFFF"/>
                </a:solidFill>
                <a:latin typeface="Tahoma"/>
                <a:cs typeface="Tahoma"/>
              </a:rPr>
              <a:t>Instruction</a:t>
            </a:r>
            <a:endParaRPr sz="1500">
              <a:latin typeface="Tahoma"/>
              <a:cs typeface="Tahoma"/>
            </a:endParaRPr>
          </a:p>
        </p:txBody>
      </p:sp>
      <p:pic>
        <p:nvPicPr>
          <p:cNvPr id="25" name="object 25"/>
          <p:cNvPicPr/>
          <p:nvPr/>
        </p:nvPicPr>
        <p:blipFill>
          <a:blip r:embed="rId2" cstate="print"/>
          <a:stretch>
            <a:fillRect/>
          </a:stretch>
        </p:blipFill>
        <p:spPr>
          <a:xfrm>
            <a:off x="5060887" y="4459349"/>
            <a:ext cx="104775" cy="136525"/>
          </a:xfrm>
          <a:prstGeom prst="rect">
            <a:avLst/>
          </a:prstGeom>
        </p:spPr>
      </p:pic>
      <p:sp>
        <p:nvSpPr>
          <p:cNvPr id="26" name="object 26"/>
          <p:cNvSpPr txBox="1"/>
          <p:nvPr/>
        </p:nvSpPr>
        <p:spPr>
          <a:xfrm>
            <a:off x="5160519" y="4392700"/>
            <a:ext cx="1529080" cy="254000"/>
          </a:xfrm>
          <a:prstGeom prst="rect">
            <a:avLst/>
          </a:prstGeom>
        </p:spPr>
        <p:txBody>
          <a:bodyPr vert="horz" wrap="square" lIns="0" tIns="12700" rIns="0" bIns="0" rtlCol="0">
            <a:spAutoFit/>
          </a:bodyPr>
          <a:lstStyle/>
          <a:p>
            <a:pPr marL="12700">
              <a:lnSpc>
                <a:spcPct val="100000"/>
              </a:lnSpc>
              <a:spcBef>
                <a:spcPts val="100"/>
              </a:spcBef>
            </a:pPr>
            <a:r>
              <a:rPr sz="1500" spc="-185" dirty="0">
                <a:solidFill>
                  <a:srgbClr val="FFFFFF"/>
                </a:solidFill>
                <a:latin typeface="Verdana"/>
                <a:cs typeface="Verdana"/>
              </a:rPr>
              <a:t>3:</a:t>
            </a:r>
            <a:r>
              <a:rPr sz="1500" spc="-114" dirty="0">
                <a:solidFill>
                  <a:srgbClr val="FFFFFF"/>
                </a:solidFill>
                <a:latin typeface="Verdana"/>
                <a:cs typeface="Verdana"/>
              </a:rPr>
              <a:t> </a:t>
            </a:r>
            <a:r>
              <a:rPr sz="1500" spc="-85" dirty="0">
                <a:solidFill>
                  <a:srgbClr val="FFFFFF"/>
                </a:solidFill>
                <a:latin typeface="Verdana"/>
                <a:cs typeface="Verdana"/>
              </a:rPr>
              <a:t>Image</a:t>
            </a:r>
            <a:r>
              <a:rPr sz="1500" spc="-95" dirty="0">
                <a:solidFill>
                  <a:srgbClr val="FFFFFF"/>
                </a:solidFill>
                <a:latin typeface="Verdana"/>
                <a:cs typeface="Verdana"/>
              </a:rPr>
              <a:t> </a:t>
            </a:r>
            <a:r>
              <a:rPr sz="1500" spc="-45" dirty="0">
                <a:solidFill>
                  <a:srgbClr val="FFFFFF"/>
                </a:solidFill>
                <a:latin typeface="Verdana"/>
                <a:cs typeface="Verdana"/>
              </a:rPr>
              <a:t>Layer</a:t>
            </a:r>
            <a:r>
              <a:rPr sz="1500" spc="-100" dirty="0">
                <a:solidFill>
                  <a:srgbClr val="FFFFFF"/>
                </a:solidFill>
                <a:latin typeface="Verdana"/>
                <a:cs typeface="Verdana"/>
              </a:rPr>
              <a:t> </a:t>
            </a:r>
            <a:r>
              <a:rPr sz="1500" spc="-50" dirty="0">
                <a:solidFill>
                  <a:srgbClr val="FFFFFF"/>
                </a:solidFill>
                <a:latin typeface="Verdana"/>
                <a:cs typeface="Verdana"/>
              </a:rPr>
              <a:t>3</a:t>
            </a:r>
            <a:endParaRPr sz="1500">
              <a:latin typeface="Verdana"/>
              <a:cs typeface="Verdana"/>
            </a:endParaRPr>
          </a:p>
        </p:txBody>
      </p:sp>
      <p:grpSp>
        <p:nvGrpSpPr>
          <p:cNvPr id="27" name="object 27"/>
          <p:cNvGrpSpPr/>
          <p:nvPr/>
        </p:nvGrpSpPr>
        <p:grpSpPr>
          <a:xfrm>
            <a:off x="3571382" y="3161802"/>
            <a:ext cx="3538220" cy="452120"/>
            <a:chOff x="3571382" y="3161802"/>
            <a:chExt cx="3538220" cy="452120"/>
          </a:xfrm>
        </p:grpSpPr>
        <p:sp>
          <p:nvSpPr>
            <p:cNvPr id="28" name="object 28"/>
            <p:cNvSpPr/>
            <p:nvPr/>
          </p:nvSpPr>
          <p:spPr>
            <a:xfrm>
              <a:off x="3583659" y="3174078"/>
              <a:ext cx="3513454" cy="427355"/>
            </a:xfrm>
            <a:custGeom>
              <a:avLst/>
              <a:gdLst/>
              <a:ahLst/>
              <a:cxnLst/>
              <a:rect l="l" t="t" r="r" b="b"/>
              <a:pathLst>
                <a:path w="3513454" h="427354">
                  <a:moveTo>
                    <a:pt x="3442201" y="0"/>
                  </a:moveTo>
                  <a:lnTo>
                    <a:pt x="71178" y="0"/>
                  </a:lnTo>
                  <a:lnTo>
                    <a:pt x="43472" y="5592"/>
                  </a:lnTo>
                  <a:lnTo>
                    <a:pt x="20847" y="20845"/>
                  </a:lnTo>
                  <a:lnTo>
                    <a:pt x="5593" y="43467"/>
                  </a:lnTo>
                  <a:lnTo>
                    <a:pt x="0" y="71169"/>
                  </a:lnTo>
                  <a:lnTo>
                    <a:pt x="0" y="355845"/>
                  </a:lnTo>
                  <a:lnTo>
                    <a:pt x="5593" y="383547"/>
                  </a:lnTo>
                  <a:lnTo>
                    <a:pt x="20847" y="406169"/>
                  </a:lnTo>
                  <a:lnTo>
                    <a:pt x="43472" y="421421"/>
                  </a:lnTo>
                  <a:lnTo>
                    <a:pt x="71178" y="427014"/>
                  </a:lnTo>
                  <a:lnTo>
                    <a:pt x="3442201" y="427014"/>
                  </a:lnTo>
                  <a:lnTo>
                    <a:pt x="3469907" y="421421"/>
                  </a:lnTo>
                  <a:lnTo>
                    <a:pt x="3492532" y="406169"/>
                  </a:lnTo>
                  <a:lnTo>
                    <a:pt x="3507786" y="383547"/>
                  </a:lnTo>
                  <a:lnTo>
                    <a:pt x="3513380" y="355845"/>
                  </a:lnTo>
                  <a:lnTo>
                    <a:pt x="3513380" y="71169"/>
                  </a:lnTo>
                  <a:lnTo>
                    <a:pt x="3507786" y="43467"/>
                  </a:lnTo>
                  <a:lnTo>
                    <a:pt x="3492532" y="20845"/>
                  </a:lnTo>
                  <a:lnTo>
                    <a:pt x="3469907" y="5592"/>
                  </a:lnTo>
                  <a:lnTo>
                    <a:pt x="3442201" y="0"/>
                  </a:lnTo>
                  <a:close/>
                </a:path>
              </a:pathLst>
            </a:custGeom>
            <a:solidFill>
              <a:srgbClr val="FA923F"/>
            </a:solidFill>
          </p:spPr>
          <p:txBody>
            <a:bodyPr wrap="square" lIns="0" tIns="0" rIns="0" bIns="0" rtlCol="0"/>
            <a:lstStyle/>
            <a:p>
              <a:endParaRPr/>
            </a:p>
          </p:txBody>
        </p:sp>
        <p:sp>
          <p:nvSpPr>
            <p:cNvPr id="29" name="object 29"/>
            <p:cNvSpPr/>
            <p:nvPr/>
          </p:nvSpPr>
          <p:spPr>
            <a:xfrm>
              <a:off x="3583659" y="3174078"/>
              <a:ext cx="3513454" cy="427355"/>
            </a:xfrm>
            <a:custGeom>
              <a:avLst/>
              <a:gdLst/>
              <a:ahLst/>
              <a:cxnLst/>
              <a:rect l="l" t="t" r="r" b="b"/>
              <a:pathLst>
                <a:path w="3513454" h="427354">
                  <a:moveTo>
                    <a:pt x="0" y="71169"/>
                  </a:moveTo>
                  <a:lnTo>
                    <a:pt x="5593" y="43466"/>
                  </a:lnTo>
                  <a:lnTo>
                    <a:pt x="20847" y="20844"/>
                  </a:lnTo>
                  <a:lnTo>
                    <a:pt x="43472" y="5592"/>
                  </a:lnTo>
                  <a:lnTo>
                    <a:pt x="71178" y="0"/>
                  </a:lnTo>
                  <a:lnTo>
                    <a:pt x="3442201" y="0"/>
                  </a:lnTo>
                  <a:lnTo>
                    <a:pt x="3469907" y="5592"/>
                  </a:lnTo>
                  <a:lnTo>
                    <a:pt x="3492531" y="20844"/>
                  </a:lnTo>
                  <a:lnTo>
                    <a:pt x="3507785" y="43466"/>
                  </a:lnTo>
                  <a:lnTo>
                    <a:pt x="3513379" y="71169"/>
                  </a:lnTo>
                  <a:lnTo>
                    <a:pt x="3513379" y="355845"/>
                  </a:lnTo>
                  <a:lnTo>
                    <a:pt x="3507785" y="383547"/>
                  </a:lnTo>
                  <a:lnTo>
                    <a:pt x="3492531" y="406169"/>
                  </a:lnTo>
                  <a:lnTo>
                    <a:pt x="3469907" y="421421"/>
                  </a:lnTo>
                  <a:lnTo>
                    <a:pt x="3442201" y="427014"/>
                  </a:lnTo>
                  <a:lnTo>
                    <a:pt x="71178" y="427014"/>
                  </a:lnTo>
                  <a:lnTo>
                    <a:pt x="43472" y="421421"/>
                  </a:lnTo>
                  <a:lnTo>
                    <a:pt x="20847" y="406169"/>
                  </a:lnTo>
                  <a:lnTo>
                    <a:pt x="5593" y="383547"/>
                  </a:lnTo>
                  <a:lnTo>
                    <a:pt x="0" y="355845"/>
                  </a:lnTo>
                  <a:lnTo>
                    <a:pt x="0" y="71169"/>
                  </a:lnTo>
                  <a:close/>
                </a:path>
              </a:pathLst>
            </a:custGeom>
            <a:ln w="24553">
              <a:solidFill>
                <a:srgbClr val="FFFFFF"/>
              </a:solidFill>
            </a:ln>
          </p:spPr>
          <p:txBody>
            <a:bodyPr wrap="square" lIns="0" tIns="0" rIns="0" bIns="0" rtlCol="0"/>
            <a:lstStyle/>
            <a:p>
              <a:endParaRPr/>
            </a:p>
          </p:txBody>
        </p:sp>
      </p:grpSp>
      <p:grpSp>
        <p:nvGrpSpPr>
          <p:cNvPr id="30" name="object 30"/>
          <p:cNvGrpSpPr/>
          <p:nvPr/>
        </p:nvGrpSpPr>
        <p:grpSpPr>
          <a:xfrm>
            <a:off x="8052494" y="3988489"/>
            <a:ext cx="229235" cy="2180590"/>
            <a:chOff x="8052494" y="3988489"/>
            <a:chExt cx="229235" cy="2180590"/>
          </a:xfrm>
        </p:grpSpPr>
        <p:sp>
          <p:nvSpPr>
            <p:cNvPr id="31" name="object 31"/>
            <p:cNvSpPr/>
            <p:nvPr/>
          </p:nvSpPr>
          <p:spPr>
            <a:xfrm>
              <a:off x="8057951" y="3993946"/>
              <a:ext cx="217804" cy="2169795"/>
            </a:xfrm>
            <a:custGeom>
              <a:avLst/>
              <a:gdLst/>
              <a:ahLst/>
              <a:cxnLst/>
              <a:rect l="l" t="t" r="r" b="b"/>
              <a:pathLst>
                <a:path w="217804" h="2169795">
                  <a:moveTo>
                    <a:pt x="181504" y="0"/>
                  </a:moveTo>
                  <a:lnTo>
                    <a:pt x="36301" y="0"/>
                  </a:lnTo>
                  <a:lnTo>
                    <a:pt x="22171" y="2852"/>
                  </a:lnTo>
                  <a:lnTo>
                    <a:pt x="10632" y="10631"/>
                  </a:lnTo>
                  <a:lnTo>
                    <a:pt x="2852" y="22168"/>
                  </a:lnTo>
                  <a:lnTo>
                    <a:pt x="0" y="36296"/>
                  </a:lnTo>
                  <a:lnTo>
                    <a:pt x="0" y="2132938"/>
                  </a:lnTo>
                  <a:lnTo>
                    <a:pt x="2852" y="2147066"/>
                  </a:lnTo>
                  <a:lnTo>
                    <a:pt x="10632" y="2158603"/>
                  </a:lnTo>
                  <a:lnTo>
                    <a:pt x="22171" y="2166382"/>
                  </a:lnTo>
                  <a:lnTo>
                    <a:pt x="36301" y="2169234"/>
                  </a:lnTo>
                  <a:lnTo>
                    <a:pt x="181504" y="2169234"/>
                  </a:lnTo>
                  <a:lnTo>
                    <a:pt x="195634" y="2166382"/>
                  </a:lnTo>
                  <a:lnTo>
                    <a:pt x="207173" y="2158603"/>
                  </a:lnTo>
                  <a:lnTo>
                    <a:pt x="214953" y="2147066"/>
                  </a:lnTo>
                  <a:lnTo>
                    <a:pt x="217806" y="2132938"/>
                  </a:lnTo>
                  <a:lnTo>
                    <a:pt x="217806" y="36296"/>
                  </a:lnTo>
                  <a:lnTo>
                    <a:pt x="214953" y="22168"/>
                  </a:lnTo>
                  <a:lnTo>
                    <a:pt x="207173" y="10631"/>
                  </a:lnTo>
                  <a:lnTo>
                    <a:pt x="195634" y="2852"/>
                  </a:lnTo>
                  <a:lnTo>
                    <a:pt x="181504" y="0"/>
                  </a:lnTo>
                  <a:close/>
                </a:path>
              </a:pathLst>
            </a:custGeom>
            <a:solidFill>
              <a:srgbClr val="CA41C7"/>
            </a:solidFill>
          </p:spPr>
          <p:txBody>
            <a:bodyPr wrap="square" lIns="0" tIns="0" rIns="0" bIns="0" rtlCol="0"/>
            <a:lstStyle/>
            <a:p>
              <a:endParaRPr/>
            </a:p>
          </p:txBody>
        </p:sp>
        <p:sp>
          <p:nvSpPr>
            <p:cNvPr id="32" name="object 32"/>
            <p:cNvSpPr/>
            <p:nvPr/>
          </p:nvSpPr>
          <p:spPr>
            <a:xfrm>
              <a:off x="8057951" y="3993946"/>
              <a:ext cx="217804" cy="2169795"/>
            </a:xfrm>
            <a:custGeom>
              <a:avLst/>
              <a:gdLst/>
              <a:ahLst/>
              <a:cxnLst/>
              <a:rect l="l" t="t" r="r" b="b"/>
              <a:pathLst>
                <a:path w="217804" h="2169795">
                  <a:moveTo>
                    <a:pt x="0" y="36296"/>
                  </a:moveTo>
                  <a:lnTo>
                    <a:pt x="2852" y="22168"/>
                  </a:lnTo>
                  <a:lnTo>
                    <a:pt x="10632" y="10630"/>
                  </a:lnTo>
                  <a:lnTo>
                    <a:pt x="22171" y="2852"/>
                  </a:lnTo>
                  <a:lnTo>
                    <a:pt x="36301" y="0"/>
                  </a:lnTo>
                  <a:lnTo>
                    <a:pt x="181504" y="0"/>
                  </a:lnTo>
                  <a:lnTo>
                    <a:pt x="195634" y="2852"/>
                  </a:lnTo>
                  <a:lnTo>
                    <a:pt x="207173" y="10630"/>
                  </a:lnTo>
                  <a:lnTo>
                    <a:pt x="214953" y="22168"/>
                  </a:lnTo>
                  <a:lnTo>
                    <a:pt x="217806" y="36296"/>
                  </a:lnTo>
                  <a:lnTo>
                    <a:pt x="217806" y="2132938"/>
                  </a:lnTo>
                  <a:lnTo>
                    <a:pt x="214953" y="2147066"/>
                  </a:lnTo>
                  <a:lnTo>
                    <a:pt x="207173" y="2158603"/>
                  </a:lnTo>
                  <a:lnTo>
                    <a:pt x="195634" y="2166382"/>
                  </a:lnTo>
                  <a:lnTo>
                    <a:pt x="181504" y="2169234"/>
                  </a:lnTo>
                  <a:lnTo>
                    <a:pt x="36301" y="2169234"/>
                  </a:lnTo>
                  <a:lnTo>
                    <a:pt x="22171" y="2166382"/>
                  </a:lnTo>
                  <a:lnTo>
                    <a:pt x="10632" y="2158603"/>
                  </a:lnTo>
                  <a:lnTo>
                    <a:pt x="2852" y="2147066"/>
                  </a:lnTo>
                  <a:lnTo>
                    <a:pt x="0" y="2132938"/>
                  </a:lnTo>
                  <a:lnTo>
                    <a:pt x="0" y="36296"/>
                  </a:lnTo>
                  <a:close/>
                </a:path>
              </a:pathLst>
            </a:custGeom>
            <a:ln w="10914">
              <a:solidFill>
                <a:srgbClr val="FFFFFF"/>
              </a:solidFill>
            </a:ln>
          </p:spPr>
          <p:txBody>
            <a:bodyPr wrap="square" lIns="0" tIns="0" rIns="0" bIns="0" rtlCol="0"/>
            <a:lstStyle/>
            <a:p>
              <a:endParaRPr/>
            </a:p>
          </p:txBody>
        </p:sp>
      </p:grpSp>
      <p:sp>
        <p:nvSpPr>
          <p:cNvPr id="33" name="object 33"/>
          <p:cNvSpPr txBox="1"/>
          <p:nvPr/>
        </p:nvSpPr>
        <p:spPr>
          <a:xfrm>
            <a:off x="8427056" y="4618221"/>
            <a:ext cx="961390" cy="739140"/>
          </a:xfrm>
          <a:prstGeom prst="rect">
            <a:avLst/>
          </a:prstGeom>
        </p:spPr>
        <p:txBody>
          <a:bodyPr vert="horz" wrap="square" lIns="0" tIns="140335" rIns="0" bIns="0" rtlCol="0">
            <a:spAutoFit/>
          </a:bodyPr>
          <a:lstStyle/>
          <a:p>
            <a:pPr marL="12700">
              <a:lnSpc>
                <a:spcPct val="100000"/>
              </a:lnSpc>
              <a:spcBef>
                <a:spcPts val="1105"/>
              </a:spcBef>
            </a:pPr>
            <a:r>
              <a:rPr sz="1500" b="1" spc="-10" dirty="0">
                <a:solidFill>
                  <a:srgbClr val="CA41C7"/>
                </a:solidFill>
                <a:latin typeface="Tahoma"/>
                <a:cs typeface="Tahoma"/>
              </a:rPr>
              <a:t>Image</a:t>
            </a:r>
            <a:endParaRPr sz="1500">
              <a:latin typeface="Tahoma"/>
              <a:cs typeface="Tahoma"/>
            </a:endParaRPr>
          </a:p>
          <a:p>
            <a:pPr marL="12700">
              <a:lnSpc>
                <a:spcPct val="100000"/>
              </a:lnSpc>
              <a:spcBef>
                <a:spcPts val="1010"/>
              </a:spcBef>
            </a:pPr>
            <a:r>
              <a:rPr sz="1500" spc="-10" dirty="0">
                <a:solidFill>
                  <a:srgbClr val="FFFFFF"/>
                </a:solidFill>
                <a:latin typeface="Verdana"/>
                <a:cs typeface="Verdana"/>
              </a:rPr>
              <a:t>Read-</a:t>
            </a:r>
            <a:r>
              <a:rPr sz="1500" spc="-45" dirty="0">
                <a:solidFill>
                  <a:srgbClr val="FFFFFF"/>
                </a:solidFill>
                <a:latin typeface="Verdana"/>
                <a:cs typeface="Verdana"/>
              </a:rPr>
              <a:t>only</a:t>
            </a:r>
            <a:endParaRPr sz="1500">
              <a:latin typeface="Verdana"/>
              <a:cs typeface="Verdana"/>
            </a:endParaRPr>
          </a:p>
        </p:txBody>
      </p:sp>
      <p:grpSp>
        <p:nvGrpSpPr>
          <p:cNvPr id="34" name="object 34"/>
          <p:cNvGrpSpPr/>
          <p:nvPr/>
        </p:nvGrpSpPr>
        <p:grpSpPr>
          <a:xfrm>
            <a:off x="2395213" y="2818471"/>
            <a:ext cx="229235" cy="3555365"/>
            <a:chOff x="2395213" y="2818471"/>
            <a:chExt cx="229235" cy="3555365"/>
          </a:xfrm>
        </p:grpSpPr>
        <p:sp>
          <p:nvSpPr>
            <p:cNvPr id="35" name="object 35"/>
            <p:cNvSpPr/>
            <p:nvPr/>
          </p:nvSpPr>
          <p:spPr>
            <a:xfrm>
              <a:off x="2400670" y="2823928"/>
              <a:ext cx="217804" cy="3544570"/>
            </a:xfrm>
            <a:custGeom>
              <a:avLst/>
              <a:gdLst/>
              <a:ahLst/>
              <a:cxnLst/>
              <a:rect l="l" t="t" r="r" b="b"/>
              <a:pathLst>
                <a:path w="217805" h="3544570">
                  <a:moveTo>
                    <a:pt x="181505" y="0"/>
                  </a:moveTo>
                  <a:lnTo>
                    <a:pt x="36300" y="0"/>
                  </a:lnTo>
                  <a:lnTo>
                    <a:pt x="22170" y="2852"/>
                  </a:lnTo>
                  <a:lnTo>
                    <a:pt x="10632" y="10630"/>
                  </a:lnTo>
                  <a:lnTo>
                    <a:pt x="2852" y="22166"/>
                  </a:lnTo>
                  <a:lnTo>
                    <a:pt x="0" y="36294"/>
                  </a:lnTo>
                  <a:lnTo>
                    <a:pt x="0" y="3507925"/>
                  </a:lnTo>
                  <a:lnTo>
                    <a:pt x="2852" y="3522053"/>
                  </a:lnTo>
                  <a:lnTo>
                    <a:pt x="10632" y="3533590"/>
                  </a:lnTo>
                  <a:lnTo>
                    <a:pt x="22170" y="3541368"/>
                  </a:lnTo>
                  <a:lnTo>
                    <a:pt x="36300" y="3544220"/>
                  </a:lnTo>
                  <a:lnTo>
                    <a:pt x="181505" y="3544220"/>
                  </a:lnTo>
                  <a:lnTo>
                    <a:pt x="195635" y="3541368"/>
                  </a:lnTo>
                  <a:lnTo>
                    <a:pt x="207174" y="3533590"/>
                  </a:lnTo>
                  <a:lnTo>
                    <a:pt x="214953" y="3522053"/>
                  </a:lnTo>
                  <a:lnTo>
                    <a:pt x="217806" y="3507925"/>
                  </a:lnTo>
                  <a:lnTo>
                    <a:pt x="217806" y="36294"/>
                  </a:lnTo>
                  <a:lnTo>
                    <a:pt x="214953" y="22166"/>
                  </a:lnTo>
                  <a:lnTo>
                    <a:pt x="207174" y="10630"/>
                  </a:lnTo>
                  <a:lnTo>
                    <a:pt x="195635" y="2852"/>
                  </a:lnTo>
                  <a:lnTo>
                    <a:pt x="181505" y="0"/>
                  </a:lnTo>
                  <a:close/>
                </a:path>
              </a:pathLst>
            </a:custGeom>
            <a:solidFill>
              <a:srgbClr val="FA923F"/>
            </a:solidFill>
          </p:spPr>
          <p:txBody>
            <a:bodyPr wrap="square" lIns="0" tIns="0" rIns="0" bIns="0" rtlCol="0"/>
            <a:lstStyle/>
            <a:p>
              <a:endParaRPr/>
            </a:p>
          </p:txBody>
        </p:sp>
        <p:sp>
          <p:nvSpPr>
            <p:cNvPr id="36" name="object 36"/>
            <p:cNvSpPr/>
            <p:nvPr/>
          </p:nvSpPr>
          <p:spPr>
            <a:xfrm>
              <a:off x="2400670" y="2823928"/>
              <a:ext cx="217804" cy="3544570"/>
            </a:xfrm>
            <a:custGeom>
              <a:avLst/>
              <a:gdLst/>
              <a:ahLst/>
              <a:cxnLst/>
              <a:rect l="l" t="t" r="r" b="b"/>
              <a:pathLst>
                <a:path w="217805" h="3544570">
                  <a:moveTo>
                    <a:pt x="0" y="36294"/>
                  </a:moveTo>
                  <a:lnTo>
                    <a:pt x="2852" y="22167"/>
                  </a:lnTo>
                  <a:lnTo>
                    <a:pt x="10632" y="10630"/>
                  </a:lnTo>
                  <a:lnTo>
                    <a:pt x="22170" y="2852"/>
                  </a:lnTo>
                  <a:lnTo>
                    <a:pt x="36300" y="0"/>
                  </a:lnTo>
                  <a:lnTo>
                    <a:pt x="181505" y="0"/>
                  </a:lnTo>
                  <a:lnTo>
                    <a:pt x="195635" y="2852"/>
                  </a:lnTo>
                  <a:lnTo>
                    <a:pt x="207173" y="10630"/>
                  </a:lnTo>
                  <a:lnTo>
                    <a:pt x="214953" y="22167"/>
                  </a:lnTo>
                  <a:lnTo>
                    <a:pt x="217806" y="36294"/>
                  </a:lnTo>
                  <a:lnTo>
                    <a:pt x="217806" y="3507926"/>
                  </a:lnTo>
                  <a:lnTo>
                    <a:pt x="214953" y="3522053"/>
                  </a:lnTo>
                  <a:lnTo>
                    <a:pt x="207173" y="3533590"/>
                  </a:lnTo>
                  <a:lnTo>
                    <a:pt x="195635" y="3541369"/>
                  </a:lnTo>
                  <a:lnTo>
                    <a:pt x="181505" y="3544221"/>
                  </a:lnTo>
                  <a:lnTo>
                    <a:pt x="36300" y="3544221"/>
                  </a:lnTo>
                  <a:lnTo>
                    <a:pt x="22170" y="3541369"/>
                  </a:lnTo>
                  <a:lnTo>
                    <a:pt x="10632" y="3533590"/>
                  </a:lnTo>
                  <a:lnTo>
                    <a:pt x="2852" y="3522053"/>
                  </a:lnTo>
                  <a:lnTo>
                    <a:pt x="0" y="3507926"/>
                  </a:lnTo>
                  <a:lnTo>
                    <a:pt x="0" y="36294"/>
                  </a:lnTo>
                  <a:close/>
                </a:path>
              </a:pathLst>
            </a:custGeom>
            <a:ln w="10914">
              <a:solidFill>
                <a:srgbClr val="FFFFFF"/>
              </a:solidFill>
            </a:ln>
          </p:spPr>
          <p:txBody>
            <a:bodyPr wrap="square" lIns="0" tIns="0" rIns="0" bIns="0" rtlCol="0"/>
            <a:lstStyle/>
            <a:p>
              <a:endParaRPr/>
            </a:p>
          </p:txBody>
        </p:sp>
      </p:grpSp>
      <p:sp>
        <p:nvSpPr>
          <p:cNvPr id="37" name="object 37"/>
          <p:cNvSpPr txBox="1"/>
          <p:nvPr/>
        </p:nvSpPr>
        <p:spPr>
          <a:xfrm>
            <a:off x="1072875" y="4212837"/>
            <a:ext cx="1047115" cy="744855"/>
          </a:xfrm>
          <a:prstGeom prst="rect">
            <a:avLst/>
          </a:prstGeom>
        </p:spPr>
        <p:txBody>
          <a:bodyPr vert="horz" wrap="square" lIns="0" tIns="143510" rIns="0" bIns="0" rtlCol="0">
            <a:spAutoFit/>
          </a:bodyPr>
          <a:lstStyle/>
          <a:p>
            <a:pPr marL="12700">
              <a:lnSpc>
                <a:spcPct val="100000"/>
              </a:lnSpc>
              <a:spcBef>
                <a:spcPts val="1130"/>
              </a:spcBef>
            </a:pPr>
            <a:r>
              <a:rPr sz="1500" b="1" spc="-10" dirty="0">
                <a:solidFill>
                  <a:srgbClr val="FA923F"/>
                </a:solidFill>
                <a:latin typeface="Tahoma"/>
                <a:cs typeface="Tahoma"/>
              </a:rPr>
              <a:t>Container</a:t>
            </a:r>
            <a:endParaRPr sz="1500">
              <a:latin typeface="Tahoma"/>
              <a:cs typeface="Tahoma"/>
            </a:endParaRPr>
          </a:p>
          <a:p>
            <a:pPr marL="12700">
              <a:lnSpc>
                <a:spcPct val="100000"/>
              </a:lnSpc>
              <a:spcBef>
                <a:spcPts val="1035"/>
              </a:spcBef>
            </a:pPr>
            <a:r>
              <a:rPr sz="1500" spc="-10" dirty="0">
                <a:solidFill>
                  <a:srgbClr val="FFFFFF"/>
                </a:solidFill>
                <a:latin typeface="Verdana"/>
                <a:cs typeface="Verdana"/>
              </a:rPr>
              <a:t>Read-</a:t>
            </a:r>
            <a:r>
              <a:rPr sz="1500" spc="-20" dirty="0">
                <a:solidFill>
                  <a:srgbClr val="FFFFFF"/>
                </a:solidFill>
                <a:latin typeface="Verdana"/>
                <a:cs typeface="Verdana"/>
              </a:rPr>
              <a:t>write</a:t>
            </a:r>
            <a:endParaRPr sz="1500">
              <a:latin typeface="Verdana"/>
              <a:cs typeface="Verdana"/>
            </a:endParaRPr>
          </a:p>
        </p:txBody>
      </p:sp>
      <p:grpSp>
        <p:nvGrpSpPr>
          <p:cNvPr id="38" name="object 38"/>
          <p:cNvGrpSpPr/>
          <p:nvPr/>
        </p:nvGrpSpPr>
        <p:grpSpPr>
          <a:xfrm>
            <a:off x="3457839" y="2372462"/>
            <a:ext cx="3765550" cy="641985"/>
            <a:chOff x="3457839" y="2372462"/>
            <a:chExt cx="3765550" cy="641985"/>
          </a:xfrm>
        </p:grpSpPr>
        <p:sp>
          <p:nvSpPr>
            <p:cNvPr id="39" name="object 39"/>
            <p:cNvSpPr/>
            <p:nvPr/>
          </p:nvSpPr>
          <p:spPr>
            <a:xfrm>
              <a:off x="3470116" y="2384739"/>
              <a:ext cx="3740785" cy="617220"/>
            </a:xfrm>
            <a:custGeom>
              <a:avLst/>
              <a:gdLst/>
              <a:ahLst/>
              <a:cxnLst/>
              <a:rect l="l" t="t" r="r" b="b"/>
              <a:pathLst>
                <a:path w="3740784" h="617219">
                  <a:moveTo>
                    <a:pt x="3637629" y="0"/>
                  </a:moveTo>
                  <a:lnTo>
                    <a:pt x="102838" y="0"/>
                  </a:lnTo>
                  <a:lnTo>
                    <a:pt x="62808" y="8080"/>
                  </a:lnTo>
                  <a:lnTo>
                    <a:pt x="30120" y="30116"/>
                  </a:lnTo>
                  <a:lnTo>
                    <a:pt x="8081" y="62801"/>
                  </a:lnTo>
                  <a:lnTo>
                    <a:pt x="0" y="102825"/>
                  </a:lnTo>
                  <a:lnTo>
                    <a:pt x="0" y="514121"/>
                  </a:lnTo>
                  <a:lnTo>
                    <a:pt x="8081" y="554145"/>
                  </a:lnTo>
                  <a:lnTo>
                    <a:pt x="30120" y="586829"/>
                  </a:lnTo>
                  <a:lnTo>
                    <a:pt x="62808" y="608865"/>
                  </a:lnTo>
                  <a:lnTo>
                    <a:pt x="102838" y="616945"/>
                  </a:lnTo>
                  <a:lnTo>
                    <a:pt x="3637629" y="616945"/>
                  </a:lnTo>
                  <a:lnTo>
                    <a:pt x="3677658" y="608865"/>
                  </a:lnTo>
                  <a:lnTo>
                    <a:pt x="3710346" y="586829"/>
                  </a:lnTo>
                  <a:lnTo>
                    <a:pt x="3732385" y="554145"/>
                  </a:lnTo>
                  <a:lnTo>
                    <a:pt x="3740467" y="514121"/>
                  </a:lnTo>
                  <a:lnTo>
                    <a:pt x="3740467" y="102825"/>
                  </a:lnTo>
                  <a:lnTo>
                    <a:pt x="3732385" y="62801"/>
                  </a:lnTo>
                  <a:lnTo>
                    <a:pt x="3710346" y="30116"/>
                  </a:lnTo>
                  <a:lnTo>
                    <a:pt x="3677658" y="8080"/>
                  </a:lnTo>
                  <a:lnTo>
                    <a:pt x="3637629" y="0"/>
                  </a:lnTo>
                  <a:close/>
                </a:path>
              </a:pathLst>
            </a:custGeom>
            <a:solidFill>
              <a:srgbClr val="FFF962"/>
            </a:solidFill>
          </p:spPr>
          <p:txBody>
            <a:bodyPr wrap="square" lIns="0" tIns="0" rIns="0" bIns="0" rtlCol="0"/>
            <a:lstStyle/>
            <a:p>
              <a:endParaRPr/>
            </a:p>
          </p:txBody>
        </p:sp>
        <p:sp>
          <p:nvSpPr>
            <p:cNvPr id="40" name="object 40"/>
            <p:cNvSpPr/>
            <p:nvPr/>
          </p:nvSpPr>
          <p:spPr>
            <a:xfrm>
              <a:off x="3470116" y="2384739"/>
              <a:ext cx="3740785" cy="617220"/>
            </a:xfrm>
            <a:custGeom>
              <a:avLst/>
              <a:gdLst/>
              <a:ahLst/>
              <a:cxnLst/>
              <a:rect l="l" t="t" r="r" b="b"/>
              <a:pathLst>
                <a:path w="3740784" h="617219">
                  <a:moveTo>
                    <a:pt x="0" y="102824"/>
                  </a:moveTo>
                  <a:lnTo>
                    <a:pt x="8081" y="62800"/>
                  </a:lnTo>
                  <a:lnTo>
                    <a:pt x="30120" y="30116"/>
                  </a:lnTo>
                  <a:lnTo>
                    <a:pt x="62809" y="8080"/>
                  </a:lnTo>
                  <a:lnTo>
                    <a:pt x="102838" y="0"/>
                  </a:lnTo>
                  <a:lnTo>
                    <a:pt x="3637629" y="0"/>
                  </a:lnTo>
                  <a:lnTo>
                    <a:pt x="3677658" y="8080"/>
                  </a:lnTo>
                  <a:lnTo>
                    <a:pt x="3710347" y="30116"/>
                  </a:lnTo>
                  <a:lnTo>
                    <a:pt x="3732386" y="62800"/>
                  </a:lnTo>
                  <a:lnTo>
                    <a:pt x="3740467" y="102824"/>
                  </a:lnTo>
                  <a:lnTo>
                    <a:pt x="3740467" y="514120"/>
                  </a:lnTo>
                  <a:lnTo>
                    <a:pt x="3732386" y="554144"/>
                  </a:lnTo>
                  <a:lnTo>
                    <a:pt x="3710347" y="586828"/>
                  </a:lnTo>
                  <a:lnTo>
                    <a:pt x="3677658" y="608865"/>
                  </a:lnTo>
                  <a:lnTo>
                    <a:pt x="3637629" y="616945"/>
                  </a:lnTo>
                  <a:lnTo>
                    <a:pt x="102838" y="616945"/>
                  </a:lnTo>
                  <a:lnTo>
                    <a:pt x="62809" y="608865"/>
                  </a:lnTo>
                  <a:lnTo>
                    <a:pt x="30120" y="586828"/>
                  </a:lnTo>
                  <a:lnTo>
                    <a:pt x="8081" y="554144"/>
                  </a:lnTo>
                  <a:lnTo>
                    <a:pt x="0" y="514120"/>
                  </a:lnTo>
                  <a:lnTo>
                    <a:pt x="0" y="102824"/>
                  </a:lnTo>
                  <a:close/>
                </a:path>
              </a:pathLst>
            </a:custGeom>
            <a:ln w="24553">
              <a:solidFill>
                <a:srgbClr val="4F4F4F"/>
              </a:solidFill>
            </a:ln>
          </p:spPr>
          <p:txBody>
            <a:bodyPr wrap="square" lIns="0" tIns="0" rIns="0" bIns="0" rtlCol="0"/>
            <a:lstStyle/>
            <a:p>
              <a:endParaRPr/>
            </a:p>
          </p:txBody>
        </p:sp>
      </p:grpSp>
      <p:sp>
        <p:nvSpPr>
          <p:cNvPr id="41" name="object 41"/>
          <p:cNvSpPr txBox="1"/>
          <p:nvPr/>
        </p:nvSpPr>
        <p:spPr>
          <a:xfrm>
            <a:off x="3627102" y="2445027"/>
            <a:ext cx="3423920" cy="1064895"/>
          </a:xfrm>
          <a:prstGeom prst="rect">
            <a:avLst/>
          </a:prstGeom>
        </p:spPr>
        <p:txBody>
          <a:bodyPr vert="horz" wrap="square" lIns="0" tIns="12700" rIns="0" bIns="0" rtlCol="0">
            <a:spAutoFit/>
          </a:bodyPr>
          <a:lstStyle/>
          <a:p>
            <a:pPr marL="12065" marR="5080" algn="ctr">
              <a:lnSpc>
                <a:spcPct val="100000"/>
              </a:lnSpc>
              <a:spcBef>
                <a:spcPts val="100"/>
              </a:spcBef>
            </a:pPr>
            <a:r>
              <a:rPr sz="1500" dirty="0">
                <a:solidFill>
                  <a:srgbClr val="4F4F4F"/>
                </a:solidFill>
                <a:latin typeface="Verdana"/>
                <a:cs typeface="Verdana"/>
              </a:rPr>
              <a:t>When</a:t>
            </a:r>
            <a:r>
              <a:rPr sz="1500" spc="-70" dirty="0">
                <a:solidFill>
                  <a:srgbClr val="4F4F4F"/>
                </a:solidFill>
                <a:latin typeface="Verdana"/>
                <a:cs typeface="Verdana"/>
              </a:rPr>
              <a:t> </a:t>
            </a:r>
            <a:r>
              <a:rPr sz="1500" spc="-75" dirty="0">
                <a:solidFill>
                  <a:srgbClr val="4F4F4F"/>
                </a:solidFill>
                <a:latin typeface="Verdana"/>
                <a:cs typeface="Verdana"/>
              </a:rPr>
              <a:t>you</a:t>
            </a:r>
            <a:r>
              <a:rPr sz="1500" spc="-65" dirty="0">
                <a:solidFill>
                  <a:srgbClr val="4F4F4F"/>
                </a:solidFill>
                <a:latin typeface="Verdana"/>
                <a:cs typeface="Verdana"/>
              </a:rPr>
              <a:t> </a:t>
            </a:r>
            <a:r>
              <a:rPr sz="1500" spc="-60" dirty="0">
                <a:solidFill>
                  <a:srgbClr val="4F4F4F"/>
                </a:solidFill>
                <a:latin typeface="Verdana"/>
                <a:cs typeface="Verdana"/>
              </a:rPr>
              <a:t>re-</a:t>
            </a:r>
            <a:r>
              <a:rPr sz="1500" spc="-55" dirty="0">
                <a:solidFill>
                  <a:srgbClr val="4F4F4F"/>
                </a:solidFill>
                <a:latin typeface="Verdana"/>
                <a:cs typeface="Verdana"/>
              </a:rPr>
              <a:t>build</a:t>
            </a:r>
            <a:r>
              <a:rPr sz="1500" spc="-75" dirty="0">
                <a:solidFill>
                  <a:srgbClr val="4F4F4F"/>
                </a:solidFill>
                <a:latin typeface="Verdana"/>
                <a:cs typeface="Verdana"/>
              </a:rPr>
              <a:t> </a:t>
            </a:r>
            <a:r>
              <a:rPr sz="1500" spc="-20" dirty="0">
                <a:solidFill>
                  <a:srgbClr val="4F4F4F"/>
                </a:solidFill>
                <a:latin typeface="Verdana"/>
                <a:cs typeface="Verdana"/>
              </a:rPr>
              <a:t>an</a:t>
            </a:r>
            <a:r>
              <a:rPr sz="1500" spc="-65" dirty="0">
                <a:solidFill>
                  <a:srgbClr val="4F4F4F"/>
                </a:solidFill>
                <a:latin typeface="Verdana"/>
                <a:cs typeface="Verdana"/>
              </a:rPr>
              <a:t> </a:t>
            </a:r>
            <a:r>
              <a:rPr sz="1500" spc="-75" dirty="0">
                <a:solidFill>
                  <a:srgbClr val="4F4F4F"/>
                </a:solidFill>
                <a:latin typeface="Verdana"/>
                <a:cs typeface="Verdana"/>
              </a:rPr>
              <a:t>image,</a:t>
            </a:r>
            <a:r>
              <a:rPr sz="1500" spc="-90" dirty="0">
                <a:solidFill>
                  <a:srgbClr val="4F4F4F"/>
                </a:solidFill>
                <a:latin typeface="Verdana"/>
                <a:cs typeface="Verdana"/>
              </a:rPr>
              <a:t> </a:t>
            </a:r>
            <a:r>
              <a:rPr sz="1500" spc="-60" dirty="0">
                <a:solidFill>
                  <a:srgbClr val="4F4F4F"/>
                </a:solidFill>
                <a:latin typeface="Verdana"/>
                <a:cs typeface="Verdana"/>
              </a:rPr>
              <a:t>only</a:t>
            </a:r>
            <a:r>
              <a:rPr sz="1500" spc="-75" dirty="0">
                <a:solidFill>
                  <a:srgbClr val="4F4F4F"/>
                </a:solidFill>
                <a:latin typeface="Verdana"/>
                <a:cs typeface="Verdana"/>
              </a:rPr>
              <a:t> </a:t>
            </a:r>
            <a:r>
              <a:rPr sz="1500" spc="-25" dirty="0">
                <a:solidFill>
                  <a:srgbClr val="4F4F4F"/>
                </a:solidFill>
                <a:latin typeface="Verdana"/>
                <a:cs typeface="Verdana"/>
              </a:rPr>
              <a:t>the </a:t>
            </a:r>
            <a:r>
              <a:rPr sz="1500" spc="-55" dirty="0">
                <a:solidFill>
                  <a:srgbClr val="4F4F4F"/>
                </a:solidFill>
                <a:latin typeface="Verdana"/>
                <a:cs typeface="Verdana"/>
              </a:rPr>
              <a:t>layers</a:t>
            </a:r>
            <a:r>
              <a:rPr sz="1500" spc="-80" dirty="0">
                <a:solidFill>
                  <a:srgbClr val="4F4F4F"/>
                </a:solidFill>
                <a:latin typeface="Verdana"/>
                <a:cs typeface="Verdana"/>
              </a:rPr>
              <a:t> </a:t>
            </a:r>
            <a:r>
              <a:rPr sz="1500" spc="-40" dirty="0">
                <a:solidFill>
                  <a:srgbClr val="4F4F4F"/>
                </a:solidFill>
                <a:latin typeface="Verdana"/>
                <a:cs typeface="Verdana"/>
              </a:rPr>
              <a:t>that</a:t>
            </a:r>
            <a:r>
              <a:rPr sz="1500" spc="-90" dirty="0">
                <a:solidFill>
                  <a:srgbClr val="4F4F4F"/>
                </a:solidFill>
                <a:latin typeface="Verdana"/>
                <a:cs typeface="Verdana"/>
              </a:rPr>
              <a:t> </a:t>
            </a:r>
            <a:r>
              <a:rPr sz="1500" spc="-35" dirty="0">
                <a:solidFill>
                  <a:srgbClr val="4F4F4F"/>
                </a:solidFill>
                <a:latin typeface="Verdana"/>
                <a:cs typeface="Verdana"/>
              </a:rPr>
              <a:t>changed</a:t>
            </a:r>
            <a:r>
              <a:rPr sz="1500" spc="-80" dirty="0">
                <a:solidFill>
                  <a:srgbClr val="4F4F4F"/>
                </a:solidFill>
                <a:latin typeface="Verdana"/>
                <a:cs typeface="Verdana"/>
              </a:rPr>
              <a:t> </a:t>
            </a:r>
            <a:r>
              <a:rPr sz="1500" spc="-20" dirty="0">
                <a:solidFill>
                  <a:srgbClr val="4F4F4F"/>
                </a:solidFill>
                <a:latin typeface="Verdana"/>
                <a:cs typeface="Verdana"/>
              </a:rPr>
              <a:t>will</a:t>
            </a:r>
            <a:r>
              <a:rPr sz="1500" spc="-95" dirty="0">
                <a:solidFill>
                  <a:srgbClr val="4F4F4F"/>
                </a:solidFill>
                <a:latin typeface="Verdana"/>
                <a:cs typeface="Verdana"/>
              </a:rPr>
              <a:t> </a:t>
            </a:r>
            <a:r>
              <a:rPr sz="1500" spc="-55" dirty="0">
                <a:solidFill>
                  <a:srgbClr val="4F4F4F"/>
                </a:solidFill>
                <a:latin typeface="Verdana"/>
                <a:cs typeface="Verdana"/>
              </a:rPr>
              <a:t>be</a:t>
            </a:r>
            <a:r>
              <a:rPr sz="1500" spc="-80" dirty="0">
                <a:solidFill>
                  <a:srgbClr val="4F4F4F"/>
                </a:solidFill>
                <a:latin typeface="Verdana"/>
                <a:cs typeface="Verdana"/>
              </a:rPr>
              <a:t> </a:t>
            </a:r>
            <a:r>
              <a:rPr sz="1500" spc="-60" dirty="0">
                <a:solidFill>
                  <a:srgbClr val="4F4F4F"/>
                </a:solidFill>
                <a:latin typeface="Verdana"/>
                <a:cs typeface="Verdana"/>
              </a:rPr>
              <a:t>re-</a:t>
            </a:r>
            <a:r>
              <a:rPr sz="1500" spc="-20" dirty="0">
                <a:solidFill>
                  <a:srgbClr val="4F4F4F"/>
                </a:solidFill>
                <a:latin typeface="Verdana"/>
                <a:cs typeface="Verdana"/>
              </a:rPr>
              <a:t>built</a:t>
            </a:r>
            <a:endParaRPr sz="1500">
              <a:latin typeface="Verdana"/>
              <a:cs typeface="Verdana"/>
            </a:endParaRPr>
          </a:p>
          <a:p>
            <a:pPr>
              <a:lnSpc>
                <a:spcPct val="100000"/>
              </a:lnSpc>
              <a:spcBef>
                <a:spcPts val="960"/>
              </a:spcBef>
            </a:pPr>
            <a:endParaRPr sz="1500">
              <a:latin typeface="Verdana"/>
              <a:cs typeface="Verdana"/>
            </a:endParaRPr>
          </a:p>
          <a:p>
            <a:pPr algn="ctr">
              <a:lnSpc>
                <a:spcPct val="100000"/>
              </a:lnSpc>
            </a:pPr>
            <a:r>
              <a:rPr sz="1500" spc="-45" dirty="0">
                <a:solidFill>
                  <a:srgbClr val="FFFFFF"/>
                </a:solidFill>
                <a:latin typeface="Verdana"/>
                <a:cs typeface="Verdana"/>
              </a:rPr>
              <a:t>Container</a:t>
            </a:r>
            <a:r>
              <a:rPr sz="1500" spc="-70" dirty="0">
                <a:solidFill>
                  <a:srgbClr val="FFFFFF"/>
                </a:solidFill>
                <a:latin typeface="Verdana"/>
                <a:cs typeface="Verdana"/>
              </a:rPr>
              <a:t> </a:t>
            </a:r>
            <a:r>
              <a:rPr sz="1500" spc="-45" dirty="0">
                <a:solidFill>
                  <a:srgbClr val="FFFFFF"/>
                </a:solidFill>
                <a:latin typeface="Verdana"/>
                <a:cs typeface="Verdana"/>
              </a:rPr>
              <a:t>Layer</a:t>
            </a:r>
            <a:r>
              <a:rPr sz="1500" spc="-65" dirty="0">
                <a:solidFill>
                  <a:srgbClr val="FFFFFF"/>
                </a:solidFill>
                <a:latin typeface="Verdana"/>
                <a:cs typeface="Verdana"/>
              </a:rPr>
              <a:t> (read-</a:t>
            </a:r>
            <a:r>
              <a:rPr sz="1500" spc="-10" dirty="0">
                <a:solidFill>
                  <a:srgbClr val="FFFFFF"/>
                </a:solidFill>
                <a:latin typeface="Verdana"/>
                <a:cs typeface="Verdana"/>
              </a:rPr>
              <a:t>write)</a:t>
            </a:r>
            <a:endParaRPr sz="1500">
              <a:latin typeface="Verdana"/>
              <a:cs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177169" y="1089819"/>
            <a:ext cx="8402320" cy="617220"/>
          </a:xfrm>
          <a:custGeom>
            <a:avLst/>
            <a:gdLst/>
            <a:ahLst/>
            <a:cxnLst/>
            <a:rect l="l" t="t" r="r" b="b"/>
            <a:pathLst>
              <a:path w="8402320" h="617219">
                <a:moveTo>
                  <a:pt x="8401928" y="0"/>
                </a:moveTo>
                <a:lnTo>
                  <a:pt x="135081" y="0"/>
                </a:lnTo>
                <a:lnTo>
                  <a:pt x="82501" y="8080"/>
                </a:lnTo>
                <a:lnTo>
                  <a:pt x="39564" y="30116"/>
                </a:lnTo>
                <a:lnTo>
                  <a:pt x="10615" y="62801"/>
                </a:lnTo>
                <a:lnTo>
                  <a:pt x="0" y="102825"/>
                </a:lnTo>
                <a:lnTo>
                  <a:pt x="0" y="514118"/>
                </a:lnTo>
                <a:lnTo>
                  <a:pt x="10615" y="554144"/>
                </a:lnTo>
                <a:lnTo>
                  <a:pt x="39564" y="586828"/>
                </a:lnTo>
                <a:lnTo>
                  <a:pt x="82501" y="608865"/>
                </a:lnTo>
                <a:lnTo>
                  <a:pt x="135081" y="616945"/>
                </a:lnTo>
                <a:lnTo>
                  <a:pt x="8401928" y="616945"/>
                </a:lnTo>
                <a:lnTo>
                  <a:pt x="8401928" y="0"/>
                </a:lnTo>
                <a:close/>
              </a:path>
            </a:pathLst>
          </a:custGeom>
          <a:solidFill>
            <a:srgbClr val="FA923F"/>
          </a:solidFill>
        </p:spPr>
        <p:txBody>
          <a:bodyPr wrap="square" lIns="0" tIns="0" rIns="0" bIns="0" rtlCol="0"/>
          <a:lstStyle/>
          <a:p>
            <a:endParaRPr/>
          </a:p>
        </p:txBody>
      </p:sp>
      <p:sp>
        <p:nvSpPr>
          <p:cNvPr id="3" name="object 3"/>
          <p:cNvSpPr txBox="1">
            <a:spLocks noGrp="1"/>
          </p:cNvSpPr>
          <p:nvPr>
            <p:ph type="title"/>
          </p:nvPr>
        </p:nvSpPr>
        <p:spPr>
          <a:xfrm>
            <a:off x="2270194" y="1189415"/>
            <a:ext cx="8250875" cy="382156"/>
          </a:xfrm>
          <a:prstGeom prst="rect">
            <a:avLst/>
          </a:prstGeom>
        </p:spPr>
        <p:txBody>
          <a:bodyPr vert="horz" wrap="square" lIns="0" tIns="12700" rIns="0" bIns="0" rtlCol="0">
            <a:spAutoFit/>
          </a:bodyPr>
          <a:lstStyle/>
          <a:p>
            <a:pPr marL="12700">
              <a:lnSpc>
                <a:spcPct val="100000"/>
              </a:lnSpc>
              <a:spcBef>
                <a:spcPts val="100"/>
              </a:spcBef>
            </a:pPr>
            <a:r>
              <a:rPr sz="2400" b="1" spc="75" dirty="0">
                <a:latin typeface="Arial" panose="020B0604020202020204" pitchFamily="34" charset="0"/>
                <a:cs typeface="Arial" panose="020B0604020202020204" pitchFamily="34" charset="0"/>
              </a:rPr>
              <a:t>Multiple</a:t>
            </a:r>
            <a:r>
              <a:rPr sz="2400" b="1" spc="-135" dirty="0">
                <a:latin typeface="Arial" panose="020B0604020202020204" pitchFamily="34" charset="0"/>
                <a:cs typeface="Arial" panose="020B0604020202020204" pitchFamily="34" charset="0"/>
              </a:rPr>
              <a:t> </a:t>
            </a:r>
            <a:r>
              <a:rPr sz="2400" b="1" dirty="0">
                <a:latin typeface="Arial" panose="020B0604020202020204" pitchFamily="34" charset="0"/>
                <a:cs typeface="Arial" panose="020B0604020202020204" pitchFamily="34" charset="0"/>
              </a:rPr>
              <a:t>Containers</a:t>
            </a:r>
            <a:r>
              <a:rPr sz="2400" b="1" spc="-110" dirty="0">
                <a:latin typeface="Arial" panose="020B0604020202020204" pitchFamily="34" charset="0"/>
                <a:cs typeface="Arial" panose="020B0604020202020204" pitchFamily="34" charset="0"/>
              </a:rPr>
              <a:t> </a:t>
            </a:r>
            <a:r>
              <a:rPr sz="2400" b="1" spc="-90" dirty="0">
                <a:latin typeface="Arial" panose="020B0604020202020204" pitchFamily="34" charset="0"/>
                <a:cs typeface="Arial" panose="020B0604020202020204" pitchFamily="34" charset="0"/>
              </a:rPr>
              <a:t>Can</a:t>
            </a:r>
            <a:r>
              <a:rPr sz="2400" b="1" spc="-85" dirty="0">
                <a:latin typeface="Arial" panose="020B0604020202020204" pitchFamily="34" charset="0"/>
                <a:cs typeface="Arial" panose="020B0604020202020204" pitchFamily="34" charset="0"/>
              </a:rPr>
              <a:t> </a:t>
            </a:r>
            <a:r>
              <a:rPr sz="2400" b="1" dirty="0">
                <a:latin typeface="Arial" panose="020B0604020202020204" pitchFamily="34" charset="0"/>
                <a:cs typeface="Arial" panose="020B0604020202020204" pitchFamily="34" charset="0"/>
              </a:rPr>
              <a:t>Be</a:t>
            </a:r>
            <a:r>
              <a:rPr sz="2400" b="1" spc="-110" dirty="0">
                <a:latin typeface="Arial" panose="020B0604020202020204" pitchFamily="34" charset="0"/>
                <a:cs typeface="Arial" panose="020B0604020202020204" pitchFamily="34" charset="0"/>
              </a:rPr>
              <a:t> </a:t>
            </a:r>
            <a:r>
              <a:rPr sz="2400" b="1" spc="-55" dirty="0">
                <a:latin typeface="Arial" panose="020B0604020202020204" pitchFamily="34" charset="0"/>
                <a:cs typeface="Arial" panose="020B0604020202020204" pitchFamily="34" charset="0"/>
              </a:rPr>
              <a:t>Based</a:t>
            </a:r>
            <a:r>
              <a:rPr sz="2400" b="1" spc="-110" dirty="0">
                <a:latin typeface="Arial" panose="020B0604020202020204" pitchFamily="34" charset="0"/>
                <a:cs typeface="Arial" panose="020B0604020202020204" pitchFamily="34" charset="0"/>
              </a:rPr>
              <a:t> </a:t>
            </a:r>
            <a:r>
              <a:rPr sz="2400" b="1" dirty="0">
                <a:latin typeface="Arial" panose="020B0604020202020204" pitchFamily="34" charset="0"/>
                <a:cs typeface="Arial" panose="020B0604020202020204" pitchFamily="34" charset="0"/>
              </a:rPr>
              <a:t>On</a:t>
            </a:r>
            <a:r>
              <a:rPr sz="2400" b="1" spc="-105" dirty="0">
                <a:latin typeface="Arial" panose="020B0604020202020204" pitchFamily="34" charset="0"/>
                <a:cs typeface="Arial" panose="020B0604020202020204" pitchFamily="34" charset="0"/>
              </a:rPr>
              <a:t> </a:t>
            </a:r>
            <a:r>
              <a:rPr sz="2400" b="1" dirty="0">
                <a:latin typeface="Arial" panose="020B0604020202020204" pitchFamily="34" charset="0"/>
                <a:cs typeface="Arial" panose="020B0604020202020204" pitchFamily="34" charset="0"/>
              </a:rPr>
              <a:t>The</a:t>
            </a:r>
            <a:r>
              <a:rPr sz="2400" b="1" spc="-110" dirty="0">
                <a:latin typeface="Arial" panose="020B0604020202020204" pitchFamily="34" charset="0"/>
                <a:cs typeface="Arial" panose="020B0604020202020204" pitchFamily="34" charset="0"/>
              </a:rPr>
              <a:t> </a:t>
            </a:r>
            <a:r>
              <a:rPr sz="2400" b="1" spc="-60" dirty="0">
                <a:latin typeface="Arial" panose="020B0604020202020204" pitchFamily="34" charset="0"/>
                <a:cs typeface="Arial" panose="020B0604020202020204" pitchFamily="34" charset="0"/>
              </a:rPr>
              <a:t>Same</a:t>
            </a:r>
            <a:r>
              <a:rPr sz="2400" b="1" spc="-105" dirty="0">
                <a:latin typeface="Arial" panose="020B0604020202020204" pitchFamily="34" charset="0"/>
                <a:cs typeface="Arial" panose="020B0604020202020204" pitchFamily="34" charset="0"/>
              </a:rPr>
              <a:t> </a:t>
            </a:r>
            <a:r>
              <a:rPr sz="2400" b="1" spc="-10" dirty="0">
                <a:latin typeface="Arial" panose="020B0604020202020204" pitchFamily="34" charset="0"/>
                <a:cs typeface="Arial" panose="020B0604020202020204" pitchFamily="34" charset="0"/>
              </a:rPr>
              <a:t>Image</a:t>
            </a:r>
          </a:p>
        </p:txBody>
      </p:sp>
      <p:grpSp>
        <p:nvGrpSpPr>
          <p:cNvPr id="4" name="object 4"/>
          <p:cNvGrpSpPr/>
          <p:nvPr/>
        </p:nvGrpSpPr>
        <p:grpSpPr>
          <a:xfrm>
            <a:off x="3169935" y="3981669"/>
            <a:ext cx="4340860" cy="2193925"/>
            <a:chOff x="3169935" y="3981669"/>
            <a:chExt cx="4340860" cy="2193925"/>
          </a:xfrm>
        </p:grpSpPr>
        <p:sp>
          <p:nvSpPr>
            <p:cNvPr id="5" name="object 5"/>
            <p:cNvSpPr/>
            <p:nvPr/>
          </p:nvSpPr>
          <p:spPr>
            <a:xfrm>
              <a:off x="3182212" y="3993946"/>
              <a:ext cx="4316730" cy="2169795"/>
            </a:xfrm>
            <a:custGeom>
              <a:avLst/>
              <a:gdLst/>
              <a:ahLst/>
              <a:cxnLst/>
              <a:rect l="l" t="t" r="r" b="b"/>
              <a:pathLst>
                <a:path w="4316730" h="2169795">
                  <a:moveTo>
                    <a:pt x="3954677" y="0"/>
                  </a:moveTo>
                  <a:lnTo>
                    <a:pt x="361596" y="0"/>
                  </a:lnTo>
                  <a:lnTo>
                    <a:pt x="312530" y="3300"/>
                  </a:lnTo>
                  <a:lnTo>
                    <a:pt x="265469" y="12914"/>
                  </a:lnTo>
                  <a:lnTo>
                    <a:pt x="220846" y="28412"/>
                  </a:lnTo>
                  <a:lnTo>
                    <a:pt x="179091" y="49362"/>
                  </a:lnTo>
                  <a:lnTo>
                    <a:pt x="140635" y="75333"/>
                  </a:lnTo>
                  <a:lnTo>
                    <a:pt x="105909" y="105895"/>
                  </a:lnTo>
                  <a:lnTo>
                    <a:pt x="75343" y="140617"/>
                  </a:lnTo>
                  <a:lnTo>
                    <a:pt x="49368" y="179068"/>
                  </a:lnTo>
                  <a:lnTo>
                    <a:pt x="28416" y="220817"/>
                  </a:lnTo>
                  <a:lnTo>
                    <a:pt x="12916" y="265434"/>
                  </a:lnTo>
                  <a:lnTo>
                    <a:pt x="3300" y="312488"/>
                  </a:lnTo>
                  <a:lnTo>
                    <a:pt x="0" y="361548"/>
                  </a:lnTo>
                  <a:lnTo>
                    <a:pt x="0" y="1807686"/>
                  </a:lnTo>
                  <a:lnTo>
                    <a:pt x="3300" y="1856746"/>
                  </a:lnTo>
                  <a:lnTo>
                    <a:pt x="12916" y="1903800"/>
                  </a:lnTo>
                  <a:lnTo>
                    <a:pt x="28416" y="1948417"/>
                  </a:lnTo>
                  <a:lnTo>
                    <a:pt x="49368" y="1990166"/>
                  </a:lnTo>
                  <a:lnTo>
                    <a:pt x="75343" y="2028618"/>
                  </a:lnTo>
                  <a:lnTo>
                    <a:pt x="105909" y="2063339"/>
                  </a:lnTo>
                  <a:lnTo>
                    <a:pt x="140635" y="2093901"/>
                  </a:lnTo>
                  <a:lnTo>
                    <a:pt x="179091" y="2119873"/>
                  </a:lnTo>
                  <a:lnTo>
                    <a:pt x="220846" y="2140822"/>
                  </a:lnTo>
                  <a:lnTo>
                    <a:pt x="265469" y="2156320"/>
                  </a:lnTo>
                  <a:lnTo>
                    <a:pt x="312530" y="2165934"/>
                  </a:lnTo>
                  <a:lnTo>
                    <a:pt x="361596" y="2169234"/>
                  </a:lnTo>
                  <a:lnTo>
                    <a:pt x="3954677" y="2169234"/>
                  </a:lnTo>
                  <a:lnTo>
                    <a:pt x="4003743" y="2165934"/>
                  </a:lnTo>
                  <a:lnTo>
                    <a:pt x="4050804" y="2156320"/>
                  </a:lnTo>
                  <a:lnTo>
                    <a:pt x="4095427" y="2140822"/>
                  </a:lnTo>
                  <a:lnTo>
                    <a:pt x="4137182" y="2119873"/>
                  </a:lnTo>
                  <a:lnTo>
                    <a:pt x="4175638" y="2093901"/>
                  </a:lnTo>
                  <a:lnTo>
                    <a:pt x="4210364" y="2063339"/>
                  </a:lnTo>
                  <a:lnTo>
                    <a:pt x="4240930" y="2028618"/>
                  </a:lnTo>
                  <a:lnTo>
                    <a:pt x="4266905" y="1990166"/>
                  </a:lnTo>
                  <a:lnTo>
                    <a:pt x="4287858" y="1948417"/>
                  </a:lnTo>
                  <a:lnTo>
                    <a:pt x="4303357" y="1903800"/>
                  </a:lnTo>
                  <a:lnTo>
                    <a:pt x="4312973" y="1856746"/>
                  </a:lnTo>
                  <a:lnTo>
                    <a:pt x="4316274" y="1807686"/>
                  </a:lnTo>
                  <a:lnTo>
                    <a:pt x="4316274" y="361548"/>
                  </a:lnTo>
                  <a:lnTo>
                    <a:pt x="4312973" y="312488"/>
                  </a:lnTo>
                  <a:lnTo>
                    <a:pt x="4303357" y="265434"/>
                  </a:lnTo>
                  <a:lnTo>
                    <a:pt x="4287858" y="220817"/>
                  </a:lnTo>
                  <a:lnTo>
                    <a:pt x="4266905" y="179068"/>
                  </a:lnTo>
                  <a:lnTo>
                    <a:pt x="4240930" y="140617"/>
                  </a:lnTo>
                  <a:lnTo>
                    <a:pt x="4210364" y="105895"/>
                  </a:lnTo>
                  <a:lnTo>
                    <a:pt x="4175638" y="75333"/>
                  </a:lnTo>
                  <a:lnTo>
                    <a:pt x="4137182" y="49362"/>
                  </a:lnTo>
                  <a:lnTo>
                    <a:pt x="4095427" y="28412"/>
                  </a:lnTo>
                  <a:lnTo>
                    <a:pt x="4050804" y="12914"/>
                  </a:lnTo>
                  <a:lnTo>
                    <a:pt x="4003743" y="3300"/>
                  </a:lnTo>
                  <a:lnTo>
                    <a:pt x="3954677" y="0"/>
                  </a:lnTo>
                  <a:close/>
                </a:path>
              </a:pathLst>
            </a:custGeom>
            <a:solidFill>
              <a:srgbClr val="EDC0EC"/>
            </a:solidFill>
          </p:spPr>
          <p:txBody>
            <a:bodyPr wrap="square" lIns="0" tIns="0" rIns="0" bIns="0" rtlCol="0"/>
            <a:lstStyle/>
            <a:p>
              <a:endParaRPr/>
            </a:p>
          </p:txBody>
        </p:sp>
        <p:sp>
          <p:nvSpPr>
            <p:cNvPr id="6" name="object 6"/>
            <p:cNvSpPr/>
            <p:nvPr/>
          </p:nvSpPr>
          <p:spPr>
            <a:xfrm>
              <a:off x="3182212" y="3993946"/>
              <a:ext cx="4316730" cy="2169795"/>
            </a:xfrm>
            <a:custGeom>
              <a:avLst/>
              <a:gdLst/>
              <a:ahLst/>
              <a:cxnLst/>
              <a:rect l="l" t="t" r="r" b="b"/>
              <a:pathLst>
                <a:path w="4316730" h="2169795">
                  <a:moveTo>
                    <a:pt x="0" y="361548"/>
                  </a:moveTo>
                  <a:lnTo>
                    <a:pt x="3300" y="312488"/>
                  </a:lnTo>
                  <a:lnTo>
                    <a:pt x="12916" y="265434"/>
                  </a:lnTo>
                  <a:lnTo>
                    <a:pt x="28416" y="220817"/>
                  </a:lnTo>
                  <a:lnTo>
                    <a:pt x="49368" y="179068"/>
                  </a:lnTo>
                  <a:lnTo>
                    <a:pt x="75343" y="140617"/>
                  </a:lnTo>
                  <a:lnTo>
                    <a:pt x="105909" y="105895"/>
                  </a:lnTo>
                  <a:lnTo>
                    <a:pt x="140635" y="75333"/>
                  </a:lnTo>
                  <a:lnTo>
                    <a:pt x="179091" y="49361"/>
                  </a:lnTo>
                  <a:lnTo>
                    <a:pt x="220846" y="28412"/>
                  </a:lnTo>
                  <a:lnTo>
                    <a:pt x="265469" y="12914"/>
                  </a:lnTo>
                  <a:lnTo>
                    <a:pt x="312530" y="3300"/>
                  </a:lnTo>
                  <a:lnTo>
                    <a:pt x="361596" y="0"/>
                  </a:lnTo>
                  <a:lnTo>
                    <a:pt x="3954677" y="0"/>
                  </a:lnTo>
                  <a:lnTo>
                    <a:pt x="4003744" y="3300"/>
                  </a:lnTo>
                  <a:lnTo>
                    <a:pt x="4050804" y="12914"/>
                  </a:lnTo>
                  <a:lnTo>
                    <a:pt x="4095427" y="28412"/>
                  </a:lnTo>
                  <a:lnTo>
                    <a:pt x="4137182" y="49361"/>
                  </a:lnTo>
                  <a:lnTo>
                    <a:pt x="4175638" y="75333"/>
                  </a:lnTo>
                  <a:lnTo>
                    <a:pt x="4210365" y="105895"/>
                  </a:lnTo>
                  <a:lnTo>
                    <a:pt x="4240931" y="140617"/>
                  </a:lnTo>
                  <a:lnTo>
                    <a:pt x="4266905" y="179068"/>
                  </a:lnTo>
                  <a:lnTo>
                    <a:pt x="4287858" y="220817"/>
                  </a:lnTo>
                  <a:lnTo>
                    <a:pt x="4303357" y="265434"/>
                  </a:lnTo>
                  <a:lnTo>
                    <a:pt x="4312973" y="312488"/>
                  </a:lnTo>
                  <a:lnTo>
                    <a:pt x="4316274" y="361548"/>
                  </a:lnTo>
                  <a:lnTo>
                    <a:pt x="4316274" y="1807685"/>
                  </a:lnTo>
                  <a:lnTo>
                    <a:pt x="4312973" y="1856745"/>
                  </a:lnTo>
                  <a:lnTo>
                    <a:pt x="4303357" y="1903799"/>
                  </a:lnTo>
                  <a:lnTo>
                    <a:pt x="4287858" y="1948416"/>
                  </a:lnTo>
                  <a:lnTo>
                    <a:pt x="4266905" y="1990166"/>
                  </a:lnTo>
                  <a:lnTo>
                    <a:pt x="4240931" y="2028617"/>
                  </a:lnTo>
                  <a:lnTo>
                    <a:pt x="4210365" y="2063339"/>
                  </a:lnTo>
                  <a:lnTo>
                    <a:pt x="4175638" y="2093901"/>
                  </a:lnTo>
                  <a:lnTo>
                    <a:pt x="4137182" y="2119872"/>
                  </a:lnTo>
                  <a:lnTo>
                    <a:pt x="4095427" y="2140822"/>
                  </a:lnTo>
                  <a:lnTo>
                    <a:pt x="4050804" y="2156319"/>
                  </a:lnTo>
                  <a:lnTo>
                    <a:pt x="4003744" y="2165933"/>
                  </a:lnTo>
                  <a:lnTo>
                    <a:pt x="3954677" y="2169234"/>
                  </a:lnTo>
                  <a:lnTo>
                    <a:pt x="361596" y="2169234"/>
                  </a:lnTo>
                  <a:lnTo>
                    <a:pt x="312530" y="2165933"/>
                  </a:lnTo>
                  <a:lnTo>
                    <a:pt x="265469" y="2156319"/>
                  </a:lnTo>
                  <a:lnTo>
                    <a:pt x="220846" y="2140822"/>
                  </a:lnTo>
                  <a:lnTo>
                    <a:pt x="179091" y="2119872"/>
                  </a:lnTo>
                  <a:lnTo>
                    <a:pt x="140635" y="2093901"/>
                  </a:lnTo>
                  <a:lnTo>
                    <a:pt x="105909" y="2063339"/>
                  </a:lnTo>
                  <a:lnTo>
                    <a:pt x="75343" y="2028617"/>
                  </a:lnTo>
                  <a:lnTo>
                    <a:pt x="49368" y="1990166"/>
                  </a:lnTo>
                  <a:lnTo>
                    <a:pt x="28416" y="1948416"/>
                  </a:lnTo>
                  <a:lnTo>
                    <a:pt x="12916" y="1903799"/>
                  </a:lnTo>
                  <a:lnTo>
                    <a:pt x="3300" y="1856745"/>
                  </a:lnTo>
                  <a:lnTo>
                    <a:pt x="0" y="1807685"/>
                  </a:lnTo>
                  <a:lnTo>
                    <a:pt x="0" y="361548"/>
                  </a:lnTo>
                  <a:close/>
                </a:path>
              </a:pathLst>
            </a:custGeom>
            <a:ln w="24554">
              <a:solidFill>
                <a:srgbClr val="CA41C7"/>
              </a:solidFill>
            </a:ln>
          </p:spPr>
          <p:txBody>
            <a:bodyPr wrap="square" lIns="0" tIns="0" rIns="0" bIns="0" rtlCol="0"/>
            <a:lstStyle/>
            <a:p>
              <a:endParaRPr/>
            </a:p>
          </p:txBody>
        </p:sp>
        <p:sp>
          <p:nvSpPr>
            <p:cNvPr id="7" name="object 7"/>
            <p:cNvSpPr/>
            <p:nvPr/>
          </p:nvSpPr>
          <p:spPr>
            <a:xfrm>
              <a:off x="3583659" y="5420176"/>
              <a:ext cx="3513454" cy="427355"/>
            </a:xfrm>
            <a:custGeom>
              <a:avLst/>
              <a:gdLst/>
              <a:ahLst/>
              <a:cxnLst/>
              <a:rect l="l" t="t" r="r" b="b"/>
              <a:pathLst>
                <a:path w="3513454" h="427354">
                  <a:moveTo>
                    <a:pt x="3442201" y="0"/>
                  </a:moveTo>
                  <a:lnTo>
                    <a:pt x="71178" y="0"/>
                  </a:lnTo>
                  <a:lnTo>
                    <a:pt x="43472" y="5592"/>
                  </a:lnTo>
                  <a:lnTo>
                    <a:pt x="20847" y="20844"/>
                  </a:lnTo>
                  <a:lnTo>
                    <a:pt x="5593" y="43466"/>
                  </a:lnTo>
                  <a:lnTo>
                    <a:pt x="0" y="71168"/>
                  </a:lnTo>
                  <a:lnTo>
                    <a:pt x="0" y="355845"/>
                  </a:lnTo>
                  <a:lnTo>
                    <a:pt x="5593" y="383547"/>
                  </a:lnTo>
                  <a:lnTo>
                    <a:pt x="20847" y="406168"/>
                  </a:lnTo>
                  <a:lnTo>
                    <a:pt x="43472" y="421420"/>
                  </a:lnTo>
                  <a:lnTo>
                    <a:pt x="71178" y="427013"/>
                  </a:lnTo>
                  <a:lnTo>
                    <a:pt x="3442201" y="427013"/>
                  </a:lnTo>
                  <a:lnTo>
                    <a:pt x="3469907" y="421420"/>
                  </a:lnTo>
                  <a:lnTo>
                    <a:pt x="3492532" y="406168"/>
                  </a:lnTo>
                  <a:lnTo>
                    <a:pt x="3507786" y="383547"/>
                  </a:lnTo>
                  <a:lnTo>
                    <a:pt x="3513380" y="355845"/>
                  </a:lnTo>
                  <a:lnTo>
                    <a:pt x="3513380" y="71168"/>
                  </a:lnTo>
                  <a:lnTo>
                    <a:pt x="3507786" y="43466"/>
                  </a:lnTo>
                  <a:lnTo>
                    <a:pt x="3492532" y="20844"/>
                  </a:lnTo>
                  <a:lnTo>
                    <a:pt x="3469907" y="5592"/>
                  </a:lnTo>
                  <a:lnTo>
                    <a:pt x="3442201" y="0"/>
                  </a:lnTo>
                  <a:close/>
                </a:path>
              </a:pathLst>
            </a:custGeom>
            <a:solidFill>
              <a:srgbClr val="CA41C7"/>
            </a:solidFill>
          </p:spPr>
          <p:txBody>
            <a:bodyPr wrap="square" lIns="0" tIns="0" rIns="0" bIns="0" rtlCol="0"/>
            <a:lstStyle/>
            <a:p>
              <a:endParaRPr/>
            </a:p>
          </p:txBody>
        </p:sp>
        <p:sp>
          <p:nvSpPr>
            <p:cNvPr id="8" name="object 8"/>
            <p:cNvSpPr/>
            <p:nvPr/>
          </p:nvSpPr>
          <p:spPr>
            <a:xfrm>
              <a:off x="3583659" y="5420176"/>
              <a:ext cx="3513454" cy="427355"/>
            </a:xfrm>
            <a:custGeom>
              <a:avLst/>
              <a:gdLst/>
              <a:ahLst/>
              <a:cxnLst/>
              <a:rect l="l" t="t" r="r" b="b"/>
              <a:pathLst>
                <a:path w="3513454" h="427354">
                  <a:moveTo>
                    <a:pt x="0" y="71169"/>
                  </a:moveTo>
                  <a:lnTo>
                    <a:pt x="5593" y="43466"/>
                  </a:lnTo>
                  <a:lnTo>
                    <a:pt x="20847" y="20844"/>
                  </a:lnTo>
                  <a:lnTo>
                    <a:pt x="43472" y="5592"/>
                  </a:lnTo>
                  <a:lnTo>
                    <a:pt x="71178" y="0"/>
                  </a:lnTo>
                  <a:lnTo>
                    <a:pt x="3442201" y="0"/>
                  </a:lnTo>
                  <a:lnTo>
                    <a:pt x="3469907" y="5592"/>
                  </a:lnTo>
                  <a:lnTo>
                    <a:pt x="3492531" y="20844"/>
                  </a:lnTo>
                  <a:lnTo>
                    <a:pt x="3507785" y="43466"/>
                  </a:lnTo>
                  <a:lnTo>
                    <a:pt x="3513379" y="71169"/>
                  </a:lnTo>
                  <a:lnTo>
                    <a:pt x="3513379" y="355845"/>
                  </a:lnTo>
                  <a:lnTo>
                    <a:pt x="3507785" y="383547"/>
                  </a:lnTo>
                  <a:lnTo>
                    <a:pt x="3492531" y="406169"/>
                  </a:lnTo>
                  <a:lnTo>
                    <a:pt x="3469907" y="421421"/>
                  </a:lnTo>
                  <a:lnTo>
                    <a:pt x="3442201" y="427014"/>
                  </a:lnTo>
                  <a:lnTo>
                    <a:pt x="71178" y="427014"/>
                  </a:lnTo>
                  <a:lnTo>
                    <a:pt x="43472" y="421421"/>
                  </a:lnTo>
                  <a:lnTo>
                    <a:pt x="20847" y="406169"/>
                  </a:lnTo>
                  <a:lnTo>
                    <a:pt x="5593" y="383547"/>
                  </a:lnTo>
                  <a:lnTo>
                    <a:pt x="0" y="355845"/>
                  </a:lnTo>
                  <a:lnTo>
                    <a:pt x="0" y="71169"/>
                  </a:lnTo>
                  <a:close/>
                </a:path>
              </a:pathLst>
            </a:custGeom>
            <a:ln w="24553">
              <a:solidFill>
                <a:srgbClr val="FFFFFF"/>
              </a:solidFill>
            </a:ln>
          </p:spPr>
          <p:txBody>
            <a:bodyPr wrap="square" lIns="0" tIns="0" rIns="0" bIns="0" rtlCol="0"/>
            <a:lstStyle/>
            <a:p>
              <a:endParaRPr/>
            </a:p>
          </p:txBody>
        </p:sp>
        <p:sp>
          <p:nvSpPr>
            <p:cNvPr id="9" name="object 9"/>
            <p:cNvSpPr/>
            <p:nvPr/>
          </p:nvSpPr>
          <p:spPr>
            <a:xfrm>
              <a:off x="3583659" y="4865057"/>
              <a:ext cx="3513454" cy="427355"/>
            </a:xfrm>
            <a:custGeom>
              <a:avLst/>
              <a:gdLst/>
              <a:ahLst/>
              <a:cxnLst/>
              <a:rect l="l" t="t" r="r" b="b"/>
              <a:pathLst>
                <a:path w="3513454" h="427354">
                  <a:moveTo>
                    <a:pt x="3442201" y="0"/>
                  </a:moveTo>
                  <a:lnTo>
                    <a:pt x="71178" y="0"/>
                  </a:lnTo>
                  <a:lnTo>
                    <a:pt x="43472" y="5592"/>
                  </a:lnTo>
                  <a:lnTo>
                    <a:pt x="20847" y="20844"/>
                  </a:lnTo>
                  <a:lnTo>
                    <a:pt x="5593" y="43466"/>
                  </a:lnTo>
                  <a:lnTo>
                    <a:pt x="0" y="71168"/>
                  </a:lnTo>
                  <a:lnTo>
                    <a:pt x="0" y="355845"/>
                  </a:lnTo>
                  <a:lnTo>
                    <a:pt x="5593" y="383547"/>
                  </a:lnTo>
                  <a:lnTo>
                    <a:pt x="20847" y="406168"/>
                  </a:lnTo>
                  <a:lnTo>
                    <a:pt x="43472" y="421420"/>
                  </a:lnTo>
                  <a:lnTo>
                    <a:pt x="71178" y="427013"/>
                  </a:lnTo>
                  <a:lnTo>
                    <a:pt x="3442201" y="427013"/>
                  </a:lnTo>
                  <a:lnTo>
                    <a:pt x="3469907" y="421420"/>
                  </a:lnTo>
                  <a:lnTo>
                    <a:pt x="3492532" y="406168"/>
                  </a:lnTo>
                  <a:lnTo>
                    <a:pt x="3507786" y="383547"/>
                  </a:lnTo>
                  <a:lnTo>
                    <a:pt x="3513380" y="355845"/>
                  </a:lnTo>
                  <a:lnTo>
                    <a:pt x="3513380" y="71168"/>
                  </a:lnTo>
                  <a:lnTo>
                    <a:pt x="3507786" y="43466"/>
                  </a:lnTo>
                  <a:lnTo>
                    <a:pt x="3492532" y="20844"/>
                  </a:lnTo>
                  <a:lnTo>
                    <a:pt x="3469907" y="5592"/>
                  </a:lnTo>
                  <a:lnTo>
                    <a:pt x="3442201" y="0"/>
                  </a:lnTo>
                  <a:close/>
                </a:path>
              </a:pathLst>
            </a:custGeom>
            <a:solidFill>
              <a:srgbClr val="CA41C7"/>
            </a:solidFill>
          </p:spPr>
          <p:txBody>
            <a:bodyPr wrap="square" lIns="0" tIns="0" rIns="0" bIns="0" rtlCol="0"/>
            <a:lstStyle/>
            <a:p>
              <a:endParaRPr/>
            </a:p>
          </p:txBody>
        </p:sp>
        <p:sp>
          <p:nvSpPr>
            <p:cNvPr id="10" name="object 10"/>
            <p:cNvSpPr/>
            <p:nvPr/>
          </p:nvSpPr>
          <p:spPr>
            <a:xfrm>
              <a:off x="3583659" y="4865057"/>
              <a:ext cx="3513454" cy="427355"/>
            </a:xfrm>
            <a:custGeom>
              <a:avLst/>
              <a:gdLst/>
              <a:ahLst/>
              <a:cxnLst/>
              <a:rect l="l" t="t" r="r" b="b"/>
              <a:pathLst>
                <a:path w="3513454" h="427354">
                  <a:moveTo>
                    <a:pt x="0" y="71169"/>
                  </a:moveTo>
                  <a:lnTo>
                    <a:pt x="5593" y="43466"/>
                  </a:lnTo>
                  <a:lnTo>
                    <a:pt x="20847" y="20844"/>
                  </a:lnTo>
                  <a:lnTo>
                    <a:pt x="43472" y="5592"/>
                  </a:lnTo>
                  <a:lnTo>
                    <a:pt x="71178" y="0"/>
                  </a:lnTo>
                  <a:lnTo>
                    <a:pt x="3442201" y="0"/>
                  </a:lnTo>
                  <a:lnTo>
                    <a:pt x="3469907" y="5592"/>
                  </a:lnTo>
                  <a:lnTo>
                    <a:pt x="3492531" y="20844"/>
                  </a:lnTo>
                  <a:lnTo>
                    <a:pt x="3507785" y="43466"/>
                  </a:lnTo>
                  <a:lnTo>
                    <a:pt x="3513379" y="71169"/>
                  </a:lnTo>
                  <a:lnTo>
                    <a:pt x="3513379" y="355845"/>
                  </a:lnTo>
                  <a:lnTo>
                    <a:pt x="3507785" y="383547"/>
                  </a:lnTo>
                  <a:lnTo>
                    <a:pt x="3492531" y="406169"/>
                  </a:lnTo>
                  <a:lnTo>
                    <a:pt x="3469907" y="421421"/>
                  </a:lnTo>
                  <a:lnTo>
                    <a:pt x="3442201" y="427014"/>
                  </a:lnTo>
                  <a:lnTo>
                    <a:pt x="71178" y="427014"/>
                  </a:lnTo>
                  <a:lnTo>
                    <a:pt x="43472" y="421421"/>
                  </a:lnTo>
                  <a:lnTo>
                    <a:pt x="20847" y="406169"/>
                  </a:lnTo>
                  <a:lnTo>
                    <a:pt x="5593" y="383547"/>
                  </a:lnTo>
                  <a:lnTo>
                    <a:pt x="0" y="355845"/>
                  </a:lnTo>
                  <a:lnTo>
                    <a:pt x="0" y="71169"/>
                  </a:lnTo>
                  <a:close/>
                </a:path>
              </a:pathLst>
            </a:custGeom>
            <a:ln w="24553">
              <a:solidFill>
                <a:srgbClr val="FFFFFF"/>
              </a:solidFill>
            </a:ln>
          </p:spPr>
          <p:txBody>
            <a:bodyPr wrap="square" lIns="0" tIns="0" rIns="0" bIns="0" rtlCol="0"/>
            <a:lstStyle/>
            <a:p>
              <a:endParaRPr/>
            </a:p>
          </p:txBody>
        </p:sp>
        <p:sp>
          <p:nvSpPr>
            <p:cNvPr id="11" name="object 11"/>
            <p:cNvSpPr/>
            <p:nvPr/>
          </p:nvSpPr>
          <p:spPr>
            <a:xfrm>
              <a:off x="3583659" y="4309937"/>
              <a:ext cx="3513454" cy="427355"/>
            </a:xfrm>
            <a:custGeom>
              <a:avLst/>
              <a:gdLst/>
              <a:ahLst/>
              <a:cxnLst/>
              <a:rect l="l" t="t" r="r" b="b"/>
              <a:pathLst>
                <a:path w="3513454" h="427354">
                  <a:moveTo>
                    <a:pt x="3442201" y="0"/>
                  </a:moveTo>
                  <a:lnTo>
                    <a:pt x="71178" y="0"/>
                  </a:lnTo>
                  <a:lnTo>
                    <a:pt x="43472" y="5592"/>
                  </a:lnTo>
                  <a:lnTo>
                    <a:pt x="20847" y="20844"/>
                  </a:lnTo>
                  <a:lnTo>
                    <a:pt x="5593" y="43466"/>
                  </a:lnTo>
                  <a:lnTo>
                    <a:pt x="0" y="71169"/>
                  </a:lnTo>
                  <a:lnTo>
                    <a:pt x="0" y="355845"/>
                  </a:lnTo>
                  <a:lnTo>
                    <a:pt x="5593" y="383547"/>
                  </a:lnTo>
                  <a:lnTo>
                    <a:pt x="20847" y="406169"/>
                  </a:lnTo>
                  <a:lnTo>
                    <a:pt x="43472" y="421421"/>
                  </a:lnTo>
                  <a:lnTo>
                    <a:pt x="71178" y="427014"/>
                  </a:lnTo>
                  <a:lnTo>
                    <a:pt x="3442201" y="427014"/>
                  </a:lnTo>
                  <a:lnTo>
                    <a:pt x="3469907" y="421421"/>
                  </a:lnTo>
                  <a:lnTo>
                    <a:pt x="3492532" y="406169"/>
                  </a:lnTo>
                  <a:lnTo>
                    <a:pt x="3507786" y="383547"/>
                  </a:lnTo>
                  <a:lnTo>
                    <a:pt x="3513380" y="355845"/>
                  </a:lnTo>
                  <a:lnTo>
                    <a:pt x="3513380" y="71169"/>
                  </a:lnTo>
                  <a:lnTo>
                    <a:pt x="3507786" y="43466"/>
                  </a:lnTo>
                  <a:lnTo>
                    <a:pt x="3492532" y="20844"/>
                  </a:lnTo>
                  <a:lnTo>
                    <a:pt x="3469907" y="5592"/>
                  </a:lnTo>
                  <a:lnTo>
                    <a:pt x="3442201" y="0"/>
                  </a:lnTo>
                  <a:close/>
                </a:path>
              </a:pathLst>
            </a:custGeom>
            <a:solidFill>
              <a:srgbClr val="CA41C7"/>
            </a:solidFill>
          </p:spPr>
          <p:txBody>
            <a:bodyPr wrap="square" lIns="0" tIns="0" rIns="0" bIns="0" rtlCol="0"/>
            <a:lstStyle/>
            <a:p>
              <a:endParaRPr/>
            </a:p>
          </p:txBody>
        </p:sp>
        <p:sp>
          <p:nvSpPr>
            <p:cNvPr id="12" name="object 12"/>
            <p:cNvSpPr/>
            <p:nvPr/>
          </p:nvSpPr>
          <p:spPr>
            <a:xfrm>
              <a:off x="3583659" y="4309937"/>
              <a:ext cx="3513454" cy="427355"/>
            </a:xfrm>
            <a:custGeom>
              <a:avLst/>
              <a:gdLst/>
              <a:ahLst/>
              <a:cxnLst/>
              <a:rect l="l" t="t" r="r" b="b"/>
              <a:pathLst>
                <a:path w="3513454" h="427354">
                  <a:moveTo>
                    <a:pt x="0" y="71169"/>
                  </a:moveTo>
                  <a:lnTo>
                    <a:pt x="5593" y="43466"/>
                  </a:lnTo>
                  <a:lnTo>
                    <a:pt x="20847" y="20844"/>
                  </a:lnTo>
                  <a:lnTo>
                    <a:pt x="43472" y="5592"/>
                  </a:lnTo>
                  <a:lnTo>
                    <a:pt x="71178" y="0"/>
                  </a:lnTo>
                  <a:lnTo>
                    <a:pt x="3442201" y="0"/>
                  </a:lnTo>
                  <a:lnTo>
                    <a:pt x="3469907" y="5592"/>
                  </a:lnTo>
                  <a:lnTo>
                    <a:pt x="3492531" y="20844"/>
                  </a:lnTo>
                  <a:lnTo>
                    <a:pt x="3507785" y="43466"/>
                  </a:lnTo>
                  <a:lnTo>
                    <a:pt x="3513379" y="71169"/>
                  </a:lnTo>
                  <a:lnTo>
                    <a:pt x="3513379" y="355845"/>
                  </a:lnTo>
                  <a:lnTo>
                    <a:pt x="3507785" y="383547"/>
                  </a:lnTo>
                  <a:lnTo>
                    <a:pt x="3492531" y="406169"/>
                  </a:lnTo>
                  <a:lnTo>
                    <a:pt x="3469907" y="421421"/>
                  </a:lnTo>
                  <a:lnTo>
                    <a:pt x="3442201" y="427014"/>
                  </a:lnTo>
                  <a:lnTo>
                    <a:pt x="71178" y="427014"/>
                  </a:lnTo>
                  <a:lnTo>
                    <a:pt x="43472" y="421421"/>
                  </a:lnTo>
                  <a:lnTo>
                    <a:pt x="20847" y="406169"/>
                  </a:lnTo>
                  <a:lnTo>
                    <a:pt x="5593" y="383547"/>
                  </a:lnTo>
                  <a:lnTo>
                    <a:pt x="0" y="355845"/>
                  </a:lnTo>
                  <a:lnTo>
                    <a:pt x="0" y="71169"/>
                  </a:lnTo>
                  <a:close/>
                </a:path>
              </a:pathLst>
            </a:custGeom>
            <a:ln w="24553">
              <a:solidFill>
                <a:srgbClr val="FFFFFF"/>
              </a:solidFill>
            </a:ln>
          </p:spPr>
          <p:txBody>
            <a:bodyPr wrap="square" lIns="0" tIns="0" rIns="0" bIns="0" rtlCol="0"/>
            <a:lstStyle/>
            <a:p>
              <a:endParaRPr/>
            </a:p>
          </p:txBody>
        </p:sp>
      </p:grpSp>
      <p:sp>
        <p:nvSpPr>
          <p:cNvPr id="13" name="object 13"/>
          <p:cNvSpPr txBox="1"/>
          <p:nvPr/>
        </p:nvSpPr>
        <p:spPr>
          <a:xfrm>
            <a:off x="4681673" y="4392700"/>
            <a:ext cx="1315085" cy="1363980"/>
          </a:xfrm>
          <a:prstGeom prst="rect">
            <a:avLst/>
          </a:prstGeom>
        </p:spPr>
        <p:txBody>
          <a:bodyPr vert="horz" wrap="square" lIns="0" tIns="12700" rIns="0" bIns="0" rtlCol="0">
            <a:spAutoFit/>
          </a:bodyPr>
          <a:lstStyle/>
          <a:p>
            <a:pPr marL="12700">
              <a:lnSpc>
                <a:spcPct val="100000"/>
              </a:lnSpc>
              <a:spcBef>
                <a:spcPts val="100"/>
              </a:spcBef>
            </a:pPr>
            <a:r>
              <a:rPr sz="1500" spc="-85" dirty="0">
                <a:solidFill>
                  <a:srgbClr val="FFFFFF"/>
                </a:solidFill>
                <a:latin typeface="Verdana"/>
                <a:cs typeface="Verdana"/>
              </a:rPr>
              <a:t>Image</a:t>
            </a:r>
            <a:r>
              <a:rPr sz="1500" spc="-95" dirty="0">
                <a:solidFill>
                  <a:srgbClr val="FFFFFF"/>
                </a:solidFill>
                <a:latin typeface="Verdana"/>
                <a:cs typeface="Verdana"/>
              </a:rPr>
              <a:t> </a:t>
            </a:r>
            <a:r>
              <a:rPr sz="1500" spc="-45" dirty="0">
                <a:solidFill>
                  <a:srgbClr val="FFFFFF"/>
                </a:solidFill>
                <a:latin typeface="Verdana"/>
                <a:cs typeface="Verdana"/>
              </a:rPr>
              <a:t>Layer</a:t>
            </a:r>
            <a:r>
              <a:rPr sz="1500" spc="-100" dirty="0">
                <a:solidFill>
                  <a:srgbClr val="FFFFFF"/>
                </a:solidFill>
                <a:latin typeface="Verdana"/>
                <a:cs typeface="Verdana"/>
              </a:rPr>
              <a:t> </a:t>
            </a:r>
            <a:r>
              <a:rPr sz="1500" spc="-50" dirty="0">
                <a:solidFill>
                  <a:srgbClr val="FFFFFF"/>
                </a:solidFill>
                <a:latin typeface="Verdana"/>
                <a:cs typeface="Verdana"/>
              </a:rPr>
              <a:t>3</a:t>
            </a:r>
            <a:endParaRPr sz="1500">
              <a:latin typeface="Verdana"/>
              <a:cs typeface="Verdana"/>
            </a:endParaRPr>
          </a:p>
          <a:p>
            <a:pPr>
              <a:lnSpc>
                <a:spcPct val="100000"/>
              </a:lnSpc>
              <a:spcBef>
                <a:spcPts val="740"/>
              </a:spcBef>
            </a:pPr>
            <a:endParaRPr sz="1500">
              <a:latin typeface="Verdana"/>
              <a:cs typeface="Verdana"/>
            </a:endParaRPr>
          </a:p>
          <a:p>
            <a:pPr marL="12700">
              <a:lnSpc>
                <a:spcPct val="100000"/>
              </a:lnSpc>
              <a:spcBef>
                <a:spcPts val="5"/>
              </a:spcBef>
            </a:pPr>
            <a:r>
              <a:rPr sz="1500" spc="-85" dirty="0">
                <a:solidFill>
                  <a:srgbClr val="FFFFFF"/>
                </a:solidFill>
                <a:latin typeface="Verdana"/>
                <a:cs typeface="Verdana"/>
              </a:rPr>
              <a:t>Image</a:t>
            </a:r>
            <a:r>
              <a:rPr sz="1500" spc="-95" dirty="0">
                <a:solidFill>
                  <a:srgbClr val="FFFFFF"/>
                </a:solidFill>
                <a:latin typeface="Verdana"/>
                <a:cs typeface="Verdana"/>
              </a:rPr>
              <a:t> </a:t>
            </a:r>
            <a:r>
              <a:rPr sz="1500" spc="-45" dirty="0">
                <a:solidFill>
                  <a:srgbClr val="FFFFFF"/>
                </a:solidFill>
                <a:latin typeface="Verdana"/>
                <a:cs typeface="Verdana"/>
              </a:rPr>
              <a:t>Layer</a:t>
            </a:r>
            <a:r>
              <a:rPr sz="1500" spc="-100" dirty="0">
                <a:solidFill>
                  <a:srgbClr val="FFFFFF"/>
                </a:solidFill>
                <a:latin typeface="Verdana"/>
                <a:cs typeface="Verdana"/>
              </a:rPr>
              <a:t> </a:t>
            </a:r>
            <a:r>
              <a:rPr sz="1500" spc="-50" dirty="0">
                <a:solidFill>
                  <a:srgbClr val="FFFFFF"/>
                </a:solidFill>
                <a:latin typeface="Verdana"/>
                <a:cs typeface="Verdana"/>
              </a:rPr>
              <a:t>2</a:t>
            </a:r>
            <a:endParaRPr sz="1500">
              <a:latin typeface="Verdana"/>
              <a:cs typeface="Verdana"/>
            </a:endParaRPr>
          </a:p>
          <a:p>
            <a:pPr>
              <a:lnSpc>
                <a:spcPct val="100000"/>
              </a:lnSpc>
              <a:spcBef>
                <a:spcPts val="740"/>
              </a:spcBef>
            </a:pPr>
            <a:endParaRPr sz="1500">
              <a:latin typeface="Verdana"/>
              <a:cs typeface="Verdana"/>
            </a:endParaRPr>
          </a:p>
          <a:p>
            <a:pPr marL="12700">
              <a:lnSpc>
                <a:spcPct val="100000"/>
              </a:lnSpc>
              <a:spcBef>
                <a:spcPts val="5"/>
              </a:spcBef>
            </a:pPr>
            <a:r>
              <a:rPr sz="1500" spc="-85" dirty="0">
                <a:solidFill>
                  <a:srgbClr val="FFFFFF"/>
                </a:solidFill>
                <a:latin typeface="Verdana"/>
                <a:cs typeface="Verdana"/>
              </a:rPr>
              <a:t>Image</a:t>
            </a:r>
            <a:r>
              <a:rPr sz="1500" spc="-95" dirty="0">
                <a:solidFill>
                  <a:srgbClr val="FFFFFF"/>
                </a:solidFill>
                <a:latin typeface="Verdana"/>
                <a:cs typeface="Verdana"/>
              </a:rPr>
              <a:t> </a:t>
            </a:r>
            <a:r>
              <a:rPr sz="1500" spc="-45" dirty="0">
                <a:solidFill>
                  <a:srgbClr val="FFFFFF"/>
                </a:solidFill>
                <a:latin typeface="Verdana"/>
                <a:cs typeface="Verdana"/>
              </a:rPr>
              <a:t>Layer</a:t>
            </a:r>
            <a:r>
              <a:rPr sz="1500" spc="-100" dirty="0">
                <a:solidFill>
                  <a:srgbClr val="FFFFFF"/>
                </a:solidFill>
                <a:latin typeface="Verdana"/>
                <a:cs typeface="Verdana"/>
              </a:rPr>
              <a:t> </a:t>
            </a:r>
            <a:r>
              <a:rPr sz="1500" spc="-50" dirty="0">
                <a:solidFill>
                  <a:srgbClr val="FFFFFF"/>
                </a:solidFill>
                <a:latin typeface="Verdana"/>
                <a:cs typeface="Verdana"/>
              </a:rPr>
              <a:t>1</a:t>
            </a:r>
            <a:endParaRPr sz="1500">
              <a:latin typeface="Verdana"/>
              <a:cs typeface="Verdana"/>
            </a:endParaRPr>
          </a:p>
        </p:txBody>
      </p:sp>
      <p:grpSp>
        <p:nvGrpSpPr>
          <p:cNvPr id="14" name="object 14"/>
          <p:cNvGrpSpPr/>
          <p:nvPr/>
        </p:nvGrpSpPr>
        <p:grpSpPr>
          <a:xfrm>
            <a:off x="912831" y="2623319"/>
            <a:ext cx="2529205" cy="454659"/>
            <a:chOff x="912831" y="2623319"/>
            <a:chExt cx="2529205" cy="454659"/>
          </a:xfrm>
        </p:grpSpPr>
        <p:sp>
          <p:nvSpPr>
            <p:cNvPr id="15" name="object 15"/>
            <p:cNvSpPr/>
            <p:nvPr/>
          </p:nvSpPr>
          <p:spPr>
            <a:xfrm>
              <a:off x="925108" y="2635596"/>
              <a:ext cx="2504440" cy="429895"/>
            </a:xfrm>
            <a:custGeom>
              <a:avLst/>
              <a:gdLst/>
              <a:ahLst/>
              <a:cxnLst/>
              <a:rect l="l" t="t" r="r" b="b"/>
              <a:pathLst>
                <a:path w="2504440" h="429894">
                  <a:moveTo>
                    <a:pt x="2432526" y="0"/>
                  </a:moveTo>
                  <a:lnTo>
                    <a:pt x="71596" y="0"/>
                  </a:lnTo>
                  <a:lnTo>
                    <a:pt x="43727" y="5625"/>
                  </a:lnTo>
                  <a:lnTo>
                    <a:pt x="20970" y="20967"/>
                  </a:lnTo>
                  <a:lnTo>
                    <a:pt x="5626" y="43722"/>
                  </a:lnTo>
                  <a:lnTo>
                    <a:pt x="0" y="71587"/>
                  </a:lnTo>
                  <a:lnTo>
                    <a:pt x="0" y="357932"/>
                  </a:lnTo>
                  <a:lnTo>
                    <a:pt x="5626" y="385797"/>
                  </a:lnTo>
                  <a:lnTo>
                    <a:pt x="20970" y="408552"/>
                  </a:lnTo>
                  <a:lnTo>
                    <a:pt x="43727" y="423893"/>
                  </a:lnTo>
                  <a:lnTo>
                    <a:pt x="71596" y="429519"/>
                  </a:lnTo>
                  <a:lnTo>
                    <a:pt x="2432526" y="429519"/>
                  </a:lnTo>
                  <a:lnTo>
                    <a:pt x="2460394" y="423893"/>
                  </a:lnTo>
                  <a:lnTo>
                    <a:pt x="2483152" y="408552"/>
                  </a:lnTo>
                  <a:lnTo>
                    <a:pt x="2498496" y="385797"/>
                  </a:lnTo>
                  <a:lnTo>
                    <a:pt x="2504122" y="357932"/>
                  </a:lnTo>
                  <a:lnTo>
                    <a:pt x="2504122" y="71587"/>
                  </a:lnTo>
                  <a:lnTo>
                    <a:pt x="2498496" y="43722"/>
                  </a:lnTo>
                  <a:lnTo>
                    <a:pt x="2483152" y="20967"/>
                  </a:lnTo>
                  <a:lnTo>
                    <a:pt x="2460394" y="5625"/>
                  </a:lnTo>
                  <a:lnTo>
                    <a:pt x="2432526" y="0"/>
                  </a:lnTo>
                  <a:close/>
                </a:path>
              </a:pathLst>
            </a:custGeom>
            <a:solidFill>
              <a:srgbClr val="FA923F"/>
            </a:solidFill>
          </p:spPr>
          <p:txBody>
            <a:bodyPr wrap="square" lIns="0" tIns="0" rIns="0" bIns="0" rtlCol="0"/>
            <a:lstStyle/>
            <a:p>
              <a:endParaRPr/>
            </a:p>
          </p:txBody>
        </p:sp>
        <p:sp>
          <p:nvSpPr>
            <p:cNvPr id="16" name="object 16"/>
            <p:cNvSpPr/>
            <p:nvPr/>
          </p:nvSpPr>
          <p:spPr>
            <a:xfrm>
              <a:off x="925108" y="2635596"/>
              <a:ext cx="2504440" cy="429895"/>
            </a:xfrm>
            <a:custGeom>
              <a:avLst/>
              <a:gdLst/>
              <a:ahLst/>
              <a:cxnLst/>
              <a:rect l="l" t="t" r="r" b="b"/>
              <a:pathLst>
                <a:path w="2504440" h="429894">
                  <a:moveTo>
                    <a:pt x="0" y="71587"/>
                  </a:moveTo>
                  <a:lnTo>
                    <a:pt x="5626" y="43722"/>
                  </a:lnTo>
                  <a:lnTo>
                    <a:pt x="20970" y="20967"/>
                  </a:lnTo>
                  <a:lnTo>
                    <a:pt x="43727" y="5625"/>
                  </a:lnTo>
                  <a:lnTo>
                    <a:pt x="71596" y="0"/>
                  </a:lnTo>
                  <a:lnTo>
                    <a:pt x="2432526" y="0"/>
                  </a:lnTo>
                  <a:lnTo>
                    <a:pt x="2460394" y="5625"/>
                  </a:lnTo>
                  <a:lnTo>
                    <a:pt x="2483152" y="20967"/>
                  </a:lnTo>
                  <a:lnTo>
                    <a:pt x="2498496" y="43722"/>
                  </a:lnTo>
                  <a:lnTo>
                    <a:pt x="2504122" y="71587"/>
                  </a:lnTo>
                  <a:lnTo>
                    <a:pt x="2504122" y="357932"/>
                  </a:lnTo>
                  <a:lnTo>
                    <a:pt x="2498496" y="385797"/>
                  </a:lnTo>
                  <a:lnTo>
                    <a:pt x="2483152" y="408552"/>
                  </a:lnTo>
                  <a:lnTo>
                    <a:pt x="2460394" y="423894"/>
                  </a:lnTo>
                  <a:lnTo>
                    <a:pt x="2432526" y="429519"/>
                  </a:lnTo>
                  <a:lnTo>
                    <a:pt x="71596" y="429519"/>
                  </a:lnTo>
                  <a:lnTo>
                    <a:pt x="43727" y="423894"/>
                  </a:lnTo>
                  <a:lnTo>
                    <a:pt x="20970" y="408552"/>
                  </a:lnTo>
                  <a:lnTo>
                    <a:pt x="5626" y="385797"/>
                  </a:lnTo>
                  <a:lnTo>
                    <a:pt x="0" y="357932"/>
                  </a:lnTo>
                  <a:lnTo>
                    <a:pt x="0" y="71587"/>
                  </a:lnTo>
                  <a:close/>
                </a:path>
              </a:pathLst>
            </a:custGeom>
            <a:ln w="24553">
              <a:solidFill>
                <a:srgbClr val="FFFFFF"/>
              </a:solidFill>
            </a:ln>
          </p:spPr>
          <p:txBody>
            <a:bodyPr wrap="square" lIns="0" tIns="0" rIns="0" bIns="0" rtlCol="0"/>
            <a:lstStyle/>
            <a:p>
              <a:endParaRPr/>
            </a:p>
          </p:txBody>
        </p:sp>
      </p:grpSp>
      <p:sp>
        <p:nvSpPr>
          <p:cNvPr id="17" name="object 17"/>
          <p:cNvSpPr txBox="1"/>
          <p:nvPr/>
        </p:nvSpPr>
        <p:spPr>
          <a:xfrm>
            <a:off x="1359557" y="2719347"/>
            <a:ext cx="1632585" cy="254000"/>
          </a:xfrm>
          <a:prstGeom prst="rect">
            <a:avLst/>
          </a:prstGeom>
        </p:spPr>
        <p:txBody>
          <a:bodyPr vert="horz" wrap="square" lIns="0" tIns="12700" rIns="0" bIns="0" rtlCol="0">
            <a:spAutoFit/>
          </a:bodyPr>
          <a:lstStyle/>
          <a:p>
            <a:pPr marL="12700">
              <a:lnSpc>
                <a:spcPct val="100000"/>
              </a:lnSpc>
              <a:spcBef>
                <a:spcPts val="100"/>
              </a:spcBef>
            </a:pPr>
            <a:r>
              <a:rPr sz="1500" spc="-45" dirty="0">
                <a:solidFill>
                  <a:srgbClr val="FFFFFF"/>
                </a:solidFill>
                <a:latin typeface="Verdana"/>
                <a:cs typeface="Verdana"/>
              </a:rPr>
              <a:t>Container</a:t>
            </a:r>
            <a:r>
              <a:rPr sz="1500" spc="-95" dirty="0">
                <a:solidFill>
                  <a:srgbClr val="FFFFFF"/>
                </a:solidFill>
                <a:latin typeface="Verdana"/>
                <a:cs typeface="Verdana"/>
              </a:rPr>
              <a:t> </a:t>
            </a:r>
            <a:r>
              <a:rPr sz="1500" spc="-45" dirty="0">
                <a:solidFill>
                  <a:srgbClr val="FFFFFF"/>
                </a:solidFill>
                <a:latin typeface="Verdana"/>
                <a:cs typeface="Verdana"/>
              </a:rPr>
              <a:t>Layer</a:t>
            </a:r>
            <a:r>
              <a:rPr sz="1500" spc="-90" dirty="0">
                <a:solidFill>
                  <a:srgbClr val="FFFFFF"/>
                </a:solidFill>
                <a:latin typeface="Verdana"/>
                <a:cs typeface="Verdana"/>
              </a:rPr>
              <a:t> </a:t>
            </a:r>
            <a:r>
              <a:rPr sz="1500" spc="-50" dirty="0">
                <a:solidFill>
                  <a:srgbClr val="FFFFFF"/>
                </a:solidFill>
                <a:latin typeface="Verdana"/>
                <a:cs typeface="Verdana"/>
              </a:rPr>
              <a:t>1</a:t>
            </a:r>
            <a:endParaRPr sz="1500">
              <a:latin typeface="Verdana"/>
              <a:cs typeface="Verdana"/>
            </a:endParaRPr>
          </a:p>
        </p:txBody>
      </p:sp>
      <p:grpSp>
        <p:nvGrpSpPr>
          <p:cNvPr id="18" name="object 18"/>
          <p:cNvGrpSpPr/>
          <p:nvPr/>
        </p:nvGrpSpPr>
        <p:grpSpPr>
          <a:xfrm>
            <a:off x="4076012" y="2623319"/>
            <a:ext cx="2529205" cy="454659"/>
            <a:chOff x="4076012" y="2623319"/>
            <a:chExt cx="2529205" cy="454659"/>
          </a:xfrm>
        </p:grpSpPr>
        <p:sp>
          <p:nvSpPr>
            <p:cNvPr id="19" name="object 19"/>
            <p:cNvSpPr/>
            <p:nvPr/>
          </p:nvSpPr>
          <p:spPr>
            <a:xfrm>
              <a:off x="4088288" y="2635596"/>
              <a:ext cx="2504440" cy="429895"/>
            </a:xfrm>
            <a:custGeom>
              <a:avLst/>
              <a:gdLst/>
              <a:ahLst/>
              <a:cxnLst/>
              <a:rect l="l" t="t" r="r" b="b"/>
              <a:pathLst>
                <a:path w="2504440" h="429894">
                  <a:moveTo>
                    <a:pt x="2432524" y="0"/>
                  </a:moveTo>
                  <a:lnTo>
                    <a:pt x="71596" y="0"/>
                  </a:lnTo>
                  <a:lnTo>
                    <a:pt x="43727" y="5625"/>
                  </a:lnTo>
                  <a:lnTo>
                    <a:pt x="20970" y="20967"/>
                  </a:lnTo>
                  <a:lnTo>
                    <a:pt x="5626" y="43722"/>
                  </a:lnTo>
                  <a:lnTo>
                    <a:pt x="0" y="71587"/>
                  </a:lnTo>
                  <a:lnTo>
                    <a:pt x="0" y="357932"/>
                  </a:lnTo>
                  <a:lnTo>
                    <a:pt x="5626" y="385797"/>
                  </a:lnTo>
                  <a:lnTo>
                    <a:pt x="20970" y="408552"/>
                  </a:lnTo>
                  <a:lnTo>
                    <a:pt x="43727" y="423893"/>
                  </a:lnTo>
                  <a:lnTo>
                    <a:pt x="71596" y="429519"/>
                  </a:lnTo>
                  <a:lnTo>
                    <a:pt x="2432524" y="429519"/>
                  </a:lnTo>
                  <a:lnTo>
                    <a:pt x="2460394" y="423893"/>
                  </a:lnTo>
                  <a:lnTo>
                    <a:pt x="2483152" y="408552"/>
                  </a:lnTo>
                  <a:lnTo>
                    <a:pt x="2498496" y="385797"/>
                  </a:lnTo>
                  <a:lnTo>
                    <a:pt x="2504122" y="357932"/>
                  </a:lnTo>
                  <a:lnTo>
                    <a:pt x="2504122" y="71587"/>
                  </a:lnTo>
                  <a:lnTo>
                    <a:pt x="2498496" y="43722"/>
                  </a:lnTo>
                  <a:lnTo>
                    <a:pt x="2483152" y="20967"/>
                  </a:lnTo>
                  <a:lnTo>
                    <a:pt x="2460394" y="5625"/>
                  </a:lnTo>
                  <a:lnTo>
                    <a:pt x="2432524" y="0"/>
                  </a:lnTo>
                  <a:close/>
                </a:path>
              </a:pathLst>
            </a:custGeom>
            <a:solidFill>
              <a:srgbClr val="FA923F"/>
            </a:solidFill>
          </p:spPr>
          <p:txBody>
            <a:bodyPr wrap="square" lIns="0" tIns="0" rIns="0" bIns="0" rtlCol="0"/>
            <a:lstStyle/>
            <a:p>
              <a:endParaRPr/>
            </a:p>
          </p:txBody>
        </p:sp>
        <p:sp>
          <p:nvSpPr>
            <p:cNvPr id="20" name="object 20"/>
            <p:cNvSpPr/>
            <p:nvPr/>
          </p:nvSpPr>
          <p:spPr>
            <a:xfrm>
              <a:off x="4088288" y="2635596"/>
              <a:ext cx="2504440" cy="429895"/>
            </a:xfrm>
            <a:custGeom>
              <a:avLst/>
              <a:gdLst/>
              <a:ahLst/>
              <a:cxnLst/>
              <a:rect l="l" t="t" r="r" b="b"/>
              <a:pathLst>
                <a:path w="2504440" h="429894">
                  <a:moveTo>
                    <a:pt x="0" y="71587"/>
                  </a:moveTo>
                  <a:lnTo>
                    <a:pt x="5626" y="43722"/>
                  </a:lnTo>
                  <a:lnTo>
                    <a:pt x="20970" y="20967"/>
                  </a:lnTo>
                  <a:lnTo>
                    <a:pt x="43727" y="5625"/>
                  </a:lnTo>
                  <a:lnTo>
                    <a:pt x="71596" y="0"/>
                  </a:lnTo>
                  <a:lnTo>
                    <a:pt x="2432526" y="0"/>
                  </a:lnTo>
                  <a:lnTo>
                    <a:pt x="2460394" y="5625"/>
                  </a:lnTo>
                  <a:lnTo>
                    <a:pt x="2483152" y="20967"/>
                  </a:lnTo>
                  <a:lnTo>
                    <a:pt x="2498496" y="43722"/>
                  </a:lnTo>
                  <a:lnTo>
                    <a:pt x="2504122" y="71587"/>
                  </a:lnTo>
                  <a:lnTo>
                    <a:pt x="2504122" y="357932"/>
                  </a:lnTo>
                  <a:lnTo>
                    <a:pt x="2498496" y="385797"/>
                  </a:lnTo>
                  <a:lnTo>
                    <a:pt x="2483152" y="408552"/>
                  </a:lnTo>
                  <a:lnTo>
                    <a:pt x="2460394" y="423894"/>
                  </a:lnTo>
                  <a:lnTo>
                    <a:pt x="2432526" y="429519"/>
                  </a:lnTo>
                  <a:lnTo>
                    <a:pt x="71596" y="429519"/>
                  </a:lnTo>
                  <a:lnTo>
                    <a:pt x="43727" y="423894"/>
                  </a:lnTo>
                  <a:lnTo>
                    <a:pt x="20970" y="408552"/>
                  </a:lnTo>
                  <a:lnTo>
                    <a:pt x="5626" y="385797"/>
                  </a:lnTo>
                  <a:lnTo>
                    <a:pt x="0" y="357932"/>
                  </a:lnTo>
                  <a:lnTo>
                    <a:pt x="0" y="71587"/>
                  </a:lnTo>
                  <a:close/>
                </a:path>
              </a:pathLst>
            </a:custGeom>
            <a:ln w="24553">
              <a:solidFill>
                <a:srgbClr val="FFFFFF"/>
              </a:solidFill>
            </a:ln>
          </p:spPr>
          <p:txBody>
            <a:bodyPr wrap="square" lIns="0" tIns="0" rIns="0" bIns="0" rtlCol="0"/>
            <a:lstStyle/>
            <a:p>
              <a:endParaRPr/>
            </a:p>
          </p:txBody>
        </p:sp>
      </p:grpSp>
      <p:sp>
        <p:nvSpPr>
          <p:cNvPr id="21" name="object 21"/>
          <p:cNvSpPr txBox="1"/>
          <p:nvPr/>
        </p:nvSpPr>
        <p:spPr>
          <a:xfrm>
            <a:off x="4522737" y="2719347"/>
            <a:ext cx="1632585" cy="254000"/>
          </a:xfrm>
          <a:prstGeom prst="rect">
            <a:avLst/>
          </a:prstGeom>
        </p:spPr>
        <p:txBody>
          <a:bodyPr vert="horz" wrap="square" lIns="0" tIns="12700" rIns="0" bIns="0" rtlCol="0">
            <a:spAutoFit/>
          </a:bodyPr>
          <a:lstStyle/>
          <a:p>
            <a:pPr marL="12700">
              <a:lnSpc>
                <a:spcPct val="100000"/>
              </a:lnSpc>
              <a:spcBef>
                <a:spcPts val="100"/>
              </a:spcBef>
            </a:pPr>
            <a:r>
              <a:rPr sz="1500" spc="-45" dirty="0">
                <a:solidFill>
                  <a:srgbClr val="FFFFFF"/>
                </a:solidFill>
                <a:latin typeface="Verdana"/>
                <a:cs typeface="Verdana"/>
              </a:rPr>
              <a:t>Container</a:t>
            </a:r>
            <a:r>
              <a:rPr sz="1500" spc="-95" dirty="0">
                <a:solidFill>
                  <a:srgbClr val="FFFFFF"/>
                </a:solidFill>
                <a:latin typeface="Verdana"/>
                <a:cs typeface="Verdana"/>
              </a:rPr>
              <a:t> </a:t>
            </a:r>
            <a:r>
              <a:rPr sz="1500" spc="-45" dirty="0">
                <a:solidFill>
                  <a:srgbClr val="FFFFFF"/>
                </a:solidFill>
                <a:latin typeface="Verdana"/>
                <a:cs typeface="Verdana"/>
              </a:rPr>
              <a:t>Layer</a:t>
            </a:r>
            <a:r>
              <a:rPr sz="1500" spc="-90" dirty="0">
                <a:solidFill>
                  <a:srgbClr val="FFFFFF"/>
                </a:solidFill>
                <a:latin typeface="Verdana"/>
                <a:cs typeface="Verdana"/>
              </a:rPr>
              <a:t> </a:t>
            </a:r>
            <a:r>
              <a:rPr sz="1500" spc="-50" dirty="0">
                <a:solidFill>
                  <a:srgbClr val="FFFFFF"/>
                </a:solidFill>
                <a:latin typeface="Verdana"/>
                <a:cs typeface="Verdana"/>
              </a:rPr>
              <a:t>2</a:t>
            </a:r>
            <a:endParaRPr sz="1500">
              <a:latin typeface="Verdana"/>
              <a:cs typeface="Verdana"/>
            </a:endParaRPr>
          </a:p>
        </p:txBody>
      </p:sp>
      <p:grpSp>
        <p:nvGrpSpPr>
          <p:cNvPr id="22" name="object 22"/>
          <p:cNvGrpSpPr/>
          <p:nvPr/>
        </p:nvGrpSpPr>
        <p:grpSpPr>
          <a:xfrm>
            <a:off x="7239190" y="2623319"/>
            <a:ext cx="2529205" cy="454659"/>
            <a:chOff x="7239190" y="2623319"/>
            <a:chExt cx="2529205" cy="454659"/>
          </a:xfrm>
        </p:grpSpPr>
        <p:sp>
          <p:nvSpPr>
            <p:cNvPr id="23" name="object 23"/>
            <p:cNvSpPr/>
            <p:nvPr/>
          </p:nvSpPr>
          <p:spPr>
            <a:xfrm>
              <a:off x="7251467" y="2635596"/>
              <a:ext cx="2504440" cy="429895"/>
            </a:xfrm>
            <a:custGeom>
              <a:avLst/>
              <a:gdLst/>
              <a:ahLst/>
              <a:cxnLst/>
              <a:rect l="l" t="t" r="r" b="b"/>
              <a:pathLst>
                <a:path w="2504440" h="429894">
                  <a:moveTo>
                    <a:pt x="2432526" y="0"/>
                  </a:moveTo>
                  <a:lnTo>
                    <a:pt x="71596" y="0"/>
                  </a:lnTo>
                  <a:lnTo>
                    <a:pt x="43727" y="5625"/>
                  </a:lnTo>
                  <a:lnTo>
                    <a:pt x="20970" y="20967"/>
                  </a:lnTo>
                  <a:lnTo>
                    <a:pt x="5626" y="43722"/>
                  </a:lnTo>
                  <a:lnTo>
                    <a:pt x="0" y="71587"/>
                  </a:lnTo>
                  <a:lnTo>
                    <a:pt x="0" y="357932"/>
                  </a:lnTo>
                  <a:lnTo>
                    <a:pt x="5626" y="385797"/>
                  </a:lnTo>
                  <a:lnTo>
                    <a:pt x="20970" y="408552"/>
                  </a:lnTo>
                  <a:lnTo>
                    <a:pt x="43727" y="423893"/>
                  </a:lnTo>
                  <a:lnTo>
                    <a:pt x="71596" y="429519"/>
                  </a:lnTo>
                  <a:lnTo>
                    <a:pt x="2432526" y="429519"/>
                  </a:lnTo>
                  <a:lnTo>
                    <a:pt x="2460394" y="423893"/>
                  </a:lnTo>
                  <a:lnTo>
                    <a:pt x="2483152" y="408552"/>
                  </a:lnTo>
                  <a:lnTo>
                    <a:pt x="2498496" y="385797"/>
                  </a:lnTo>
                  <a:lnTo>
                    <a:pt x="2504122" y="357932"/>
                  </a:lnTo>
                  <a:lnTo>
                    <a:pt x="2504122" y="71587"/>
                  </a:lnTo>
                  <a:lnTo>
                    <a:pt x="2498496" y="43722"/>
                  </a:lnTo>
                  <a:lnTo>
                    <a:pt x="2483152" y="20967"/>
                  </a:lnTo>
                  <a:lnTo>
                    <a:pt x="2460394" y="5625"/>
                  </a:lnTo>
                  <a:lnTo>
                    <a:pt x="2432526" y="0"/>
                  </a:lnTo>
                  <a:close/>
                </a:path>
              </a:pathLst>
            </a:custGeom>
            <a:solidFill>
              <a:srgbClr val="FA923F"/>
            </a:solidFill>
          </p:spPr>
          <p:txBody>
            <a:bodyPr wrap="square" lIns="0" tIns="0" rIns="0" bIns="0" rtlCol="0"/>
            <a:lstStyle/>
            <a:p>
              <a:endParaRPr/>
            </a:p>
          </p:txBody>
        </p:sp>
        <p:sp>
          <p:nvSpPr>
            <p:cNvPr id="24" name="object 24"/>
            <p:cNvSpPr/>
            <p:nvPr/>
          </p:nvSpPr>
          <p:spPr>
            <a:xfrm>
              <a:off x="7251467" y="2635596"/>
              <a:ext cx="2504440" cy="429895"/>
            </a:xfrm>
            <a:custGeom>
              <a:avLst/>
              <a:gdLst/>
              <a:ahLst/>
              <a:cxnLst/>
              <a:rect l="l" t="t" r="r" b="b"/>
              <a:pathLst>
                <a:path w="2504440" h="429894">
                  <a:moveTo>
                    <a:pt x="0" y="71587"/>
                  </a:moveTo>
                  <a:lnTo>
                    <a:pt x="5626" y="43722"/>
                  </a:lnTo>
                  <a:lnTo>
                    <a:pt x="20970" y="20967"/>
                  </a:lnTo>
                  <a:lnTo>
                    <a:pt x="43727" y="5625"/>
                  </a:lnTo>
                  <a:lnTo>
                    <a:pt x="71596" y="0"/>
                  </a:lnTo>
                  <a:lnTo>
                    <a:pt x="2432526" y="0"/>
                  </a:lnTo>
                  <a:lnTo>
                    <a:pt x="2460394" y="5625"/>
                  </a:lnTo>
                  <a:lnTo>
                    <a:pt x="2483152" y="20967"/>
                  </a:lnTo>
                  <a:lnTo>
                    <a:pt x="2498496" y="43722"/>
                  </a:lnTo>
                  <a:lnTo>
                    <a:pt x="2504122" y="71587"/>
                  </a:lnTo>
                  <a:lnTo>
                    <a:pt x="2504122" y="357932"/>
                  </a:lnTo>
                  <a:lnTo>
                    <a:pt x="2498496" y="385797"/>
                  </a:lnTo>
                  <a:lnTo>
                    <a:pt x="2483152" y="408552"/>
                  </a:lnTo>
                  <a:lnTo>
                    <a:pt x="2460394" y="423894"/>
                  </a:lnTo>
                  <a:lnTo>
                    <a:pt x="2432526" y="429519"/>
                  </a:lnTo>
                  <a:lnTo>
                    <a:pt x="71596" y="429519"/>
                  </a:lnTo>
                  <a:lnTo>
                    <a:pt x="43727" y="423894"/>
                  </a:lnTo>
                  <a:lnTo>
                    <a:pt x="20970" y="408552"/>
                  </a:lnTo>
                  <a:lnTo>
                    <a:pt x="5626" y="385797"/>
                  </a:lnTo>
                  <a:lnTo>
                    <a:pt x="0" y="357932"/>
                  </a:lnTo>
                  <a:lnTo>
                    <a:pt x="0" y="71587"/>
                  </a:lnTo>
                  <a:close/>
                </a:path>
              </a:pathLst>
            </a:custGeom>
            <a:ln w="24553">
              <a:solidFill>
                <a:srgbClr val="FFFFFF"/>
              </a:solidFill>
            </a:ln>
          </p:spPr>
          <p:txBody>
            <a:bodyPr wrap="square" lIns="0" tIns="0" rIns="0" bIns="0" rtlCol="0"/>
            <a:lstStyle/>
            <a:p>
              <a:endParaRPr/>
            </a:p>
          </p:txBody>
        </p:sp>
      </p:grpSp>
      <p:sp>
        <p:nvSpPr>
          <p:cNvPr id="25" name="object 25"/>
          <p:cNvSpPr txBox="1"/>
          <p:nvPr/>
        </p:nvSpPr>
        <p:spPr>
          <a:xfrm>
            <a:off x="7685916" y="2719347"/>
            <a:ext cx="1632585" cy="254000"/>
          </a:xfrm>
          <a:prstGeom prst="rect">
            <a:avLst/>
          </a:prstGeom>
        </p:spPr>
        <p:txBody>
          <a:bodyPr vert="horz" wrap="square" lIns="0" tIns="12700" rIns="0" bIns="0" rtlCol="0">
            <a:spAutoFit/>
          </a:bodyPr>
          <a:lstStyle/>
          <a:p>
            <a:pPr marL="12700">
              <a:lnSpc>
                <a:spcPct val="100000"/>
              </a:lnSpc>
              <a:spcBef>
                <a:spcPts val="100"/>
              </a:spcBef>
            </a:pPr>
            <a:r>
              <a:rPr sz="1500" spc="-45" dirty="0">
                <a:solidFill>
                  <a:srgbClr val="FFFFFF"/>
                </a:solidFill>
                <a:latin typeface="Verdana"/>
                <a:cs typeface="Verdana"/>
              </a:rPr>
              <a:t>Container</a:t>
            </a:r>
            <a:r>
              <a:rPr sz="1500" spc="-95" dirty="0">
                <a:solidFill>
                  <a:srgbClr val="FFFFFF"/>
                </a:solidFill>
                <a:latin typeface="Verdana"/>
                <a:cs typeface="Verdana"/>
              </a:rPr>
              <a:t> </a:t>
            </a:r>
            <a:r>
              <a:rPr sz="1500" spc="-45" dirty="0">
                <a:solidFill>
                  <a:srgbClr val="FFFFFF"/>
                </a:solidFill>
                <a:latin typeface="Verdana"/>
                <a:cs typeface="Verdana"/>
              </a:rPr>
              <a:t>Layer</a:t>
            </a:r>
            <a:r>
              <a:rPr sz="1500" spc="-90" dirty="0">
                <a:solidFill>
                  <a:srgbClr val="FFFFFF"/>
                </a:solidFill>
                <a:latin typeface="Verdana"/>
                <a:cs typeface="Verdana"/>
              </a:rPr>
              <a:t> </a:t>
            </a:r>
            <a:r>
              <a:rPr sz="1500" spc="-50" dirty="0">
                <a:solidFill>
                  <a:srgbClr val="FFFFFF"/>
                </a:solidFill>
                <a:latin typeface="Verdana"/>
                <a:cs typeface="Verdana"/>
              </a:rPr>
              <a:t>3</a:t>
            </a:r>
            <a:endParaRPr sz="1500">
              <a:latin typeface="Verdana"/>
              <a:cs typeface="Verdana"/>
            </a:endParaRPr>
          </a:p>
        </p:txBody>
      </p:sp>
      <p:grpSp>
        <p:nvGrpSpPr>
          <p:cNvPr id="26" name="object 26"/>
          <p:cNvGrpSpPr/>
          <p:nvPr/>
        </p:nvGrpSpPr>
        <p:grpSpPr>
          <a:xfrm>
            <a:off x="912831" y="2015706"/>
            <a:ext cx="8855075" cy="454659"/>
            <a:chOff x="912831" y="2015706"/>
            <a:chExt cx="8855075" cy="454659"/>
          </a:xfrm>
        </p:grpSpPr>
        <p:sp>
          <p:nvSpPr>
            <p:cNvPr id="27" name="object 27"/>
            <p:cNvSpPr/>
            <p:nvPr/>
          </p:nvSpPr>
          <p:spPr>
            <a:xfrm>
              <a:off x="925108" y="2027982"/>
              <a:ext cx="8830945" cy="429895"/>
            </a:xfrm>
            <a:custGeom>
              <a:avLst/>
              <a:gdLst/>
              <a:ahLst/>
              <a:cxnLst/>
              <a:rect l="l" t="t" r="r" b="b"/>
              <a:pathLst>
                <a:path w="8830945" h="429894">
                  <a:moveTo>
                    <a:pt x="8758883" y="0"/>
                  </a:moveTo>
                  <a:lnTo>
                    <a:pt x="71597" y="0"/>
                  </a:lnTo>
                  <a:lnTo>
                    <a:pt x="43728" y="5625"/>
                  </a:lnTo>
                  <a:lnTo>
                    <a:pt x="20970" y="20968"/>
                  </a:lnTo>
                  <a:lnTo>
                    <a:pt x="5626" y="43724"/>
                  </a:lnTo>
                  <a:lnTo>
                    <a:pt x="0" y="71589"/>
                  </a:lnTo>
                  <a:lnTo>
                    <a:pt x="0" y="357930"/>
                  </a:lnTo>
                  <a:lnTo>
                    <a:pt x="5626" y="385796"/>
                  </a:lnTo>
                  <a:lnTo>
                    <a:pt x="20970" y="408552"/>
                  </a:lnTo>
                  <a:lnTo>
                    <a:pt x="43728" y="423894"/>
                  </a:lnTo>
                  <a:lnTo>
                    <a:pt x="71597" y="429520"/>
                  </a:lnTo>
                  <a:lnTo>
                    <a:pt x="8758883" y="429520"/>
                  </a:lnTo>
                  <a:lnTo>
                    <a:pt x="8786752" y="423894"/>
                  </a:lnTo>
                  <a:lnTo>
                    <a:pt x="8809510" y="408552"/>
                  </a:lnTo>
                  <a:lnTo>
                    <a:pt x="8824854" y="385796"/>
                  </a:lnTo>
                  <a:lnTo>
                    <a:pt x="8830481" y="357930"/>
                  </a:lnTo>
                  <a:lnTo>
                    <a:pt x="8830481" y="71589"/>
                  </a:lnTo>
                  <a:lnTo>
                    <a:pt x="8824854" y="43724"/>
                  </a:lnTo>
                  <a:lnTo>
                    <a:pt x="8809510" y="20968"/>
                  </a:lnTo>
                  <a:lnTo>
                    <a:pt x="8786752" y="5625"/>
                  </a:lnTo>
                  <a:lnTo>
                    <a:pt x="8758883" y="0"/>
                  </a:lnTo>
                  <a:close/>
                </a:path>
              </a:pathLst>
            </a:custGeom>
            <a:solidFill>
              <a:srgbClr val="FFF962"/>
            </a:solidFill>
          </p:spPr>
          <p:txBody>
            <a:bodyPr wrap="square" lIns="0" tIns="0" rIns="0" bIns="0" rtlCol="0"/>
            <a:lstStyle/>
            <a:p>
              <a:endParaRPr/>
            </a:p>
          </p:txBody>
        </p:sp>
        <p:sp>
          <p:nvSpPr>
            <p:cNvPr id="28" name="object 28"/>
            <p:cNvSpPr/>
            <p:nvPr/>
          </p:nvSpPr>
          <p:spPr>
            <a:xfrm>
              <a:off x="925108" y="2027982"/>
              <a:ext cx="8830945" cy="429895"/>
            </a:xfrm>
            <a:custGeom>
              <a:avLst/>
              <a:gdLst/>
              <a:ahLst/>
              <a:cxnLst/>
              <a:rect l="l" t="t" r="r" b="b"/>
              <a:pathLst>
                <a:path w="8830945" h="429894">
                  <a:moveTo>
                    <a:pt x="0" y="71589"/>
                  </a:moveTo>
                  <a:lnTo>
                    <a:pt x="5626" y="43723"/>
                  </a:lnTo>
                  <a:lnTo>
                    <a:pt x="20970" y="20968"/>
                  </a:lnTo>
                  <a:lnTo>
                    <a:pt x="43728" y="5625"/>
                  </a:lnTo>
                  <a:lnTo>
                    <a:pt x="71597" y="0"/>
                  </a:lnTo>
                  <a:lnTo>
                    <a:pt x="8758884" y="0"/>
                  </a:lnTo>
                  <a:lnTo>
                    <a:pt x="8786753" y="5625"/>
                  </a:lnTo>
                  <a:lnTo>
                    <a:pt x="8809511" y="20968"/>
                  </a:lnTo>
                  <a:lnTo>
                    <a:pt x="8824855" y="43723"/>
                  </a:lnTo>
                  <a:lnTo>
                    <a:pt x="8830481" y="71589"/>
                  </a:lnTo>
                  <a:lnTo>
                    <a:pt x="8830481" y="357929"/>
                  </a:lnTo>
                  <a:lnTo>
                    <a:pt x="8824855" y="385795"/>
                  </a:lnTo>
                  <a:lnTo>
                    <a:pt x="8809511" y="408551"/>
                  </a:lnTo>
                  <a:lnTo>
                    <a:pt x="8786753" y="423893"/>
                  </a:lnTo>
                  <a:lnTo>
                    <a:pt x="8758884" y="429519"/>
                  </a:lnTo>
                  <a:lnTo>
                    <a:pt x="71597" y="429519"/>
                  </a:lnTo>
                  <a:lnTo>
                    <a:pt x="43728" y="423893"/>
                  </a:lnTo>
                  <a:lnTo>
                    <a:pt x="20970" y="408551"/>
                  </a:lnTo>
                  <a:lnTo>
                    <a:pt x="5626" y="385795"/>
                  </a:lnTo>
                  <a:lnTo>
                    <a:pt x="0" y="357929"/>
                  </a:lnTo>
                  <a:lnTo>
                    <a:pt x="0" y="71589"/>
                  </a:lnTo>
                  <a:close/>
                </a:path>
              </a:pathLst>
            </a:custGeom>
            <a:ln w="24553">
              <a:solidFill>
                <a:srgbClr val="FFFFFF"/>
              </a:solidFill>
            </a:ln>
          </p:spPr>
          <p:txBody>
            <a:bodyPr wrap="square" lIns="0" tIns="0" rIns="0" bIns="0" rtlCol="0"/>
            <a:lstStyle/>
            <a:p>
              <a:endParaRPr/>
            </a:p>
          </p:txBody>
        </p:sp>
      </p:grpSp>
      <p:sp>
        <p:nvSpPr>
          <p:cNvPr id="29" name="object 29"/>
          <p:cNvSpPr txBox="1"/>
          <p:nvPr/>
        </p:nvSpPr>
        <p:spPr>
          <a:xfrm>
            <a:off x="3619599" y="2112796"/>
            <a:ext cx="3439160" cy="254000"/>
          </a:xfrm>
          <a:prstGeom prst="rect">
            <a:avLst/>
          </a:prstGeom>
        </p:spPr>
        <p:txBody>
          <a:bodyPr vert="horz" wrap="square" lIns="0" tIns="12700" rIns="0" bIns="0" rtlCol="0">
            <a:spAutoFit/>
          </a:bodyPr>
          <a:lstStyle/>
          <a:p>
            <a:pPr marL="12700">
              <a:lnSpc>
                <a:spcPct val="100000"/>
              </a:lnSpc>
              <a:spcBef>
                <a:spcPts val="100"/>
              </a:spcBef>
            </a:pPr>
            <a:r>
              <a:rPr sz="1500" spc="-60" dirty="0">
                <a:solidFill>
                  <a:srgbClr val="4F4F4F"/>
                </a:solidFill>
                <a:latin typeface="Verdana"/>
                <a:cs typeface="Verdana"/>
              </a:rPr>
              <a:t>3 </a:t>
            </a:r>
            <a:r>
              <a:rPr sz="1500" spc="-50" dirty="0">
                <a:solidFill>
                  <a:srgbClr val="4F4F4F"/>
                </a:solidFill>
                <a:latin typeface="Verdana"/>
                <a:cs typeface="Verdana"/>
              </a:rPr>
              <a:t>different</a:t>
            </a:r>
            <a:r>
              <a:rPr sz="1500" spc="-70" dirty="0">
                <a:solidFill>
                  <a:srgbClr val="4F4F4F"/>
                </a:solidFill>
                <a:latin typeface="Verdana"/>
                <a:cs typeface="Verdana"/>
              </a:rPr>
              <a:t> </a:t>
            </a:r>
            <a:r>
              <a:rPr sz="1500" spc="-65" dirty="0">
                <a:solidFill>
                  <a:srgbClr val="4F4F4F"/>
                </a:solidFill>
                <a:latin typeface="Verdana"/>
                <a:cs typeface="Verdana"/>
              </a:rPr>
              <a:t>containers,</a:t>
            </a:r>
            <a:r>
              <a:rPr sz="1500" spc="-75" dirty="0">
                <a:solidFill>
                  <a:srgbClr val="4F4F4F"/>
                </a:solidFill>
                <a:latin typeface="Verdana"/>
                <a:cs typeface="Verdana"/>
              </a:rPr>
              <a:t> </a:t>
            </a:r>
            <a:r>
              <a:rPr sz="1500" spc="-40" dirty="0">
                <a:solidFill>
                  <a:srgbClr val="4F4F4F"/>
                </a:solidFill>
                <a:latin typeface="Verdana"/>
                <a:cs typeface="Verdana"/>
              </a:rPr>
              <a:t>separated</a:t>
            </a:r>
            <a:r>
              <a:rPr sz="1500" spc="-60" dirty="0">
                <a:solidFill>
                  <a:srgbClr val="4F4F4F"/>
                </a:solidFill>
                <a:latin typeface="Verdana"/>
                <a:cs typeface="Verdana"/>
              </a:rPr>
              <a:t> </a:t>
            </a:r>
            <a:r>
              <a:rPr sz="1500" spc="-20" dirty="0">
                <a:solidFill>
                  <a:srgbClr val="4F4F4F"/>
                </a:solidFill>
                <a:latin typeface="Verdana"/>
                <a:cs typeface="Verdana"/>
              </a:rPr>
              <a:t>data</a:t>
            </a:r>
            <a:endParaRPr sz="1500">
              <a:latin typeface="Verdana"/>
              <a:cs typeface="Verdana"/>
            </a:endParaRPr>
          </a:p>
        </p:txBody>
      </p:sp>
      <p:grpSp>
        <p:nvGrpSpPr>
          <p:cNvPr id="30" name="object 30"/>
          <p:cNvGrpSpPr/>
          <p:nvPr/>
        </p:nvGrpSpPr>
        <p:grpSpPr>
          <a:xfrm>
            <a:off x="5126651" y="3187764"/>
            <a:ext cx="427990" cy="665480"/>
            <a:chOff x="5126651" y="3187764"/>
            <a:chExt cx="427990" cy="665480"/>
          </a:xfrm>
        </p:grpSpPr>
        <p:sp>
          <p:nvSpPr>
            <p:cNvPr id="31" name="object 31"/>
            <p:cNvSpPr/>
            <p:nvPr/>
          </p:nvSpPr>
          <p:spPr>
            <a:xfrm>
              <a:off x="5132109" y="3193221"/>
              <a:ext cx="416559" cy="654685"/>
            </a:xfrm>
            <a:custGeom>
              <a:avLst/>
              <a:gdLst/>
              <a:ahLst/>
              <a:cxnLst/>
              <a:rect l="l" t="t" r="r" b="b"/>
              <a:pathLst>
                <a:path w="416560" h="654685">
                  <a:moveTo>
                    <a:pt x="208239" y="0"/>
                  </a:moveTo>
                  <a:lnTo>
                    <a:pt x="0" y="208211"/>
                  </a:lnTo>
                  <a:lnTo>
                    <a:pt x="104119" y="208211"/>
                  </a:lnTo>
                  <a:lnTo>
                    <a:pt x="104119" y="654519"/>
                  </a:lnTo>
                  <a:lnTo>
                    <a:pt x="312360" y="654519"/>
                  </a:lnTo>
                  <a:lnTo>
                    <a:pt x="312360" y="208211"/>
                  </a:lnTo>
                  <a:lnTo>
                    <a:pt x="416479" y="208211"/>
                  </a:lnTo>
                  <a:lnTo>
                    <a:pt x="208239" y="0"/>
                  </a:lnTo>
                  <a:close/>
                </a:path>
              </a:pathLst>
            </a:custGeom>
            <a:solidFill>
              <a:srgbClr val="FA923F"/>
            </a:solidFill>
          </p:spPr>
          <p:txBody>
            <a:bodyPr wrap="square" lIns="0" tIns="0" rIns="0" bIns="0" rtlCol="0"/>
            <a:lstStyle/>
            <a:p>
              <a:endParaRPr/>
            </a:p>
          </p:txBody>
        </p:sp>
        <p:sp>
          <p:nvSpPr>
            <p:cNvPr id="32" name="object 32"/>
            <p:cNvSpPr/>
            <p:nvPr/>
          </p:nvSpPr>
          <p:spPr>
            <a:xfrm>
              <a:off x="5132108" y="3193221"/>
              <a:ext cx="416559" cy="654685"/>
            </a:xfrm>
            <a:custGeom>
              <a:avLst/>
              <a:gdLst/>
              <a:ahLst/>
              <a:cxnLst/>
              <a:rect l="l" t="t" r="r" b="b"/>
              <a:pathLst>
                <a:path w="416560" h="654685">
                  <a:moveTo>
                    <a:pt x="416480" y="208211"/>
                  </a:moveTo>
                  <a:lnTo>
                    <a:pt x="312360" y="208211"/>
                  </a:lnTo>
                  <a:lnTo>
                    <a:pt x="312360" y="654520"/>
                  </a:lnTo>
                  <a:lnTo>
                    <a:pt x="104120" y="654520"/>
                  </a:lnTo>
                  <a:lnTo>
                    <a:pt x="104120" y="208211"/>
                  </a:lnTo>
                  <a:lnTo>
                    <a:pt x="0" y="208211"/>
                  </a:lnTo>
                  <a:lnTo>
                    <a:pt x="208239" y="0"/>
                  </a:lnTo>
                  <a:lnTo>
                    <a:pt x="416480" y="208211"/>
                  </a:lnTo>
                  <a:close/>
                </a:path>
              </a:pathLst>
            </a:custGeom>
            <a:ln w="10913">
              <a:solidFill>
                <a:srgbClr val="FFFFFF"/>
              </a:solidFill>
            </a:ln>
          </p:spPr>
          <p:txBody>
            <a:bodyPr wrap="square" lIns="0" tIns="0" rIns="0" bIns="0" rtlCol="0"/>
            <a:lstStyle/>
            <a:p>
              <a:endParaRPr/>
            </a:p>
          </p:txBody>
        </p:sp>
      </p:grpSp>
      <p:grpSp>
        <p:nvGrpSpPr>
          <p:cNvPr id="33" name="object 33"/>
          <p:cNvGrpSpPr/>
          <p:nvPr/>
        </p:nvGrpSpPr>
        <p:grpSpPr>
          <a:xfrm>
            <a:off x="3282412" y="3231608"/>
            <a:ext cx="504825" cy="629920"/>
            <a:chOff x="3282412" y="3231608"/>
            <a:chExt cx="504825" cy="629920"/>
          </a:xfrm>
        </p:grpSpPr>
        <p:sp>
          <p:nvSpPr>
            <p:cNvPr id="34" name="object 34"/>
            <p:cNvSpPr/>
            <p:nvPr/>
          </p:nvSpPr>
          <p:spPr>
            <a:xfrm>
              <a:off x="3287868" y="3237065"/>
              <a:ext cx="494030" cy="619125"/>
            </a:xfrm>
            <a:custGeom>
              <a:avLst/>
              <a:gdLst/>
              <a:ahLst/>
              <a:cxnLst/>
              <a:rect l="l" t="t" r="r" b="b"/>
              <a:pathLst>
                <a:path w="494029" h="619125">
                  <a:moveTo>
                    <a:pt x="76221" y="0"/>
                  </a:moveTo>
                  <a:lnTo>
                    <a:pt x="0" y="284422"/>
                  </a:lnTo>
                  <a:lnTo>
                    <a:pt x="90170" y="232369"/>
                  </a:lnTo>
                  <a:lnTo>
                    <a:pt x="313354" y="618883"/>
                  </a:lnTo>
                  <a:lnTo>
                    <a:pt x="493695" y="514777"/>
                  </a:lnTo>
                  <a:lnTo>
                    <a:pt x="270511" y="128263"/>
                  </a:lnTo>
                  <a:lnTo>
                    <a:pt x="360682" y="76210"/>
                  </a:lnTo>
                  <a:lnTo>
                    <a:pt x="76221" y="0"/>
                  </a:lnTo>
                  <a:close/>
                </a:path>
              </a:pathLst>
            </a:custGeom>
            <a:solidFill>
              <a:srgbClr val="FA923F"/>
            </a:solidFill>
          </p:spPr>
          <p:txBody>
            <a:bodyPr wrap="square" lIns="0" tIns="0" rIns="0" bIns="0" rtlCol="0"/>
            <a:lstStyle/>
            <a:p>
              <a:endParaRPr/>
            </a:p>
          </p:txBody>
        </p:sp>
        <p:sp>
          <p:nvSpPr>
            <p:cNvPr id="35" name="object 35"/>
            <p:cNvSpPr/>
            <p:nvPr/>
          </p:nvSpPr>
          <p:spPr>
            <a:xfrm>
              <a:off x="3287868" y="3237065"/>
              <a:ext cx="494030" cy="619125"/>
            </a:xfrm>
            <a:custGeom>
              <a:avLst/>
              <a:gdLst/>
              <a:ahLst/>
              <a:cxnLst/>
              <a:rect l="l" t="t" r="r" b="b"/>
              <a:pathLst>
                <a:path w="494029" h="619125">
                  <a:moveTo>
                    <a:pt x="360682" y="76210"/>
                  </a:moveTo>
                  <a:lnTo>
                    <a:pt x="270511" y="128263"/>
                  </a:lnTo>
                  <a:lnTo>
                    <a:pt x="493696" y="514777"/>
                  </a:lnTo>
                  <a:lnTo>
                    <a:pt x="313355" y="618883"/>
                  </a:lnTo>
                  <a:lnTo>
                    <a:pt x="90170" y="232369"/>
                  </a:lnTo>
                  <a:lnTo>
                    <a:pt x="0" y="284422"/>
                  </a:lnTo>
                  <a:lnTo>
                    <a:pt x="76221" y="0"/>
                  </a:lnTo>
                  <a:lnTo>
                    <a:pt x="360682" y="76210"/>
                  </a:lnTo>
                  <a:close/>
                </a:path>
              </a:pathLst>
            </a:custGeom>
            <a:ln w="10913">
              <a:solidFill>
                <a:srgbClr val="FFFFFF"/>
              </a:solidFill>
            </a:ln>
          </p:spPr>
          <p:txBody>
            <a:bodyPr wrap="square" lIns="0" tIns="0" rIns="0" bIns="0" rtlCol="0"/>
            <a:lstStyle/>
            <a:p>
              <a:endParaRPr/>
            </a:p>
          </p:txBody>
        </p:sp>
      </p:grpSp>
      <p:grpSp>
        <p:nvGrpSpPr>
          <p:cNvPr id="36" name="object 36"/>
          <p:cNvGrpSpPr/>
          <p:nvPr/>
        </p:nvGrpSpPr>
        <p:grpSpPr>
          <a:xfrm>
            <a:off x="6895214" y="3231608"/>
            <a:ext cx="504825" cy="629920"/>
            <a:chOff x="6895214" y="3231608"/>
            <a:chExt cx="504825" cy="629920"/>
          </a:xfrm>
        </p:grpSpPr>
        <p:sp>
          <p:nvSpPr>
            <p:cNvPr id="37" name="object 37"/>
            <p:cNvSpPr/>
            <p:nvPr/>
          </p:nvSpPr>
          <p:spPr>
            <a:xfrm>
              <a:off x="6900670" y="3237065"/>
              <a:ext cx="494030" cy="619125"/>
            </a:xfrm>
            <a:custGeom>
              <a:avLst/>
              <a:gdLst/>
              <a:ahLst/>
              <a:cxnLst/>
              <a:rect l="l" t="t" r="r" b="b"/>
              <a:pathLst>
                <a:path w="494029" h="619125">
                  <a:moveTo>
                    <a:pt x="417474" y="0"/>
                  </a:moveTo>
                  <a:lnTo>
                    <a:pt x="133013" y="76210"/>
                  </a:lnTo>
                  <a:lnTo>
                    <a:pt x="223184" y="128263"/>
                  </a:lnTo>
                  <a:lnTo>
                    <a:pt x="0" y="514777"/>
                  </a:lnTo>
                  <a:lnTo>
                    <a:pt x="180341" y="618883"/>
                  </a:lnTo>
                  <a:lnTo>
                    <a:pt x="403525" y="232369"/>
                  </a:lnTo>
                  <a:lnTo>
                    <a:pt x="493697" y="284422"/>
                  </a:lnTo>
                  <a:lnTo>
                    <a:pt x="417474" y="0"/>
                  </a:lnTo>
                  <a:close/>
                </a:path>
              </a:pathLst>
            </a:custGeom>
            <a:solidFill>
              <a:srgbClr val="FA923F"/>
            </a:solidFill>
          </p:spPr>
          <p:txBody>
            <a:bodyPr wrap="square" lIns="0" tIns="0" rIns="0" bIns="0" rtlCol="0"/>
            <a:lstStyle/>
            <a:p>
              <a:endParaRPr/>
            </a:p>
          </p:txBody>
        </p:sp>
        <p:sp>
          <p:nvSpPr>
            <p:cNvPr id="38" name="object 38"/>
            <p:cNvSpPr/>
            <p:nvPr/>
          </p:nvSpPr>
          <p:spPr>
            <a:xfrm>
              <a:off x="6900671" y="3237065"/>
              <a:ext cx="494030" cy="619125"/>
            </a:xfrm>
            <a:custGeom>
              <a:avLst/>
              <a:gdLst/>
              <a:ahLst/>
              <a:cxnLst/>
              <a:rect l="l" t="t" r="r" b="b"/>
              <a:pathLst>
                <a:path w="494029" h="619125">
                  <a:moveTo>
                    <a:pt x="493696" y="284422"/>
                  </a:moveTo>
                  <a:lnTo>
                    <a:pt x="403525" y="232369"/>
                  </a:lnTo>
                  <a:lnTo>
                    <a:pt x="180341" y="618884"/>
                  </a:lnTo>
                  <a:lnTo>
                    <a:pt x="0" y="514778"/>
                  </a:lnTo>
                  <a:lnTo>
                    <a:pt x="223184" y="128263"/>
                  </a:lnTo>
                  <a:lnTo>
                    <a:pt x="133013" y="76210"/>
                  </a:lnTo>
                  <a:lnTo>
                    <a:pt x="417474" y="0"/>
                  </a:lnTo>
                  <a:lnTo>
                    <a:pt x="493696" y="284422"/>
                  </a:lnTo>
                  <a:close/>
                </a:path>
              </a:pathLst>
            </a:custGeom>
            <a:ln w="10913">
              <a:solidFill>
                <a:srgbClr val="FFFFFF"/>
              </a:solidFill>
            </a:ln>
          </p:spPr>
          <p:txBody>
            <a:bodyPr wrap="square" lIns="0" tIns="0" rIns="0" bIns="0" rtlCol="0"/>
            <a:lstStyle/>
            <a:p>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177169" y="1089819"/>
            <a:ext cx="8402320" cy="617220"/>
          </a:xfrm>
          <a:custGeom>
            <a:avLst/>
            <a:gdLst/>
            <a:ahLst/>
            <a:cxnLst/>
            <a:rect l="l" t="t" r="r" b="b"/>
            <a:pathLst>
              <a:path w="8402320" h="617219">
                <a:moveTo>
                  <a:pt x="8401928" y="0"/>
                </a:moveTo>
                <a:lnTo>
                  <a:pt x="135081" y="0"/>
                </a:lnTo>
                <a:lnTo>
                  <a:pt x="82501" y="8080"/>
                </a:lnTo>
                <a:lnTo>
                  <a:pt x="39564" y="30116"/>
                </a:lnTo>
                <a:lnTo>
                  <a:pt x="10615" y="62801"/>
                </a:lnTo>
                <a:lnTo>
                  <a:pt x="0" y="102825"/>
                </a:lnTo>
                <a:lnTo>
                  <a:pt x="0" y="514118"/>
                </a:lnTo>
                <a:lnTo>
                  <a:pt x="10615" y="554144"/>
                </a:lnTo>
                <a:lnTo>
                  <a:pt x="39564" y="586828"/>
                </a:lnTo>
                <a:lnTo>
                  <a:pt x="82501" y="608865"/>
                </a:lnTo>
                <a:lnTo>
                  <a:pt x="135081" y="616945"/>
                </a:lnTo>
                <a:lnTo>
                  <a:pt x="8401928" y="616945"/>
                </a:lnTo>
                <a:lnTo>
                  <a:pt x="8401928" y="0"/>
                </a:lnTo>
                <a:close/>
              </a:path>
            </a:pathLst>
          </a:custGeom>
          <a:solidFill>
            <a:srgbClr val="FA923F"/>
          </a:solidFill>
        </p:spPr>
        <p:txBody>
          <a:bodyPr wrap="square" lIns="0" tIns="0" rIns="0" bIns="0" rtlCol="0"/>
          <a:lstStyle/>
          <a:p>
            <a:endParaRPr/>
          </a:p>
        </p:txBody>
      </p:sp>
      <p:sp>
        <p:nvSpPr>
          <p:cNvPr id="3" name="object 3"/>
          <p:cNvSpPr txBox="1">
            <a:spLocks noGrp="1"/>
          </p:cNvSpPr>
          <p:nvPr>
            <p:ph type="title"/>
          </p:nvPr>
        </p:nvSpPr>
        <p:spPr>
          <a:xfrm>
            <a:off x="2305754" y="1186820"/>
            <a:ext cx="8250875" cy="382156"/>
          </a:xfrm>
          <a:prstGeom prst="rect">
            <a:avLst/>
          </a:prstGeom>
        </p:spPr>
        <p:txBody>
          <a:bodyPr vert="horz" wrap="square" lIns="0" tIns="12700" rIns="0" bIns="0" rtlCol="0">
            <a:spAutoFit/>
          </a:bodyPr>
          <a:lstStyle/>
          <a:p>
            <a:pPr marL="12700">
              <a:lnSpc>
                <a:spcPct val="100000"/>
              </a:lnSpc>
              <a:spcBef>
                <a:spcPts val="100"/>
              </a:spcBef>
            </a:pPr>
            <a:r>
              <a:rPr sz="2400" b="1" dirty="0">
                <a:latin typeface="Arial" panose="020B0604020202020204" pitchFamily="34" charset="0"/>
                <a:cs typeface="Arial" panose="020B0604020202020204" pitchFamily="34" charset="0"/>
              </a:rPr>
              <a:t>Where</a:t>
            </a:r>
            <a:r>
              <a:rPr sz="2400" b="1" spc="5" dirty="0">
                <a:latin typeface="Arial" panose="020B0604020202020204" pitchFamily="34" charset="0"/>
                <a:cs typeface="Arial" panose="020B0604020202020204" pitchFamily="34" charset="0"/>
              </a:rPr>
              <a:t> </a:t>
            </a:r>
            <a:r>
              <a:rPr sz="2400" b="1" dirty="0">
                <a:latin typeface="Arial" panose="020B0604020202020204" pitchFamily="34" charset="0"/>
                <a:cs typeface="Arial" panose="020B0604020202020204" pitchFamily="34" charset="0"/>
              </a:rPr>
              <a:t>To</a:t>
            </a:r>
            <a:r>
              <a:rPr sz="2400" b="1" spc="5" dirty="0">
                <a:latin typeface="Arial" panose="020B0604020202020204" pitchFamily="34" charset="0"/>
                <a:cs typeface="Arial" panose="020B0604020202020204" pitchFamily="34" charset="0"/>
              </a:rPr>
              <a:t> </a:t>
            </a:r>
            <a:r>
              <a:rPr sz="2400" b="1" dirty="0">
                <a:latin typeface="Arial" panose="020B0604020202020204" pitchFamily="34" charset="0"/>
                <a:cs typeface="Arial" panose="020B0604020202020204" pitchFamily="34" charset="0"/>
              </a:rPr>
              <a:t>Get</a:t>
            </a:r>
            <a:r>
              <a:rPr sz="2400" b="1" spc="5" dirty="0">
                <a:latin typeface="Arial" panose="020B0604020202020204" pitchFamily="34" charset="0"/>
                <a:cs typeface="Arial" panose="020B0604020202020204" pitchFamily="34" charset="0"/>
              </a:rPr>
              <a:t> </a:t>
            </a:r>
            <a:r>
              <a:rPr sz="2400" b="1" spc="-10" dirty="0">
                <a:latin typeface="Arial" panose="020B0604020202020204" pitchFamily="34" charset="0"/>
                <a:cs typeface="Arial" panose="020B0604020202020204" pitchFamily="34" charset="0"/>
              </a:rPr>
              <a:t>Images</a:t>
            </a:r>
          </a:p>
        </p:txBody>
      </p:sp>
      <p:grpSp>
        <p:nvGrpSpPr>
          <p:cNvPr id="4" name="object 4"/>
          <p:cNvGrpSpPr/>
          <p:nvPr/>
        </p:nvGrpSpPr>
        <p:grpSpPr>
          <a:xfrm>
            <a:off x="1430443" y="2269399"/>
            <a:ext cx="3346450" cy="685165"/>
            <a:chOff x="1430443" y="2269399"/>
            <a:chExt cx="3346450" cy="685165"/>
          </a:xfrm>
        </p:grpSpPr>
        <p:sp>
          <p:nvSpPr>
            <p:cNvPr id="5" name="object 5"/>
            <p:cNvSpPr/>
            <p:nvPr/>
          </p:nvSpPr>
          <p:spPr>
            <a:xfrm>
              <a:off x="1442720" y="2281676"/>
              <a:ext cx="3321685" cy="660400"/>
            </a:xfrm>
            <a:custGeom>
              <a:avLst/>
              <a:gdLst/>
              <a:ahLst/>
              <a:cxnLst/>
              <a:rect l="l" t="t" r="r" b="b"/>
              <a:pathLst>
                <a:path w="3321685" h="660400">
                  <a:moveTo>
                    <a:pt x="3211352" y="0"/>
                  </a:moveTo>
                  <a:lnTo>
                    <a:pt x="110015" y="0"/>
                  </a:lnTo>
                  <a:lnTo>
                    <a:pt x="67191" y="8644"/>
                  </a:lnTo>
                  <a:lnTo>
                    <a:pt x="32222" y="32217"/>
                  </a:lnTo>
                  <a:lnTo>
                    <a:pt x="8645" y="67182"/>
                  </a:lnTo>
                  <a:lnTo>
                    <a:pt x="0" y="109999"/>
                  </a:lnTo>
                  <a:lnTo>
                    <a:pt x="0" y="549992"/>
                  </a:lnTo>
                  <a:lnTo>
                    <a:pt x="8645" y="592809"/>
                  </a:lnTo>
                  <a:lnTo>
                    <a:pt x="32222" y="627774"/>
                  </a:lnTo>
                  <a:lnTo>
                    <a:pt x="67191" y="651349"/>
                  </a:lnTo>
                  <a:lnTo>
                    <a:pt x="110015" y="659993"/>
                  </a:lnTo>
                  <a:lnTo>
                    <a:pt x="3211352" y="659993"/>
                  </a:lnTo>
                  <a:lnTo>
                    <a:pt x="3254174" y="651349"/>
                  </a:lnTo>
                  <a:lnTo>
                    <a:pt x="3289144" y="627774"/>
                  </a:lnTo>
                  <a:lnTo>
                    <a:pt x="3312720" y="592809"/>
                  </a:lnTo>
                  <a:lnTo>
                    <a:pt x="3321366" y="549992"/>
                  </a:lnTo>
                  <a:lnTo>
                    <a:pt x="3321366" y="109999"/>
                  </a:lnTo>
                  <a:lnTo>
                    <a:pt x="3312720" y="67182"/>
                  </a:lnTo>
                  <a:lnTo>
                    <a:pt x="3289144" y="32217"/>
                  </a:lnTo>
                  <a:lnTo>
                    <a:pt x="3254174" y="8644"/>
                  </a:lnTo>
                  <a:lnTo>
                    <a:pt x="3211352" y="0"/>
                  </a:lnTo>
                  <a:close/>
                </a:path>
              </a:pathLst>
            </a:custGeom>
            <a:solidFill>
              <a:srgbClr val="CA41C7"/>
            </a:solidFill>
          </p:spPr>
          <p:txBody>
            <a:bodyPr wrap="square" lIns="0" tIns="0" rIns="0" bIns="0" rtlCol="0"/>
            <a:lstStyle/>
            <a:p>
              <a:endParaRPr/>
            </a:p>
          </p:txBody>
        </p:sp>
        <p:sp>
          <p:nvSpPr>
            <p:cNvPr id="6" name="object 6"/>
            <p:cNvSpPr/>
            <p:nvPr/>
          </p:nvSpPr>
          <p:spPr>
            <a:xfrm>
              <a:off x="1442720" y="2281676"/>
              <a:ext cx="3321685" cy="660400"/>
            </a:xfrm>
            <a:custGeom>
              <a:avLst/>
              <a:gdLst/>
              <a:ahLst/>
              <a:cxnLst/>
              <a:rect l="l" t="t" r="r" b="b"/>
              <a:pathLst>
                <a:path w="3321685" h="660400">
                  <a:moveTo>
                    <a:pt x="0" y="110000"/>
                  </a:moveTo>
                  <a:lnTo>
                    <a:pt x="8645" y="67183"/>
                  </a:lnTo>
                  <a:lnTo>
                    <a:pt x="32222" y="32218"/>
                  </a:lnTo>
                  <a:lnTo>
                    <a:pt x="67192" y="8644"/>
                  </a:lnTo>
                  <a:lnTo>
                    <a:pt x="110014" y="0"/>
                  </a:lnTo>
                  <a:lnTo>
                    <a:pt x="3211352" y="0"/>
                  </a:lnTo>
                  <a:lnTo>
                    <a:pt x="3254175" y="8644"/>
                  </a:lnTo>
                  <a:lnTo>
                    <a:pt x="3289145" y="32218"/>
                  </a:lnTo>
                  <a:lnTo>
                    <a:pt x="3312722" y="67183"/>
                  </a:lnTo>
                  <a:lnTo>
                    <a:pt x="3321367" y="110000"/>
                  </a:lnTo>
                  <a:lnTo>
                    <a:pt x="3321367" y="549993"/>
                  </a:lnTo>
                  <a:lnTo>
                    <a:pt x="3312722" y="592810"/>
                  </a:lnTo>
                  <a:lnTo>
                    <a:pt x="3289145" y="627775"/>
                  </a:lnTo>
                  <a:lnTo>
                    <a:pt x="3254175" y="651349"/>
                  </a:lnTo>
                  <a:lnTo>
                    <a:pt x="3211352" y="659993"/>
                  </a:lnTo>
                  <a:lnTo>
                    <a:pt x="110014" y="659993"/>
                  </a:lnTo>
                  <a:lnTo>
                    <a:pt x="67192" y="651349"/>
                  </a:lnTo>
                  <a:lnTo>
                    <a:pt x="32222" y="627775"/>
                  </a:lnTo>
                  <a:lnTo>
                    <a:pt x="8645" y="592810"/>
                  </a:lnTo>
                  <a:lnTo>
                    <a:pt x="0" y="549993"/>
                  </a:lnTo>
                  <a:lnTo>
                    <a:pt x="0" y="110000"/>
                  </a:lnTo>
                  <a:close/>
                </a:path>
              </a:pathLst>
            </a:custGeom>
            <a:ln w="24553">
              <a:solidFill>
                <a:srgbClr val="FFFFFF"/>
              </a:solidFill>
            </a:ln>
          </p:spPr>
          <p:txBody>
            <a:bodyPr wrap="square" lIns="0" tIns="0" rIns="0" bIns="0" rtlCol="0"/>
            <a:lstStyle/>
            <a:p>
              <a:endParaRPr/>
            </a:p>
          </p:txBody>
        </p:sp>
      </p:grpSp>
      <p:sp>
        <p:nvSpPr>
          <p:cNvPr id="7" name="object 7"/>
          <p:cNvSpPr txBox="1"/>
          <p:nvPr/>
        </p:nvSpPr>
        <p:spPr>
          <a:xfrm>
            <a:off x="2557960" y="2481603"/>
            <a:ext cx="1088390" cy="254000"/>
          </a:xfrm>
          <a:prstGeom prst="rect">
            <a:avLst/>
          </a:prstGeom>
        </p:spPr>
        <p:txBody>
          <a:bodyPr vert="horz" wrap="square" lIns="0" tIns="12700" rIns="0" bIns="0" rtlCol="0">
            <a:spAutoFit/>
          </a:bodyPr>
          <a:lstStyle/>
          <a:p>
            <a:pPr marL="12700">
              <a:lnSpc>
                <a:spcPct val="100000"/>
              </a:lnSpc>
              <a:spcBef>
                <a:spcPts val="100"/>
              </a:spcBef>
            </a:pPr>
            <a:r>
              <a:rPr sz="1500" spc="-60" dirty="0">
                <a:solidFill>
                  <a:srgbClr val="FFFFFF"/>
                </a:solidFill>
                <a:latin typeface="Verdana"/>
                <a:cs typeface="Verdana"/>
              </a:rPr>
              <a:t>Docker</a:t>
            </a:r>
            <a:r>
              <a:rPr sz="1500" spc="-85" dirty="0">
                <a:solidFill>
                  <a:srgbClr val="FFFFFF"/>
                </a:solidFill>
                <a:latin typeface="Verdana"/>
                <a:cs typeface="Verdana"/>
              </a:rPr>
              <a:t> </a:t>
            </a:r>
            <a:r>
              <a:rPr sz="1500" spc="-25" dirty="0">
                <a:solidFill>
                  <a:srgbClr val="FFFFFF"/>
                </a:solidFill>
                <a:latin typeface="Verdana"/>
                <a:cs typeface="Verdana"/>
              </a:rPr>
              <a:t>Hub</a:t>
            </a:r>
            <a:endParaRPr sz="1500">
              <a:latin typeface="Verdana"/>
              <a:cs typeface="Verdana"/>
            </a:endParaRPr>
          </a:p>
        </p:txBody>
      </p:sp>
      <p:grpSp>
        <p:nvGrpSpPr>
          <p:cNvPr id="8" name="object 8"/>
          <p:cNvGrpSpPr/>
          <p:nvPr/>
        </p:nvGrpSpPr>
        <p:grpSpPr>
          <a:xfrm>
            <a:off x="5904336" y="2269399"/>
            <a:ext cx="3346450" cy="685165"/>
            <a:chOff x="5904336" y="2269399"/>
            <a:chExt cx="3346450" cy="685165"/>
          </a:xfrm>
        </p:grpSpPr>
        <p:sp>
          <p:nvSpPr>
            <p:cNvPr id="9" name="object 9"/>
            <p:cNvSpPr/>
            <p:nvPr/>
          </p:nvSpPr>
          <p:spPr>
            <a:xfrm>
              <a:off x="5916613" y="2281676"/>
              <a:ext cx="3321685" cy="660400"/>
            </a:xfrm>
            <a:custGeom>
              <a:avLst/>
              <a:gdLst/>
              <a:ahLst/>
              <a:cxnLst/>
              <a:rect l="l" t="t" r="r" b="b"/>
              <a:pathLst>
                <a:path w="3321684" h="660400">
                  <a:moveTo>
                    <a:pt x="3211352" y="0"/>
                  </a:moveTo>
                  <a:lnTo>
                    <a:pt x="110015" y="0"/>
                  </a:lnTo>
                  <a:lnTo>
                    <a:pt x="67192" y="8644"/>
                  </a:lnTo>
                  <a:lnTo>
                    <a:pt x="32222" y="32217"/>
                  </a:lnTo>
                  <a:lnTo>
                    <a:pt x="8645" y="67182"/>
                  </a:lnTo>
                  <a:lnTo>
                    <a:pt x="0" y="109999"/>
                  </a:lnTo>
                  <a:lnTo>
                    <a:pt x="0" y="549992"/>
                  </a:lnTo>
                  <a:lnTo>
                    <a:pt x="8645" y="592809"/>
                  </a:lnTo>
                  <a:lnTo>
                    <a:pt x="32222" y="627774"/>
                  </a:lnTo>
                  <a:lnTo>
                    <a:pt x="67192" y="651349"/>
                  </a:lnTo>
                  <a:lnTo>
                    <a:pt x="110015" y="659993"/>
                  </a:lnTo>
                  <a:lnTo>
                    <a:pt x="3211352" y="659993"/>
                  </a:lnTo>
                  <a:lnTo>
                    <a:pt x="3254175" y="651349"/>
                  </a:lnTo>
                  <a:lnTo>
                    <a:pt x="3289144" y="627774"/>
                  </a:lnTo>
                  <a:lnTo>
                    <a:pt x="3312721" y="592809"/>
                  </a:lnTo>
                  <a:lnTo>
                    <a:pt x="3321367" y="549992"/>
                  </a:lnTo>
                  <a:lnTo>
                    <a:pt x="3321367" y="109999"/>
                  </a:lnTo>
                  <a:lnTo>
                    <a:pt x="3312721" y="67182"/>
                  </a:lnTo>
                  <a:lnTo>
                    <a:pt x="3289144" y="32217"/>
                  </a:lnTo>
                  <a:lnTo>
                    <a:pt x="3254175" y="8644"/>
                  </a:lnTo>
                  <a:lnTo>
                    <a:pt x="3211352" y="0"/>
                  </a:lnTo>
                  <a:close/>
                </a:path>
              </a:pathLst>
            </a:custGeom>
            <a:solidFill>
              <a:srgbClr val="FA923F"/>
            </a:solidFill>
          </p:spPr>
          <p:txBody>
            <a:bodyPr wrap="square" lIns="0" tIns="0" rIns="0" bIns="0" rtlCol="0"/>
            <a:lstStyle/>
            <a:p>
              <a:endParaRPr/>
            </a:p>
          </p:txBody>
        </p:sp>
        <p:sp>
          <p:nvSpPr>
            <p:cNvPr id="10" name="object 10"/>
            <p:cNvSpPr/>
            <p:nvPr/>
          </p:nvSpPr>
          <p:spPr>
            <a:xfrm>
              <a:off x="5916613" y="2281676"/>
              <a:ext cx="3321685" cy="660400"/>
            </a:xfrm>
            <a:custGeom>
              <a:avLst/>
              <a:gdLst/>
              <a:ahLst/>
              <a:cxnLst/>
              <a:rect l="l" t="t" r="r" b="b"/>
              <a:pathLst>
                <a:path w="3321684" h="660400">
                  <a:moveTo>
                    <a:pt x="0" y="110000"/>
                  </a:moveTo>
                  <a:lnTo>
                    <a:pt x="8645" y="67183"/>
                  </a:lnTo>
                  <a:lnTo>
                    <a:pt x="32222" y="32218"/>
                  </a:lnTo>
                  <a:lnTo>
                    <a:pt x="67192" y="8644"/>
                  </a:lnTo>
                  <a:lnTo>
                    <a:pt x="110014" y="0"/>
                  </a:lnTo>
                  <a:lnTo>
                    <a:pt x="3211352" y="0"/>
                  </a:lnTo>
                  <a:lnTo>
                    <a:pt x="3254175" y="8644"/>
                  </a:lnTo>
                  <a:lnTo>
                    <a:pt x="3289145" y="32218"/>
                  </a:lnTo>
                  <a:lnTo>
                    <a:pt x="3312722" y="67183"/>
                  </a:lnTo>
                  <a:lnTo>
                    <a:pt x="3321367" y="110000"/>
                  </a:lnTo>
                  <a:lnTo>
                    <a:pt x="3321367" y="549993"/>
                  </a:lnTo>
                  <a:lnTo>
                    <a:pt x="3312722" y="592810"/>
                  </a:lnTo>
                  <a:lnTo>
                    <a:pt x="3289145" y="627775"/>
                  </a:lnTo>
                  <a:lnTo>
                    <a:pt x="3254175" y="651349"/>
                  </a:lnTo>
                  <a:lnTo>
                    <a:pt x="3211352" y="659993"/>
                  </a:lnTo>
                  <a:lnTo>
                    <a:pt x="110014" y="659993"/>
                  </a:lnTo>
                  <a:lnTo>
                    <a:pt x="67192" y="651349"/>
                  </a:lnTo>
                  <a:lnTo>
                    <a:pt x="32222" y="627775"/>
                  </a:lnTo>
                  <a:lnTo>
                    <a:pt x="8645" y="592810"/>
                  </a:lnTo>
                  <a:lnTo>
                    <a:pt x="0" y="549993"/>
                  </a:lnTo>
                  <a:lnTo>
                    <a:pt x="0" y="110000"/>
                  </a:lnTo>
                  <a:close/>
                </a:path>
              </a:pathLst>
            </a:custGeom>
            <a:ln w="24553">
              <a:solidFill>
                <a:srgbClr val="FFFFFF"/>
              </a:solidFill>
            </a:ln>
          </p:spPr>
          <p:txBody>
            <a:bodyPr wrap="square" lIns="0" tIns="0" rIns="0" bIns="0" rtlCol="0"/>
            <a:lstStyle/>
            <a:p>
              <a:endParaRPr/>
            </a:p>
          </p:txBody>
        </p:sp>
      </p:grpSp>
      <p:sp>
        <p:nvSpPr>
          <p:cNvPr id="11" name="object 11"/>
          <p:cNvSpPr txBox="1"/>
          <p:nvPr/>
        </p:nvSpPr>
        <p:spPr>
          <a:xfrm>
            <a:off x="6866097" y="2481603"/>
            <a:ext cx="1419225" cy="254000"/>
          </a:xfrm>
          <a:prstGeom prst="rect">
            <a:avLst/>
          </a:prstGeom>
        </p:spPr>
        <p:txBody>
          <a:bodyPr vert="horz" wrap="square" lIns="0" tIns="12700" rIns="0" bIns="0" rtlCol="0">
            <a:spAutoFit/>
          </a:bodyPr>
          <a:lstStyle/>
          <a:p>
            <a:pPr marL="12700">
              <a:lnSpc>
                <a:spcPct val="100000"/>
              </a:lnSpc>
              <a:spcBef>
                <a:spcPts val="100"/>
              </a:spcBef>
            </a:pPr>
            <a:r>
              <a:rPr sz="1500" spc="-40" dirty="0">
                <a:solidFill>
                  <a:srgbClr val="FFFFFF"/>
                </a:solidFill>
                <a:latin typeface="Verdana"/>
                <a:cs typeface="Verdana"/>
              </a:rPr>
              <a:t>Build</a:t>
            </a:r>
            <a:r>
              <a:rPr sz="1500" spc="-95" dirty="0">
                <a:solidFill>
                  <a:srgbClr val="FFFFFF"/>
                </a:solidFill>
                <a:latin typeface="Verdana"/>
                <a:cs typeface="Verdana"/>
              </a:rPr>
              <a:t> </a:t>
            </a:r>
            <a:r>
              <a:rPr sz="1500" spc="-70" dirty="0">
                <a:solidFill>
                  <a:srgbClr val="FFFFFF"/>
                </a:solidFill>
                <a:latin typeface="Verdana"/>
                <a:cs typeface="Verdana"/>
              </a:rPr>
              <a:t>your</a:t>
            </a:r>
            <a:r>
              <a:rPr sz="1500" spc="-95" dirty="0">
                <a:solidFill>
                  <a:srgbClr val="FFFFFF"/>
                </a:solidFill>
                <a:latin typeface="Verdana"/>
                <a:cs typeface="Verdana"/>
              </a:rPr>
              <a:t> </a:t>
            </a:r>
            <a:r>
              <a:rPr sz="1500" spc="-25" dirty="0">
                <a:solidFill>
                  <a:srgbClr val="FFFFFF"/>
                </a:solidFill>
                <a:latin typeface="Verdana"/>
                <a:cs typeface="Verdana"/>
              </a:rPr>
              <a:t>Own</a:t>
            </a:r>
            <a:endParaRPr sz="1500">
              <a:latin typeface="Verdana"/>
              <a:cs typeface="Verdana"/>
            </a:endParaRPr>
          </a:p>
        </p:txBody>
      </p:sp>
      <p:grpSp>
        <p:nvGrpSpPr>
          <p:cNvPr id="12" name="object 12"/>
          <p:cNvGrpSpPr/>
          <p:nvPr/>
        </p:nvGrpSpPr>
        <p:grpSpPr>
          <a:xfrm>
            <a:off x="4961359" y="2269399"/>
            <a:ext cx="758190" cy="685165"/>
            <a:chOff x="4961359" y="2269399"/>
            <a:chExt cx="758190" cy="685165"/>
          </a:xfrm>
        </p:grpSpPr>
        <p:sp>
          <p:nvSpPr>
            <p:cNvPr id="13" name="object 13"/>
            <p:cNvSpPr/>
            <p:nvPr/>
          </p:nvSpPr>
          <p:spPr>
            <a:xfrm>
              <a:off x="4973637" y="2281676"/>
              <a:ext cx="733425" cy="660400"/>
            </a:xfrm>
            <a:custGeom>
              <a:avLst/>
              <a:gdLst/>
              <a:ahLst/>
              <a:cxnLst/>
              <a:rect l="l" t="t" r="r" b="b"/>
              <a:pathLst>
                <a:path w="733425" h="660400">
                  <a:moveTo>
                    <a:pt x="623408" y="0"/>
                  </a:moveTo>
                  <a:lnTo>
                    <a:pt x="110015" y="0"/>
                  </a:lnTo>
                  <a:lnTo>
                    <a:pt x="67192" y="8644"/>
                  </a:lnTo>
                  <a:lnTo>
                    <a:pt x="32222" y="32218"/>
                  </a:lnTo>
                  <a:lnTo>
                    <a:pt x="8645" y="67183"/>
                  </a:lnTo>
                  <a:lnTo>
                    <a:pt x="0" y="110001"/>
                  </a:lnTo>
                  <a:lnTo>
                    <a:pt x="0" y="549991"/>
                  </a:lnTo>
                  <a:lnTo>
                    <a:pt x="8645" y="592809"/>
                  </a:lnTo>
                  <a:lnTo>
                    <a:pt x="32222" y="627774"/>
                  </a:lnTo>
                  <a:lnTo>
                    <a:pt x="67192" y="651349"/>
                  </a:lnTo>
                  <a:lnTo>
                    <a:pt x="110015" y="659993"/>
                  </a:lnTo>
                  <a:lnTo>
                    <a:pt x="623408" y="659993"/>
                  </a:lnTo>
                  <a:lnTo>
                    <a:pt x="666231" y="651349"/>
                  </a:lnTo>
                  <a:lnTo>
                    <a:pt x="701201" y="627774"/>
                  </a:lnTo>
                  <a:lnTo>
                    <a:pt x="724779" y="592809"/>
                  </a:lnTo>
                  <a:lnTo>
                    <a:pt x="733425" y="549991"/>
                  </a:lnTo>
                  <a:lnTo>
                    <a:pt x="733425" y="110001"/>
                  </a:lnTo>
                  <a:lnTo>
                    <a:pt x="724779" y="67183"/>
                  </a:lnTo>
                  <a:lnTo>
                    <a:pt x="701201" y="32218"/>
                  </a:lnTo>
                  <a:lnTo>
                    <a:pt x="666231" y="8644"/>
                  </a:lnTo>
                  <a:lnTo>
                    <a:pt x="623408" y="0"/>
                  </a:lnTo>
                  <a:close/>
                </a:path>
              </a:pathLst>
            </a:custGeom>
            <a:solidFill>
              <a:srgbClr val="521751"/>
            </a:solidFill>
          </p:spPr>
          <p:txBody>
            <a:bodyPr wrap="square" lIns="0" tIns="0" rIns="0" bIns="0" rtlCol="0"/>
            <a:lstStyle/>
            <a:p>
              <a:endParaRPr/>
            </a:p>
          </p:txBody>
        </p:sp>
        <p:sp>
          <p:nvSpPr>
            <p:cNvPr id="14" name="object 14"/>
            <p:cNvSpPr/>
            <p:nvPr/>
          </p:nvSpPr>
          <p:spPr>
            <a:xfrm>
              <a:off x="4973637" y="2281676"/>
              <a:ext cx="733425" cy="660400"/>
            </a:xfrm>
            <a:custGeom>
              <a:avLst/>
              <a:gdLst/>
              <a:ahLst/>
              <a:cxnLst/>
              <a:rect l="l" t="t" r="r" b="b"/>
              <a:pathLst>
                <a:path w="733425" h="660400">
                  <a:moveTo>
                    <a:pt x="0" y="110001"/>
                  </a:moveTo>
                  <a:lnTo>
                    <a:pt x="8645" y="67183"/>
                  </a:lnTo>
                  <a:lnTo>
                    <a:pt x="32222" y="32218"/>
                  </a:lnTo>
                  <a:lnTo>
                    <a:pt x="67192" y="8644"/>
                  </a:lnTo>
                  <a:lnTo>
                    <a:pt x="110016" y="0"/>
                  </a:lnTo>
                  <a:lnTo>
                    <a:pt x="623408" y="0"/>
                  </a:lnTo>
                  <a:lnTo>
                    <a:pt x="666232" y="8644"/>
                  </a:lnTo>
                  <a:lnTo>
                    <a:pt x="701202" y="32218"/>
                  </a:lnTo>
                  <a:lnTo>
                    <a:pt x="724779" y="67183"/>
                  </a:lnTo>
                  <a:lnTo>
                    <a:pt x="733424" y="110001"/>
                  </a:lnTo>
                  <a:lnTo>
                    <a:pt x="733424" y="549992"/>
                  </a:lnTo>
                  <a:lnTo>
                    <a:pt x="724779" y="592809"/>
                  </a:lnTo>
                  <a:lnTo>
                    <a:pt x="701202" y="627774"/>
                  </a:lnTo>
                  <a:lnTo>
                    <a:pt x="666232" y="651349"/>
                  </a:lnTo>
                  <a:lnTo>
                    <a:pt x="623408" y="659993"/>
                  </a:lnTo>
                  <a:lnTo>
                    <a:pt x="110016" y="659993"/>
                  </a:lnTo>
                  <a:lnTo>
                    <a:pt x="67192" y="651349"/>
                  </a:lnTo>
                  <a:lnTo>
                    <a:pt x="32222" y="627774"/>
                  </a:lnTo>
                  <a:lnTo>
                    <a:pt x="8645" y="592809"/>
                  </a:lnTo>
                  <a:lnTo>
                    <a:pt x="0" y="549992"/>
                  </a:lnTo>
                  <a:lnTo>
                    <a:pt x="0" y="110001"/>
                  </a:lnTo>
                  <a:close/>
                </a:path>
              </a:pathLst>
            </a:custGeom>
            <a:ln w="24554">
              <a:solidFill>
                <a:srgbClr val="FFFFFF"/>
              </a:solidFill>
            </a:ln>
          </p:spPr>
          <p:txBody>
            <a:bodyPr wrap="square" lIns="0" tIns="0" rIns="0" bIns="0" rtlCol="0"/>
            <a:lstStyle/>
            <a:p>
              <a:endParaRPr/>
            </a:p>
          </p:txBody>
        </p:sp>
      </p:grpSp>
      <p:sp>
        <p:nvSpPr>
          <p:cNvPr id="15" name="object 15"/>
          <p:cNvSpPr txBox="1"/>
          <p:nvPr/>
        </p:nvSpPr>
        <p:spPr>
          <a:xfrm>
            <a:off x="5236244" y="2481603"/>
            <a:ext cx="209550" cy="254000"/>
          </a:xfrm>
          <a:prstGeom prst="rect">
            <a:avLst/>
          </a:prstGeom>
        </p:spPr>
        <p:txBody>
          <a:bodyPr vert="horz" wrap="square" lIns="0" tIns="12700" rIns="0" bIns="0" rtlCol="0">
            <a:spAutoFit/>
          </a:bodyPr>
          <a:lstStyle/>
          <a:p>
            <a:pPr marL="12700">
              <a:lnSpc>
                <a:spcPct val="100000"/>
              </a:lnSpc>
              <a:spcBef>
                <a:spcPts val="100"/>
              </a:spcBef>
            </a:pPr>
            <a:r>
              <a:rPr sz="1500" spc="-25" dirty="0">
                <a:solidFill>
                  <a:srgbClr val="FFFFFF"/>
                </a:solidFill>
                <a:latin typeface="Verdana"/>
                <a:cs typeface="Verdana"/>
              </a:rPr>
              <a:t>or</a:t>
            </a:r>
            <a:endParaRPr sz="1500">
              <a:latin typeface="Verdana"/>
              <a:cs typeface="Verdana"/>
            </a:endParaRPr>
          </a:p>
        </p:txBody>
      </p:sp>
      <p:grpSp>
        <p:nvGrpSpPr>
          <p:cNvPr id="16" name="object 16"/>
          <p:cNvGrpSpPr/>
          <p:nvPr/>
        </p:nvGrpSpPr>
        <p:grpSpPr>
          <a:xfrm>
            <a:off x="3667389" y="5781710"/>
            <a:ext cx="3346450" cy="685165"/>
            <a:chOff x="3667389" y="5781710"/>
            <a:chExt cx="3346450" cy="685165"/>
          </a:xfrm>
        </p:grpSpPr>
        <p:sp>
          <p:nvSpPr>
            <p:cNvPr id="17" name="object 17"/>
            <p:cNvSpPr/>
            <p:nvPr/>
          </p:nvSpPr>
          <p:spPr>
            <a:xfrm>
              <a:off x="3679666" y="5793987"/>
              <a:ext cx="3321685" cy="660400"/>
            </a:xfrm>
            <a:custGeom>
              <a:avLst/>
              <a:gdLst/>
              <a:ahLst/>
              <a:cxnLst/>
              <a:rect l="l" t="t" r="r" b="b"/>
              <a:pathLst>
                <a:path w="3321684" h="660400">
                  <a:moveTo>
                    <a:pt x="3211352" y="0"/>
                  </a:moveTo>
                  <a:lnTo>
                    <a:pt x="110013" y="0"/>
                  </a:lnTo>
                  <a:lnTo>
                    <a:pt x="67191" y="8644"/>
                  </a:lnTo>
                  <a:lnTo>
                    <a:pt x="32222" y="32217"/>
                  </a:lnTo>
                  <a:lnTo>
                    <a:pt x="8645" y="67182"/>
                  </a:lnTo>
                  <a:lnTo>
                    <a:pt x="0" y="109999"/>
                  </a:lnTo>
                  <a:lnTo>
                    <a:pt x="0" y="549992"/>
                  </a:lnTo>
                  <a:lnTo>
                    <a:pt x="8645" y="592809"/>
                  </a:lnTo>
                  <a:lnTo>
                    <a:pt x="32222" y="627774"/>
                  </a:lnTo>
                  <a:lnTo>
                    <a:pt x="67191" y="651348"/>
                  </a:lnTo>
                  <a:lnTo>
                    <a:pt x="110013" y="659992"/>
                  </a:lnTo>
                  <a:lnTo>
                    <a:pt x="3211352" y="659992"/>
                  </a:lnTo>
                  <a:lnTo>
                    <a:pt x="3254174" y="651348"/>
                  </a:lnTo>
                  <a:lnTo>
                    <a:pt x="3289144" y="627774"/>
                  </a:lnTo>
                  <a:lnTo>
                    <a:pt x="3312720" y="592809"/>
                  </a:lnTo>
                  <a:lnTo>
                    <a:pt x="3321366" y="549992"/>
                  </a:lnTo>
                  <a:lnTo>
                    <a:pt x="3321366" y="109999"/>
                  </a:lnTo>
                  <a:lnTo>
                    <a:pt x="3312720" y="67182"/>
                  </a:lnTo>
                  <a:lnTo>
                    <a:pt x="3289144" y="32217"/>
                  </a:lnTo>
                  <a:lnTo>
                    <a:pt x="3254174" y="8644"/>
                  </a:lnTo>
                  <a:lnTo>
                    <a:pt x="3211352" y="0"/>
                  </a:lnTo>
                  <a:close/>
                </a:path>
              </a:pathLst>
            </a:custGeom>
            <a:solidFill>
              <a:srgbClr val="FFF962"/>
            </a:solidFill>
          </p:spPr>
          <p:txBody>
            <a:bodyPr wrap="square" lIns="0" tIns="0" rIns="0" bIns="0" rtlCol="0"/>
            <a:lstStyle/>
            <a:p>
              <a:endParaRPr/>
            </a:p>
          </p:txBody>
        </p:sp>
        <p:sp>
          <p:nvSpPr>
            <p:cNvPr id="18" name="object 18"/>
            <p:cNvSpPr/>
            <p:nvPr/>
          </p:nvSpPr>
          <p:spPr>
            <a:xfrm>
              <a:off x="3679666" y="5793987"/>
              <a:ext cx="3321685" cy="660400"/>
            </a:xfrm>
            <a:custGeom>
              <a:avLst/>
              <a:gdLst/>
              <a:ahLst/>
              <a:cxnLst/>
              <a:rect l="l" t="t" r="r" b="b"/>
              <a:pathLst>
                <a:path w="3321684" h="660400">
                  <a:moveTo>
                    <a:pt x="0" y="110000"/>
                  </a:moveTo>
                  <a:lnTo>
                    <a:pt x="8645" y="67183"/>
                  </a:lnTo>
                  <a:lnTo>
                    <a:pt x="32222" y="32218"/>
                  </a:lnTo>
                  <a:lnTo>
                    <a:pt x="67192" y="8644"/>
                  </a:lnTo>
                  <a:lnTo>
                    <a:pt x="110014" y="0"/>
                  </a:lnTo>
                  <a:lnTo>
                    <a:pt x="3211352" y="0"/>
                  </a:lnTo>
                  <a:lnTo>
                    <a:pt x="3254175" y="8644"/>
                  </a:lnTo>
                  <a:lnTo>
                    <a:pt x="3289145" y="32218"/>
                  </a:lnTo>
                  <a:lnTo>
                    <a:pt x="3312722" y="67183"/>
                  </a:lnTo>
                  <a:lnTo>
                    <a:pt x="3321367" y="110000"/>
                  </a:lnTo>
                  <a:lnTo>
                    <a:pt x="3321367" y="549993"/>
                  </a:lnTo>
                  <a:lnTo>
                    <a:pt x="3312722" y="592810"/>
                  </a:lnTo>
                  <a:lnTo>
                    <a:pt x="3289145" y="627775"/>
                  </a:lnTo>
                  <a:lnTo>
                    <a:pt x="3254175" y="651349"/>
                  </a:lnTo>
                  <a:lnTo>
                    <a:pt x="3211352" y="659993"/>
                  </a:lnTo>
                  <a:lnTo>
                    <a:pt x="110014" y="659993"/>
                  </a:lnTo>
                  <a:lnTo>
                    <a:pt x="67192" y="651349"/>
                  </a:lnTo>
                  <a:lnTo>
                    <a:pt x="32222" y="627775"/>
                  </a:lnTo>
                  <a:lnTo>
                    <a:pt x="8645" y="592810"/>
                  </a:lnTo>
                  <a:lnTo>
                    <a:pt x="0" y="549993"/>
                  </a:lnTo>
                  <a:lnTo>
                    <a:pt x="0" y="110000"/>
                  </a:lnTo>
                  <a:close/>
                </a:path>
              </a:pathLst>
            </a:custGeom>
            <a:ln w="24553">
              <a:solidFill>
                <a:srgbClr val="FFFFFF"/>
              </a:solidFill>
            </a:ln>
          </p:spPr>
          <p:txBody>
            <a:bodyPr wrap="square" lIns="0" tIns="0" rIns="0" bIns="0" rtlCol="0"/>
            <a:lstStyle/>
            <a:p>
              <a:endParaRPr/>
            </a:p>
          </p:txBody>
        </p:sp>
      </p:grpSp>
      <p:sp>
        <p:nvSpPr>
          <p:cNvPr id="19" name="object 19"/>
          <p:cNvSpPr txBox="1"/>
          <p:nvPr/>
        </p:nvSpPr>
        <p:spPr>
          <a:xfrm>
            <a:off x="4006366" y="5992900"/>
            <a:ext cx="2663825" cy="254000"/>
          </a:xfrm>
          <a:prstGeom prst="rect">
            <a:avLst/>
          </a:prstGeom>
        </p:spPr>
        <p:txBody>
          <a:bodyPr vert="horz" wrap="square" lIns="0" tIns="12700" rIns="0" bIns="0" rtlCol="0">
            <a:spAutoFit/>
          </a:bodyPr>
          <a:lstStyle/>
          <a:p>
            <a:pPr marL="12700">
              <a:lnSpc>
                <a:spcPct val="100000"/>
              </a:lnSpc>
              <a:spcBef>
                <a:spcPts val="100"/>
              </a:spcBef>
            </a:pPr>
            <a:r>
              <a:rPr sz="1500" spc="-60" dirty="0">
                <a:solidFill>
                  <a:srgbClr val="4F4F4F"/>
                </a:solidFill>
                <a:latin typeface="Verdana"/>
                <a:cs typeface="Verdana"/>
              </a:rPr>
              <a:t>Typically,</a:t>
            </a:r>
            <a:r>
              <a:rPr sz="1500" spc="-90" dirty="0">
                <a:solidFill>
                  <a:srgbClr val="4F4F4F"/>
                </a:solidFill>
                <a:latin typeface="Verdana"/>
                <a:cs typeface="Verdana"/>
              </a:rPr>
              <a:t> </a:t>
            </a:r>
            <a:r>
              <a:rPr sz="1500" spc="-60" dirty="0">
                <a:solidFill>
                  <a:srgbClr val="4F4F4F"/>
                </a:solidFill>
                <a:latin typeface="Verdana"/>
                <a:cs typeface="Verdana"/>
              </a:rPr>
              <a:t>you’ll</a:t>
            </a:r>
            <a:r>
              <a:rPr sz="1500" spc="-90" dirty="0">
                <a:solidFill>
                  <a:srgbClr val="4F4F4F"/>
                </a:solidFill>
                <a:latin typeface="Verdana"/>
                <a:cs typeface="Verdana"/>
              </a:rPr>
              <a:t> </a:t>
            </a:r>
            <a:r>
              <a:rPr sz="1500" spc="-55" dirty="0">
                <a:solidFill>
                  <a:srgbClr val="4F4F4F"/>
                </a:solidFill>
                <a:latin typeface="Verdana"/>
                <a:cs typeface="Verdana"/>
              </a:rPr>
              <a:t>combine</a:t>
            </a:r>
            <a:r>
              <a:rPr sz="1500" spc="-70" dirty="0">
                <a:solidFill>
                  <a:srgbClr val="4F4F4F"/>
                </a:solidFill>
                <a:latin typeface="Verdana"/>
                <a:cs typeface="Verdana"/>
              </a:rPr>
              <a:t> </a:t>
            </a:r>
            <a:r>
              <a:rPr sz="1500" spc="-20" dirty="0">
                <a:solidFill>
                  <a:srgbClr val="4F4F4F"/>
                </a:solidFill>
                <a:latin typeface="Verdana"/>
                <a:cs typeface="Verdana"/>
              </a:rPr>
              <a:t>both</a:t>
            </a:r>
            <a:endParaRPr sz="1500">
              <a:latin typeface="Verdana"/>
              <a:cs typeface="Verdana"/>
            </a:endParaRPr>
          </a:p>
        </p:txBody>
      </p:sp>
      <p:grpSp>
        <p:nvGrpSpPr>
          <p:cNvPr id="20" name="object 20"/>
          <p:cNvGrpSpPr/>
          <p:nvPr/>
        </p:nvGrpSpPr>
        <p:grpSpPr>
          <a:xfrm>
            <a:off x="1430443" y="3296056"/>
            <a:ext cx="3346450" cy="685165"/>
            <a:chOff x="1430443" y="3296056"/>
            <a:chExt cx="3346450" cy="685165"/>
          </a:xfrm>
        </p:grpSpPr>
        <p:sp>
          <p:nvSpPr>
            <p:cNvPr id="21" name="object 21"/>
            <p:cNvSpPr/>
            <p:nvPr/>
          </p:nvSpPr>
          <p:spPr>
            <a:xfrm>
              <a:off x="1442720" y="3308333"/>
              <a:ext cx="3321685" cy="660400"/>
            </a:xfrm>
            <a:custGeom>
              <a:avLst/>
              <a:gdLst/>
              <a:ahLst/>
              <a:cxnLst/>
              <a:rect l="l" t="t" r="r" b="b"/>
              <a:pathLst>
                <a:path w="3321685" h="660400">
                  <a:moveTo>
                    <a:pt x="3211352" y="0"/>
                  </a:moveTo>
                  <a:lnTo>
                    <a:pt x="110015" y="0"/>
                  </a:lnTo>
                  <a:lnTo>
                    <a:pt x="67191" y="8644"/>
                  </a:lnTo>
                  <a:lnTo>
                    <a:pt x="32222" y="32217"/>
                  </a:lnTo>
                  <a:lnTo>
                    <a:pt x="8645" y="67182"/>
                  </a:lnTo>
                  <a:lnTo>
                    <a:pt x="0" y="109999"/>
                  </a:lnTo>
                  <a:lnTo>
                    <a:pt x="0" y="549992"/>
                  </a:lnTo>
                  <a:lnTo>
                    <a:pt x="8645" y="592809"/>
                  </a:lnTo>
                  <a:lnTo>
                    <a:pt x="32222" y="627774"/>
                  </a:lnTo>
                  <a:lnTo>
                    <a:pt x="67191" y="651349"/>
                  </a:lnTo>
                  <a:lnTo>
                    <a:pt x="110015" y="659993"/>
                  </a:lnTo>
                  <a:lnTo>
                    <a:pt x="3211352" y="659993"/>
                  </a:lnTo>
                  <a:lnTo>
                    <a:pt x="3254174" y="651349"/>
                  </a:lnTo>
                  <a:lnTo>
                    <a:pt x="3289144" y="627774"/>
                  </a:lnTo>
                  <a:lnTo>
                    <a:pt x="3312720" y="592809"/>
                  </a:lnTo>
                  <a:lnTo>
                    <a:pt x="3321366" y="549992"/>
                  </a:lnTo>
                  <a:lnTo>
                    <a:pt x="3321366" y="109999"/>
                  </a:lnTo>
                  <a:lnTo>
                    <a:pt x="3312720" y="67182"/>
                  </a:lnTo>
                  <a:lnTo>
                    <a:pt x="3289144" y="32217"/>
                  </a:lnTo>
                  <a:lnTo>
                    <a:pt x="3254174" y="8644"/>
                  </a:lnTo>
                  <a:lnTo>
                    <a:pt x="3211352" y="0"/>
                  </a:lnTo>
                  <a:close/>
                </a:path>
              </a:pathLst>
            </a:custGeom>
            <a:solidFill>
              <a:srgbClr val="EDC0EC"/>
            </a:solidFill>
          </p:spPr>
          <p:txBody>
            <a:bodyPr wrap="square" lIns="0" tIns="0" rIns="0" bIns="0" rtlCol="0"/>
            <a:lstStyle/>
            <a:p>
              <a:endParaRPr/>
            </a:p>
          </p:txBody>
        </p:sp>
        <p:sp>
          <p:nvSpPr>
            <p:cNvPr id="22" name="object 22"/>
            <p:cNvSpPr/>
            <p:nvPr/>
          </p:nvSpPr>
          <p:spPr>
            <a:xfrm>
              <a:off x="1442720" y="3308333"/>
              <a:ext cx="3321685" cy="660400"/>
            </a:xfrm>
            <a:custGeom>
              <a:avLst/>
              <a:gdLst/>
              <a:ahLst/>
              <a:cxnLst/>
              <a:rect l="l" t="t" r="r" b="b"/>
              <a:pathLst>
                <a:path w="3321685" h="660400">
                  <a:moveTo>
                    <a:pt x="0" y="110000"/>
                  </a:moveTo>
                  <a:lnTo>
                    <a:pt x="8645" y="67183"/>
                  </a:lnTo>
                  <a:lnTo>
                    <a:pt x="32222" y="32218"/>
                  </a:lnTo>
                  <a:lnTo>
                    <a:pt x="67192" y="8644"/>
                  </a:lnTo>
                  <a:lnTo>
                    <a:pt x="110014" y="0"/>
                  </a:lnTo>
                  <a:lnTo>
                    <a:pt x="3211352" y="0"/>
                  </a:lnTo>
                  <a:lnTo>
                    <a:pt x="3254175" y="8644"/>
                  </a:lnTo>
                  <a:lnTo>
                    <a:pt x="3289145" y="32218"/>
                  </a:lnTo>
                  <a:lnTo>
                    <a:pt x="3312722" y="67183"/>
                  </a:lnTo>
                  <a:lnTo>
                    <a:pt x="3321367" y="110000"/>
                  </a:lnTo>
                  <a:lnTo>
                    <a:pt x="3321367" y="549993"/>
                  </a:lnTo>
                  <a:lnTo>
                    <a:pt x="3312722" y="592810"/>
                  </a:lnTo>
                  <a:lnTo>
                    <a:pt x="3289145" y="627775"/>
                  </a:lnTo>
                  <a:lnTo>
                    <a:pt x="3254175" y="651349"/>
                  </a:lnTo>
                  <a:lnTo>
                    <a:pt x="3211352" y="659993"/>
                  </a:lnTo>
                  <a:lnTo>
                    <a:pt x="110014" y="659993"/>
                  </a:lnTo>
                  <a:lnTo>
                    <a:pt x="67192" y="651349"/>
                  </a:lnTo>
                  <a:lnTo>
                    <a:pt x="32222" y="627775"/>
                  </a:lnTo>
                  <a:lnTo>
                    <a:pt x="8645" y="592810"/>
                  </a:lnTo>
                  <a:lnTo>
                    <a:pt x="0" y="549993"/>
                  </a:lnTo>
                  <a:lnTo>
                    <a:pt x="0" y="110000"/>
                  </a:lnTo>
                  <a:close/>
                </a:path>
              </a:pathLst>
            </a:custGeom>
            <a:ln w="24553">
              <a:solidFill>
                <a:srgbClr val="CA41C7"/>
              </a:solidFill>
            </a:ln>
          </p:spPr>
          <p:txBody>
            <a:bodyPr wrap="square" lIns="0" tIns="0" rIns="0" bIns="0" rtlCol="0"/>
            <a:lstStyle/>
            <a:p>
              <a:endParaRPr/>
            </a:p>
          </p:txBody>
        </p:sp>
      </p:grpSp>
      <p:sp>
        <p:nvSpPr>
          <p:cNvPr id="23" name="object 23"/>
          <p:cNvSpPr txBox="1"/>
          <p:nvPr/>
        </p:nvSpPr>
        <p:spPr>
          <a:xfrm>
            <a:off x="1796022" y="3389908"/>
            <a:ext cx="2612390" cy="482600"/>
          </a:xfrm>
          <a:prstGeom prst="rect">
            <a:avLst/>
          </a:prstGeom>
        </p:spPr>
        <p:txBody>
          <a:bodyPr vert="horz" wrap="square" lIns="0" tIns="12700" rIns="0" bIns="0" rtlCol="0">
            <a:spAutoFit/>
          </a:bodyPr>
          <a:lstStyle/>
          <a:p>
            <a:pPr marL="977265" marR="5080" indent="-965200">
              <a:lnSpc>
                <a:spcPct val="100000"/>
              </a:lnSpc>
              <a:spcBef>
                <a:spcPts val="100"/>
              </a:spcBef>
            </a:pPr>
            <a:r>
              <a:rPr sz="1500" spc="-40" dirty="0">
                <a:solidFill>
                  <a:srgbClr val="521751"/>
                </a:solidFill>
                <a:latin typeface="Verdana"/>
                <a:cs typeface="Verdana"/>
              </a:rPr>
              <a:t>Cloud</a:t>
            </a:r>
            <a:r>
              <a:rPr sz="1500" spc="-65" dirty="0">
                <a:solidFill>
                  <a:srgbClr val="521751"/>
                </a:solidFill>
                <a:latin typeface="Verdana"/>
                <a:cs typeface="Verdana"/>
              </a:rPr>
              <a:t> registry </a:t>
            </a:r>
            <a:r>
              <a:rPr sz="1500" spc="-45" dirty="0">
                <a:solidFill>
                  <a:srgbClr val="521751"/>
                </a:solidFill>
                <a:latin typeface="Verdana"/>
                <a:cs typeface="Verdana"/>
              </a:rPr>
              <a:t>for</a:t>
            </a:r>
            <a:r>
              <a:rPr sz="1500" spc="-70" dirty="0">
                <a:solidFill>
                  <a:srgbClr val="521751"/>
                </a:solidFill>
                <a:latin typeface="Verdana"/>
                <a:cs typeface="Verdana"/>
              </a:rPr>
              <a:t> </a:t>
            </a:r>
            <a:r>
              <a:rPr sz="1500" spc="-55" dirty="0">
                <a:solidFill>
                  <a:srgbClr val="521751"/>
                </a:solidFill>
                <a:latin typeface="Verdana"/>
                <a:cs typeface="Verdana"/>
              </a:rPr>
              <a:t>third-</a:t>
            </a:r>
            <a:r>
              <a:rPr sz="1500" spc="-30" dirty="0">
                <a:solidFill>
                  <a:srgbClr val="521751"/>
                </a:solidFill>
                <a:latin typeface="Verdana"/>
                <a:cs typeface="Verdana"/>
              </a:rPr>
              <a:t>party </a:t>
            </a:r>
            <a:r>
              <a:rPr sz="1500" spc="-10" dirty="0">
                <a:solidFill>
                  <a:srgbClr val="521751"/>
                </a:solidFill>
                <a:latin typeface="Verdana"/>
                <a:cs typeface="Verdana"/>
              </a:rPr>
              <a:t>images</a:t>
            </a:r>
            <a:endParaRPr sz="1500">
              <a:latin typeface="Verdana"/>
              <a:cs typeface="Verdana"/>
            </a:endParaRPr>
          </a:p>
        </p:txBody>
      </p:sp>
      <p:grpSp>
        <p:nvGrpSpPr>
          <p:cNvPr id="24" name="object 24"/>
          <p:cNvGrpSpPr/>
          <p:nvPr/>
        </p:nvGrpSpPr>
        <p:grpSpPr>
          <a:xfrm>
            <a:off x="1430443" y="4029382"/>
            <a:ext cx="3346450" cy="685165"/>
            <a:chOff x="1430443" y="4029382"/>
            <a:chExt cx="3346450" cy="685165"/>
          </a:xfrm>
        </p:grpSpPr>
        <p:sp>
          <p:nvSpPr>
            <p:cNvPr id="25" name="object 25"/>
            <p:cNvSpPr/>
            <p:nvPr/>
          </p:nvSpPr>
          <p:spPr>
            <a:xfrm>
              <a:off x="1442720" y="4041659"/>
              <a:ext cx="3321685" cy="660400"/>
            </a:xfrm>
            <a:custGeom>
              <a:avLst/>
              <a:gdLst/>
              <a:ahLst/>
              <a:cxnLst/>
              <a:rect l="l" t="t" r="r" b="b"/>
              <a:pathLst>
                <a:path w="3321685" h="660400">
                  <a:moveTo>
                    <a:pt x="3211352" y="0"/>
                  </a:moveTo>
                  <a:lnTo>
                    <a:pt x="110015" y="0"/>
                  </a:lnTo>
                  <a:lnTo>
                    <a:pt x="67191" y="8644"/>
                  </a:lnTo>
                  <a:lnTo>
                    <a:pt x="32222" y="32218"/>
                  </a:lnTo>
                  <a:lnTo>
                    <a:pt x="8645" y="67183"/>
                  </a:lnTo>
                  <a:lnTo>
                    <a:pt x="0" y="109999"/>
                  </a:lnTo>
                  <a:lnTo>
                    <a:pt x="0" y="549993"/>
                  </a:lnTo>
                  <a:lnTo>
                    <a:pt x="8645" y="592810"/>
                  </a:lnTo>
                  <a:lnTo>
                    <a:pt x="32222" y="627775"/>
                  </a:lnTo>
                  <a:lnTo>
                    <a:pt x="67191" y="651349"/>
                  </a:lnTo>
                  <a:lnTo>
                    <a:pt x="110015" y="659993"/>
                  </a:lnTo>
                  <a:lnTo>
                    <a:pt x="3211352" y="659993"/>
                  </a:lnTo>
                  <a:lnTo>
                    <a:pt x="3254174" y="651349"/>
                  </a:lnTo>
                  <a:lnTo>
                    <a:pt x="3289144" y="627775"/>
                  </a:lnTo>
                  <a:lnTo>
                    <a:pt x="3312720" y="592810"/>
                  </a:lnTo>
                  <a:lnTo>
                    <a:pt x="3321366" y="549993"/>
                  </a:lnTo>
                  <a:lnTo>
                    <a:pt x="3321366" y="109999"/>
                  </a:lnTo>
                  <a:lnTo>
                    <a:pt x="3312720" y="67183"/>
                  </a:lnTo>
                  <a:lnTo>
                    <a:pt x="3289144" y="32218"/>
                  </a:lnTo>
                  <a:lnTo>
                    <a:pt x="3254174" y="8644"/>
                  </a:lnTo>
                  <a:lnTo>
                    <a:pt x="3211352" y="0"/>
                  </a:lnTo>
                  <a:close/>
                </a:path>
              </a:pathLst>
            </a:custGeom>
            <a:solidFill>
              <a:srgbClr val="EDC0EC"/>
            </a:solidFill>
          </p:spPr>
          <p:txBody>
            <a:bodyPr wrap="square" lIns="0" tIns="0" rIns="0" bIns="0" rtlCol="0"/>
            <a:lstStyle/>
            <a:p>
              <a:endParaRPr/>
            </a:p>
          </p:txBody>
        </p:sp>
        <p:sp>
          <p:nvSpPr>
            <p:cNvPr id="26" name="object 26"/>
            <p:cNvSpPr/>
            <p:nvPr/>
          </p:nvSpPr>
          <p:spPr>
            <a:xfrm>
              <a:off x="1442720" y="4041659"/>
              <a:ext cx="3321685" cy="660400"/>
            </a:xfrm>
            <a:custGeom>
              <a:avLst/>
              <a:gdLst/>
              <a:ahLst/>
              <a:cxnLst/>
              <a:rect l="l" t="t" r="r" b="b"/>
              <a:pathLst>
                <a:path w="3321685" h="660400">
                  <a:moveTo>
                    <a:pt x="0" y="110000"/>
                  </a:moveTo>
                  <a:lnTo>
                    <a:pt x="8645" y="67183"/>
                  </a:lnTo>
                  <a:lnTo>
                    <a:pt x="32222" y="32218"/>
                  </a:lnTo>
                  <a:lnTo>
                    <a:pt x="67192" y="8644"/>
                  </a:lnTo>
                  <a:lnTo>
                    <a:pt x="110014" y="0"/>
                  </a:lnTo>
                  <a:lnTo>
                    <a:pt x="3211352" y="0"/>
                  </a:lnTo>
                  <a:lnTo>
                    <a:pt x="3254175" y="8644"/>
                  </a:lnTo>
                  <a:lnTo>
                    <a:pt x="3289145" y="32218"/>
                  </a:lnTo>
                  <a:lnTo>
                    <a:pt x="3312722" y="67183"/>
                  </a:lnTo>
                  <a:lnTo>
                    <a:pt x="3321367" y="110000"/>
                  </a:lnTo>
                  <a:lnTo>
                    <a:pt x="3321367" y="549993"/>
                  </a:lnTo>
                  <a:lnTo>
                    <a:pt x="3312722" y="592810"/>
                  </a:lnTo>
                  <a:lnTo>
                    <a:pt x="3289145" y="627775"/>
                  </a:lnTo>
                  <a:lnTo>
                    <a:pt x="3254175" y="651349"/>
                  </a:lnTo>
                  <a:lnTo>
                    <a:pt x="3211352" y="659993"/>
                  </a:lnTo>
                  <a:lnTo>
                    <a:pt x="110014" y="659993"/>
                  </a:lnTo>
                  <a:lnTo>
                    <a:pt x="67192" y="651349"/>
                  </a:lnTo>
                  <a:lnTo>
                    <a:pt x="32222" y="627775"/>
                  </a:lnTo>
                  <a:lnTo>
                    <a:pt x="8645" y="592810"/>
                  </a:lnTo>
                  <a:lnTo>
                    <a:pt x="0" y="549993"/>
                  </a:lnTo>
                  <a:lnTo>
                    <a:pt x="0" y="110000"/>
                  </a:lnTo>
                  <a:close/>
                </a:path>
              </a:pathLst>
            </a:custGeom>
            <a:ln w="24553">
              <a:solidFill>
                <a:srgbClr val="CA41C7"/>
              </a:solidFill>
            </a:ln>
          </p:spPr>
          <p:txBody>
            <a:bodyPr wrap="square" lIns="0" tIns="0" rIns="0" bIns="0" rtlCol="0"/>
            <a:lstStyle/>
            <a:p>
              <a:endParaRPr/>
            </a:p>
          </p:txBody>
        </p:sp>
      </p:grpSp>
      <p:sp>
        <p:nvSpPr>
          <p:cNvPr id="27" name="object 27"/>
          <p:cNvSpPr txBox="1"/>
          <p:nvPr/>
        </p:nvSpPr>
        <p:spPr>
          <a:xfrm>
            <a:off x="1859460" y="4121428"/>
            <a:ext cx="2488565" cy="482600"/>
          </a:xfrm>
          <a:prstGeom prst="rect">
            <a:avLst/>
          </a:prstGeom>
        </p:spPr>
        <p:txBody>
          <a:bodyPr vert="horz" wrap="square" lIns="0" tIns="12700" rIns="0" bIns="0" rtlCol="0">
            <a:spAutoFit/>
          </a:bodyPr>
          <a:lstStyle/>
          <a:p>
            <a:pPr marL="819785" marR="5080" indent="-807720">
              <a:lnSpc>
                <a:spcPct val="100000"/>
              </a:lnSpc>
              <a:spcBef>
                <a:spcPts val="100"/>
              </a:spcBef>
            </a:pPr>
            <a:r>
              <a:rPr sz="1500" spc="-45" dirty="0">
                <a:solidFill>
                  <a:srgbClr val="521751"/>
                </a:solidFill>
                <a:latin typeface="Verdana"/>
                <a:cs typeface="Verdana"/>
              </a:rPr>
              <a:t>You</a:t>
            </a:r>
            <a:r>
              <a:rPr sz="1500" spc="-85" dirty="0">
                <a:solidFill>
                  <a:srgbClr val="521751"/>
                </a:solidFill>
                <a:latin typeface="Verdana"/>
                <a:cs typeface="Verdana"/>
              </a:rPr>
              <a:t> </a:t>
            </a:r>
            <a:r>
              <a:rPr sz="1500" spc="-25" dirty="0">
                <a:solidFill>
                  <a:srgbClr val="521751"/>
                </a:solidFill>
                <a:latin typeface="Verdana"/>
                <a:cs typeface="Verdana"/>
              </a:rPr>
              <a:t>can</a:t>
            </a:r>
            <a:r>
              <a:rPr sz="1500" spc="-80" dirty="0">
                <a:solidFill>
                  <a:srgbClr val="521751"/>
                </a:solidFill>
                <a:latin typeface="Verdana"/>
                <a:cs typeface="Verdana"/>
              </a:rPr>
              <a:t> </a:t>
            </a:r>
            <a:r>
              <a:rPr sz="1500" spc="-55" dirty="0">
                <a:solidFill>
                  <a:srgbClr val="521751"/>
                </a:solidFill>
                <a:latin typeface="Verdana"/>
                <a:cs typeface="Verdana"/>
              </a:rPr>
              <a:t>pull</a:t>
            </a:r>
            <a:r>
              <a:rPr sz="1500" spc="-100" dirty="0">
                <a:solidFill>
                  <a:srgbClr val="521751"/>
                </a:solidFill>
                <a:latin typeface="Verdana"/>
                <a:cs typeface="Verdana"/>
              </a:rPr>
              <a:t> </a:t>
            </a:r>
            <a:r>
              <a:rPr sz="1500" spc="-85" dirty="0">
                <a:solidFill>
                  <a:srgbClr val="521751"/>
                </a:solidFill>
                <a:latin typeface="Verdana"/>
                <a:cs typeface="Verdana"/>
              </a:rPr>
              <a:t>them</a:t>
            </a:r>
            <a:r>
              <a:rPr sz="1500" spc="-60" dirty="0">
                <a:solidFill>
                  <a:srgbClr val="521751"/>
                </a:solidFill>
                <a:latin typeface="Verdana"/>
                <a:cs typeface="Verdana"/>
              </a:rPr>
              <a:t> to</a:t>
            </a:r>
            <a:r>
              <a:rPr sz="1500" spc="-85" dirty="0">
                <a:solidFill>
                  <a:srgbClr val="521751"/>
                </a:solidFill>
                <a:latin typeface="Verdana"/>
                <a:cs typeface="Verdana"/>
              </a:rPr>
              <a:t> </a:t>
            </a:r>
            <a:r>
              <a:rPr sz="1500" spc="-80" dirty="0">
                <a:solidFill>
                  <a:srgbClr val="521751"/>
                </a:solidFill>
                <a:latin typeface="Verdana"/>
                <a:cs typeface="Verdana"/>
              </a:rPr>
              <a:t>run </a:t>
            </a:r>
            <a:r>
              <a:rPr sz="1500" spc="-25" dirty="0">
                <a:solidFill>
                  <a:srgbClr val="521751"/>
                </a:solidFill>
                <a:latin typeface="Verdana"/>
                <a:cs typeface="Verdana"/>
              </a:rPr>
              <a:t>as </a:t>
            </a:r>
            <a:r>
              <a:rPr sz="1500" spc="-10" dirty="0">
                <a:solidFill>
                  <a:srgbClr val="521751"/>
                </a:solidFill>
                <a:latin typeface="Verdana"/>
                <a:cs typeface="Verdana"/>
              </a:rPr>
              <a:t>container</a:t>
            </a:r>
            <a:endParaRPr sz="1500">
              <a:latin typeface="Verdana"/>
              <a:cs typeface="Verdana"/>
            </a:endParaRPr>
          </a:p>
        </p:txBody>
      </p:sp>
      <p:grpSp>
        <p:nvGrpSpPr>
          <p:cNvPr id="28" name="object 28"/>
          <p:cNvGrpSpPr/>
          <p:nvPr/>
        </p:nvGrpSpPr>
        <p:grpSpPr>
          <a:xfrm>
            <a:off x="1430443" y="4762708"/>
            <a:ext cx="3346450" cy="685165"/>
            <a:chOff x="1430443" y="4762708"/>
            <a:chExt cx="3346450" cy="685165"/>
          </a:xfrm>
        </p:grpSpPr>
        <p:sp>
          <p:nvSpPr>
            <p:cNvPr id="29" name="object 29"/>
            <p:cNvSpPr/>
            <p:nvPr/>
          </p:nvSpPr>
          <p:spPr>
            <a:xfrm>
              <a:off x="1442720" y="4774984"/>
              <a:ext cx="3321685" cy="660400"/>
            </a:xfrm>
            <a:custGeom>
              <a:avLst/>
              <a:gdLst/>
              <a:ahLst/>
              <a:cxnLst/>
              <a:rect l="l" t="t" r="r" b="b"/>
              <a:pathLst>
                <a:path w="3321685" h="660400">
                  <a:moveTo>
                    <a:pt x="3211352" y="0"/>
                  </a:moveTo>
                  <a:lnTo>
                    <a:pt x="110015" y="0"/>
                  </a:lnTo>
                  <a:lnTo>
                    <a:pt x="67191" y="8644"/>
                  </a:lnTo>
                  <a:lnTo>
                    <a:pt x="32222" y="32218"/>
                  </a:lnTo>
                  <a:lnTo>
                    <a:pt x="8645" y="67183"/>
                  </a:lnTo>
                  <a:lnTo>
                    <a:pt x="0" y="109999"/>
                  </a:lnTo>
                  <a:lnTo>
                    <a:pt x="0" y="549993"/>
                  </a:lnTo>
                  <a:lnTo>
                    <a:pt x="8645" y="592810"/>
                  </a:lnTo>
                  <a:lnTo>
                    <a:pt x="32222" y="627775"/>
                  </a:lnTo>
                  <a:lnTo>
                    <a:pt x="67191" y="651349"/>
                  </a:lnTo>
                  <a:lnTo>
                    <a:pt x="110015" y="659993"/>
                  </a:lnTo>
                  <a:lnTo>
                    <a:pt x="3211352" y="659993"/>
                  </a:lnTo>
                  <a:lnTo>
                    <a:pt x="3254174" y="651349"/>
                  </a:lnTo>
                  <a:lnTo>
                    <a:pt x="3289144" y="627775"/>
                  </a:lnTo>
                  <a:lnTo>
                    <a:pt x="3312720" y="592810"/>
                  </a:lnTo>
                  <a:lnTo>
                    <a:pt x="3321366" y="549993"/>
                  </a:lnTo>
                  <a:lnTo>
                    <a:pt x="3321366" y="109999"/>
                  </a:lnTo>
                  <a:lnTo>
                    <a:pt x="3312720" y="67183"/>
                  </a:lnTo>
                  <a:lnTo>
                    <a:pt x="3289144" y="32218"/>
                  </a:lnTo>
                  <a:lnTo>
                    <a:pt x="3254174" y="8644"/>
                  </a:lnTo>
                  <a:lnTo>
                    <a:pt x="3211352" y="0"/>
                  </a:lnTo>
                  <a:close/>
                </a:path>
              </a:pathLst>
            </a:custGeom>
            <a:solidFill>
              <a:srgbClr val="EDC0EC"/>
            </a:solidFill>
          </p:spPr>
          <p:txBody>
            <a:bodyPr wrap="square" lIns="0" tIns="0" rIns="0" bIns="0" rtlCol="0"/>
            <a:lstStyle/>
            <a:p>
              <a:endParaRPr/>
            </a:p>
          </p:txBody>
        </p:sp>
        <p:sp>
          <p:nvSpPr>
            <p:cNvPr id="30" name="object 30"/>
            <p:cNvSpPr/>
            <p:nvPr/>
          </p:nvSpPr>
          <p:spPr>
            <a:xfrm>
              <a:off x="1442720" y="4774984"/>
              <a:ext cx="3321685" cy="660400"/>
            </a:xfrm>
            <a:custGeom>
              <a:avLst/>
              <a:gdLst/>
              <a:ahLst/>
              <a:cxnLst/>
              <a:rect l="l" t="t" r="r" b="b"/>
              <a:pathLst>
                <a:path w="3321685" h="660400">
                  <a:moveTo>
                    <a:pt x="0" y="110000"/>
                  </a:moveTo>
                  <a:lnTo>
                    <a:pt x="8645" y="67183"/>
                  </a:lnTo>
                  <a:lnTo>
                    <a:pt x="32222" y="32218"/>
                  </a:lnTo>
                  <a:lnTo>
                    <a:pt x="67192" y="8644"/>
                  </a:lnTo>
                  <a:lnTo>
                    <a:pt x="110014" y="0"/>
                  </a:lnTo>
                  <a:lnTo>
                    <a:pt x="3211352" y="0"/>
                  </a:lnTo>
                  <a:lnTo>
                    <a:pt x="3254175" y="8644"/>
                  </a:lnTo>
                  <a:lnTo>
                    <a:pt x="3289145" y="32218"/>
                  </a:lnTo>
                  <a:lnTo>
                    <a:pt x="3312722" y="67183"/>
                  </a:lnTo>
                  <a:lnTo>
                    <a:pt x="3321367" y="110000"/>
                  </a:lnTo>
                  <a:lnTo>
                    <a:pt x="3321367" y="549993"/>
                  </a:lnTo>
                  <a:lnTo>
                    <a:pt x="3312722" y="592810"/>
                  </a:lnTo>
                  <a:lnTo>
                    <a:pt x="3289145" y="627775"/>
                  </a:lnTo>
                  <a:lnTo>
                    <a:pt x="3254175" y="651349"/>
                  </a:lnTo>
                  <a:lnTo>
                    <a:pt x="3211352" y="659993"/>
                  </a:lnTo>
                  <a:lnTo>
                    <a:pt x="110014" y="659993"/>
                  </a:lnTo>
                  <a:lnTo>
                    <a:pt x="67192" y="651349"/>
                  </a:lnTo>
                  <a:lnTo>
                    <a:pt x="32222" y="627775"/>
                  </a:lnTo>
                  <a:lnTo>
                    <a:pt x="8645" y="592810"/>
                  </a:lnTo>
                  <a:lnTo>
                    <a:pt x="0" y="549993"/>
                  </a:lnTo>
                  <a:lnTo>
                    <a:pt x="0" y="110000"/>
                  </a:lnTo>
                  <a:close/>
                </a:path>
              </a:pathLst>
            </a:custGeom>
            <a:ln w="24553">
              <a:solidFill>
                <a:srgbClr val="CA41C7"/>
              </a:solidFill>
            </a:ln>
          </p:spPr>
          <p:txBody>
            <a:bodyPr wrap="square" lIns="0" tIns="0" rIns="0" bIns="0" rtlCol="0"/>
            <a:lstStyle/>
            <a:p>
              <a:endParaRPr/>
            </a:p>
          </p:txBody>
        </p:sp>
      </p:grpSp>
      <p:sp>
        <p:nvSpPr>
          <p:cNvPr id="31" name="object 31"/>
          <p:cNvSpPr txBox="1"/>
          <p:nvPr/>
        </p:nvSpPr>
        <p:spPr>
          <a:xfrm>
            <a:off x="1676650" y="4855996"/>
            <a:ext cx="2850515" cy="482600"/>
          </a:xfrm>
          <a:prstGeom prst="rect">
            <a:avLst/>
          </a:prstGeom>
        </p:spPr>
        <p:txBody>
          <a:bodyPr vert="horz" wrap="square" lIns="0" tIns="12700" rIns="0" bIns="0" rtlCol="0">
            <a:spAutoFit/>
          </a:bodyPr>
          <a:lstStyle/>
          <a:p>
            <a:pPr marL="392430" marR="5080" indent="-380365">
              <a:lnSpc>
                <a:spcPct val="100000"/>
              </a:lnSpc>
              <a:spcBef>
                <a:spcPts val="100"/>
              </a:spcBef>
            </a:pPr>
            <a:r>
              <a:rPr sz="1500" spc="-45" dirty="0">
                <a:solidFill>
                  <a:srgbClr val="521751"/>
                </a:solidFill>
                <a:latin typeface="Verdana"/>
                <a:cs typeface="Verdana"/>
              </a:rPr>
              <a:t>You</a:t>
            </a:r>
            <a:r>
              <a:rPr sz="1500" spc="-85" dirty="0">
                <a:solidFill>
                  <a:srgbClr val="521751"/>
                </a:solidFill>
                <a:latin typeface="Verdana"/>
                <a:cs typeface="Verdana"/>
              </a:rPr>
              <a:t> </a:t>
            </a:r>
            <a:r>
              <a:rPr sz="1500" spc="-25" dirty="0">
                <a:solidFill>
                  <a:srgbClr val="521751"/>
                </a:solidFill>
                <a:latin typeface="Verdana"/>
                <a:cs typeface="Verdana"/>
              </a:rPr>
              <a:t>can</a:t>
            </a:r>
            <a:r>
              <a:rPr sz="1500" spc="-85" dirty="0">
                <a:solidFill>
                  <a:srgbClr val="521751"/>
                </a:solidFill>
                <a:latin typeface="Verdana"/>
                <a:cs typeface="Verdana"/>
              </a:rPr>
              <a:t> </a:t>
            </a:r>
            <a:r>
              <a:rPr sz="1500" spc="-55" dirty="0">
                <a:solidFill>
                  <a:srgbClr val="521751"/>
                </a:solidFill>
                <a:latin typeface="Verdana"/>
                <a:cs typeface="Verdana"/>
              </a:rPr>
              <a:t>build</a:t>
            </a:r>
            <a:r>
              <a:rPr sz="1500" spc="-90" dirty="0">
                <a:solidFill>
                  <a:srgbClr val="521751"/>
                </a:solidFill>
                <a:latin typeface="Verdana"/>
                <a:cs typeface="Verdana"/>
              </a:rPr>
              <a:t> </a:t>
            </a:r>
            <a:r>
              <a:rPr sz="1500" spc="-70" dirty="0">
                <a:solidFill>
                  <a:srgbClr val="521751"/>
                </a:solidFill>
                <a:latin typeface="Verdana"/>
                <a:cs typeface="Verdana"/>
              </a:rPr>
              <a:t>your</a:t>
            </a:r>
            <a:r>
              <a:rPr sz="1500" spc="-95" dirty="0">
                <a:solidFill>
                  <a:srgbClr val="521751"/>
                </a:solidFill>
                <a:latin typeface="Verdana"/>
                <a:cs typeface="Verdana"/>
              </a:rPr>
              <a:t> </a:t>
            </a:r>
            <a:r>
              <a:rPr sz="1500" dirty="0">
                <a:solidFill>
                  <a:srgbClr val="521751"/>
                </a:solidFill>
                <a:latin typeface="Verdana"/>
                <a:cs typeface="Verdana"/>
              </a:rPr>
              <a:t>own</a:t>
            </a:r>
            <a:r>
              <a:rPr sz="1500" spc="-85" dirty="0">
                <a:solidFill>
                  <a:srgbClr val="521751"/>
                </a:solidFill>
                <a:latin typeface="Verdana"/>
                <a:cs typeface="Verdana"/>
              </a:rPr>
              <a:t> </a:t>
            </a:r>
            <a:r>
              <a:rPr sz="1500" spc="-35" dirty="0">
                <a:solidFill>
                  <a:srgbClr val="521751"/>
                </a:solidFill>
                <a:latin typeface="Verdana"/>
                <a:cs typeface="Verdana"/>
              </a:rPr>
              <a:t>images </a:t>
            </a:r>
            <a:r>
              <a:rPr sz="1500" spc="-30" dirty="0">
                <a:solidFill>
                  <a:srgbClr val="521751"/>
                </a:solidFill>
                <a:latin typeface="Verdana"/>
                <a:cs typeface="Verdana"/>
              </a:rPr>
              <a:t>based</a:t>
            </a:r>
            <a:r>
              <a:rPr sz="1500" spc="-95" dirty="0">
                <a:solidFill>
                  <a:srgbClr val="521751"/>
                </a:solidFill>
                <a:latin typeface="Verdana"/>
                <a:cs typeface="Verdana"/>
              </a:rPr>
              <a:t> </a:t>
            </a:r>
            <a:r>
              <a:rPr sz="1500" spc="-60" dirty="0">
                <a:solidFill>
                  <a:srgbClr val="521751"/>
                </a:solidFill>
                <a:latin typeface="Verdana"/>
                <a:cs typeface="Verdana"/>
              </a:rPr>
              <a:t>on</a:t>
            </a:r>
            <a:r>
              <a:rPr sz="1500" spc="-90" dirty="0">
                <a:solidFill>
                  <a:srgbClr val="521751"/>
                </a:solidFill>
                <a:latin typeface="Verdana"/>
                <a:cs typeface="Verdana"/>
              </a:rPr>
              <a:t> </a:t>
            </a:r>
            <a:r>
              <a:rPr sz="1500" spc="-60" dirty="0">
                <a:solidFill>
                  <a:srgbClr val="521751"/>
                </a:solidFill>
                <a:latin typeface="Verdana"/>
                <a:cs typeface="Verdana"/>
              </a:rPr>
              <a:t>other</a:t>
            </a:r>
            <a:r>
              <a:rPr sz="1500" spc="-100" dirty="0">
                <a:solidFill>
                  <a:srgbClr val="521751"/>
                </a:solidFill>
                <a:latin typeface="Verdana"/>
                <a:cs typeface="Verdana"/>
              </a:rPr>
              <a:t> </a:t>
            </a:r>
            <a:r>
              <a:rPr sz="1500" spc="-10" dirty="0">
                <a:solidFill>
                  <a:srgbClr val="521751"/>
                </a:solidFill>
                <a:latin typeface="Verdana"/>
                <a:cs typeface="Verdana"/>
              </a:rPr>
              <a:t>images</a:t>
            </a:r>
            <a:endParaRPr sz="1500">
              <a:latin typeface="Verdana"/>
              <a:cs typeface="Verdana"/>
            </a:endParaRPr>
          </a:p>
        </p:txBody>
      </p:sp>
      <p:grpSp>
        <p:nvGrpSpPr>
          <p:cNvPr id="32" name="object 32"/>
          <p:cNvGrpSpPr/>
          <p:nvPr/>
        </p:nvGrpSpPr>
        <p:grpSpPr>
          <a:xfrm>
            <a:off x="5904335" y="3296056"/>
            <a:ext cx="3346450" cy="685165"/>
            <a:chOff x="5904335" y="3296056"/>
            <a:chExt cx="3346450" cy="685165"/>
          </a:xfrm>
        </p:grpSpPr>
        <p:sp>
          <p:nvSpPr>
            <p:cNvPr id="33" name="object 33"/>
            <p:cNvSpPr/>
            <p:nvPr/>
          </p:nvSpPr>
          <p:spPr>
            <a:xfrm>
              <a:off x="5916612" y="3308333"/>
              <a:ext cx="3321685" cy="660400"/>
            </a:xfrm>
            <a:custGeom>
              <a:avLst/>
              <a:gdLst/>
              <a:ahLst/>
              <a:cxnLst/>
              <a:rect l="l" t="t" r="r" b="b"/>
              <a:pathLst>
                <a:path w="3321684" h="660400">
                  <a:moveTo>
                    <a:pt x="3211351" y="0"/>
                  </a:moveTo>
                  <a:lnTo>
                    <a:pt x="110013" y="0"/>
                  </a:lnTo>
                  <a:lnTo>
                    <a:pt x="67191" y="8644"/>
                  </a:lnTo>
                  <a:lnTo>
                    <a:pt x="32222" y="32217"/>
                  </a:lnTo>
                  <a:lnTo>
                    <a:pt x="8645" y="67182"/>
                  </a:lnTo>
                  <a:lnTo>
                    <a:pt x="0" y="109999"/>
                  </a:lnTo>
                  <a:lnTo>
                    <a:pt x="0" y="549992"/>
                  </a:lnTo>
                  <a:lnTo>
                    <a:pt x="8645" y="592809"/>
                  </a:lnTo>
                  <a:lnTo>
                    <a:pt x="32222" y="627774"/>
                  </a:lnTo>
                  <a:lnTo>
                    <a:pt x="67191" y="651349"/>
                  </a:lnTo>
                  <a:lnTo>
                    <a:pt x="110013" y="659993"/>
                  </a:lnTo>
                  <a:lnTo>
                    <a:pt x="3211351" y="659993"/>
                  </a:lnTo>
                  <a:lnTo>
                    <a:pt x="3254174" y="651349"/>
                  </a:lnTo>
                  <a:lnTo>
                    <a:pt x="3289143" y="627774"/>
                  </a:lnTo>
                  <a:lnTo>
                    <a:pt x="3312720" y="592809"/>
                  </a:lnTo>
                  <a:lnTo>
                    <a:pt x="3321366" y="549992"/>
                  </a:lnTo>
                  <a:lnTo>
                    <a:pt x="3321366" y="109999"/>
                  </a:lnTo>
                  <a:lnTo>
                    <a:pt x="3312720" y="67182"/>
                  </a:lnTo>
                  <a:lnTo>
                    <a:pt x="3289143" y="32217"/>
                  </a:lnTo>
                  <a:lnTo>
                    <a:pt x="3254174" y="8644"/>
                  </a:lnTo>
                  <a:lnTo>
                    <a:pt x="3211351" y="0"/>
                  </a:lnTo>
                  <a:close/>
                </a:path>
              </a:pathLst>
            </a:custGeom>
            <a:solidFill>
              <a:srgbClr val="FEE9D9"/>
            </a:solidFill>
          </p:spPr>
          <p:txBody>
            <a:bodyPr wrap="square" lIns="0" tIns="0" rIns="0" bIns="0" rtlCol="0"/>
            <a:lstStyle/>
            <a:p>
              <a:endParaRPr/>
            </a:p>
          </p:txBody>
        </p:sp>
        <p:sp>
          <p:nvSpPr>
            <p:cNvPr id="34" name="object 34"/>
            <p:cNvSpPr/>
            <p:nvPr/>
          </p:nvSpPr>
          <p:spPr>
            <a:xfrm>
              <a:off x="5916612" y="3308333"/>
              <a:ext cx="3321685" cy="660400"/>
            </a:xfrm>
            <a:custGeom>
              <a:avLst/>
              <a:gdLst/>
              <a:ahLst/>
              <a:cxnLst/>
              <a:rect l="l" t="t" r="r" b="b"/>
              <a:pathLst>
                <a:path w="3321684" h="660400">
                  <a:moveTo>
                    <a:pt x="0" y="110000"/>
                  </a:moveTo>
                  <a:lnTo>
                    <a:pt x="8645" y="67183"/>
                  </a:lnTo>
                  <a:lnTo>
                    <a:pt x="32222" y="32218"/>
                  </a:lnTo>
                  <a:lnTo>
                    <a:pt x="67192" y="8644"/>
                  </a:lnTo>
                  <a:lnTo>
                    <a:pt x="110014" y="0"/>
                  </a:lnTo>
                  <a:lnTo>
                    <a:pt x="3211352" y="0"/>
                  </a:lnTo>
                  <a:lnTo>
                    <a:pt x="3254175" y="8644"/>
                  </a:lnTo>
                  <a:lnTo>
                    <a:pt x="3289145" y="32218"/>
                  </a:lnTo>
                  <a:lnTo>
                    <a:pt x="3312722" y="67183"/>
                  </a:lnTo>
                  <a:lnTo>
                    <a:pt x="3321367" y="110000"/>
                  </a:lnTo>
                  <a:lnTo>
                    <a:pt x="3321367" y="549993"/>
                  </a:lnTo>
                  <a:lnTo>
                    <a:pt x="3312722" y="592810"/>
                  </a:lnTo>
                  <a:lnTo>
                    <a:pt x="3289145" y="627775"/>
                  </a:lnTo>
                  <a:lnTo>
                    <a:pt x="3254175" y="651349"/>
                  </a:lnTo>
                  <a:lnTo>
                    <a:pt x="3211352" y="659993"/>
                  </a:lnTo>
                  <a:lnTo>
                    <a:pt x="110014" y="659993"/>
                  </a:lnTo>
                  <a:lnTo>
                    <a:pt x="67192" y="651349"/>
                  </a:lnTo>
                  <a:lnTo>
                    <a:pt x="32222" y="627775"/>
                  </a:lnTo>
                  <a:lnTo>
                    <a:pt x="8645" y="592810"/>
                  </a:lnTo>
                  <a:lnTo>
                    <a:pt x="0" y="549993"/>
                  </a:lnTo>
                  <a:lnTo>
                    <a:pt x="0" y="110000"/>
                  </a:lnTo>
                  <a:close/>
                </a:path>
              </a:pathLst>
            </a:custGeom>
            <a:ln w="24553">
              <a:solidFill>
                <a:srgbClr val="FA923F"/>
              </a:solidFill>
            </a:ln>
          </p:spPr>
          <p:txBody>
            <a:bodyPr wrap="square" lIns="0" tIns="0" rIns="0" bIns="0" rtlCol="0"/>
            <a:lstStyle/>
            <a:p>
              <a:endParaRPr/>
            </a:p>
          </p:txBody>
        </p:sp>
      </p:grpSp>
      <p:sp>
        <p:nvSpPr>
          <p:cNvPr id="35" name="object 35"/>
          <p:cNvSpPr txBox="1"/>
          <p:nvPr/>
        </p:nvSpPr>
        <p:spPr>
          <a:xfrm>
            <a:off x="6052997" y="3389908"/>
            <a:ext cx="3046730" cy="482600"/>
          </a:xfrm>
          <a:prstGeom prst="rect">
            <a:avLst/>
          </a:prstGeom>
        </p:spPr>
        <p:txBody>
          <a:bodyPr vert="horz" wrap="square" lIns="0" tIns="12700" rIns="0" bIns="0" rtlCol="0">
            <a:spAutoFit/>
          </a:bodyPr>
          <a:lstStyle/>
          <a:p>
            <a:pPr marL="12700" marR="5080" indent="217804">
              <a:lnSpc>
                <a:spcPct val="100000"/>
              </a:lnSpc>
              <a:spcBef>
                <a:spcPts val="100"/>
              </a:spcBef>
            </a:pPr>
            <a:r>
              <a:rPr sz="1500" spc="-45" dirty="0">
                <a:solidFill>
                  <a:srgbClr val="FA923F"/>
                </a:solidFill>
                <a:latin typeface="Verdana"/>
                <a:cs typeface="Verdana"/>
              </a:rPr>
              <a:t>Configure</a:t>
            </a:r>
            <a:r>
              <a:rPr sz="1500" spc="-90" dirty="0">
                <a:solidFill>
                  <a:srgbClr val="FA923F"/>
                </a:solidFill>
                <a:latin typeface="Verdana"/>
                <a:cs typeface="Verdana"/>
              </a:rPr>
              <a:t> </a:t>
            </a:r>
            <a:r>
              <a:rPr sz="1500" spc="-40" dirty="0">
                <a:solidFill>
                  <a:srgbClr val="FA923F"/>
                </a:solidFill>
                <a:latin typeface="Verdana"/>
                <a:cs typeface="Verdana"/>
              </a:rPr>
              <a:t>all</a:t>
            </a:r>
            <a:r>
              <a:rPr sz="1500" spc="-105" dirty="0">
                <a:solidFill>
                  <a:srgbClr val="FA923F"/>
                </a:solidFill>
                <a:latin typeface="Verdana"/>
                <a:cs typeface="Verdana"/>
              </a:rPr>
              <a:t> </a:t>
            </a:r>
            <a:r>
              <a:rPr sz="1500" spc="-45" dirty="0">
                <a:solidFill>
                  <a:srgbClr val="FA923F"/>
                </a:solidFill>
                <a:latin typeface="Verdana"/>
                <a:cs typeface="Verdana"/>
              </a:rPr>
              <a:t>tools</a:t>
            </a:r>
            <a:r>
              <a:rPr sz="1500" spc="-95" dirty="0">
                <a:solidFill>
                  <a:srgbClr val="FA923F"/>
                </a:solidFill>
                <a:latin typeface="Verdana"/>
                <a:cs typeface="Verdana"/>
              </a:rPr>
              <a:t> </a:t>
            </a:r>
            <a:r>
              <a:rPr sz="1500" spc="-20" dirty="0">
                <a:solidFill>
                  <a:srgbClr val="FA923F"/>
                </a:solidFill>
                <a:latin typeface="Verdana"/>
                <a:cs typeface="Verdana"/>
              </a:rPr>
              <a:t>and</a:t>
            </a:r>
            <a:r>
              <a:rPr sz="1500" spc="-85" dirty="0">
                <a:solidFill>
                  <a:srgbClr val="FA923F"/>
                </a:solidFill>
                <a:latin typeface="Verdana"/>
                <a:cs typeface="Verdana"/>
              </a:rPr>
              <a:t> </a:t>
            </a:r>
            <a:r>
              <a:rPr sz="1500" spc="-20" dirty="0">
                <a:solidFill>
                  <a:srgbClr val="FA923F"/>
                </a:solidFill>
                <a:latin typeface="Verdana"/>
                <a:cs typeface="Verdana"/>
              </a:rPr>
              <a:t>setup </a:t>
            </a:r>
            <a:r>
              <a:rPr sz="1500" spc="-45" dirty="0">
                <a:solidFill>
                  <a:srgbClr val="FA923F"/>
                </a:solidFill>
                <a:latin typeface="Verdana"/>
                <a:cs typeface="Verdana"/>
              </a:rPr>
              <a:t>steps</a:t>
            </a:r>
            <a:r>
              <a:rPr sz="1500" spc="-90" dirty="0">
                <a:solidFill>
                  <a:srgbClr val="FA923F"/>
                </a:solidFill>
                <a:latin typeface="Verdana"/>
                <a:cs typeface="Verdana"/>
              </a:rPr>
              <a:t> </a:t>
            </a:r>
            <a:r>
              <a:rPr sz="1500" spc="-75" dirty="0">
                <a:solidFill>
                  <a:srgbClr val="FA923F"/>
                </a:solidFill>
                <a:latin typeface="Verdana"/>
                <a:cs typeface="Verdana"/>
              </a:rPr>
              <a:t>you</a:t>
            </a:r>
            <a:r>
              <a:rPr sz="1500" spc="-80" dirty="0">
                <a:solidFill>
                  <a:srgbClr val="FA923F"/>
                </a:solidFill>
                <a:latin typeface="Verdana"/>
                <a:cs typeface="Verdana"/>
              </a:rPr>
              <a:t> </a:t>
            </a:r>
            <a:r>
              <a:rPr sz="1500" spc="-55" dirty="0">
                <a:solidFill>
                  <a:srgbClr val="FA923F"/>
                </a:solidFill>
                <a:latin typeface="Verdana"/>
                <a:cs typeface="Verdana"/>
              </a:rPr>
              <a:t>need</a:t>
            </a:r>
            <a:r>
              <a:rPr sz="1500" spc="-85" dirty="0">
                <a:solidFill>
                  <a:srgbClr val="FA923F"/>
                </a:solidFill>
                <a:latin typeface="Verdana"/>
                <a:cs typeface="Verdana"/>
              </a:rPr>
              <a:t> </a:t>
            </a:r>
            <a:r>
              <a:rPr sz="1500" spc="-70" dirty="0">
                <a:solidFill>
                  <a:srgbClr val="FA923F"/>
                </a:solidFill>
                <a:latin typeface="Verdana"/>
                <a:cs typeface="Verdana"/>
              </a:rPr>
              <a:t>in</a:t>
            </a:r>
            <a:r>
              <a:rPr sz="1500" spc="-80" dirty="0">
                <a:solidFill>
                  <a:srgbClr val="FA923F"/>
                </a:solidFill>
                <a:latin typeface="Verdana"/>
                <a:cs typeface="Verdana"/>
              </a:rPr>
              <a:t> </a:t>
            </a:r>
            <a:r>
              <a:rPr sz="1500" spc="-70" dirty="0">
                <a:solidFill>
                  <a:srgbClr val="FA923F"/>
                </a:solidFill>
                <a:latin typeface="Verdana"/>
                <a:cs typeface="Verdana"/>
              </a:rPr>
              <a:t>your</a:t>
            </a:r>
            <a:r>
              <a:rPr sz="1500" spc="-90" dirty="0">
                <a:solidFill>
                  <a:srgbClr val="FA923F"/>
                </a:solidFill>
                <a:latin typeface="Verdana"/>
                <a:cs typeface="Verdana"/>
              </a:rPr>
              <a:t> </a:t>
            </a:r>
            <a:r>
              <a:rPr sz="1500" spc="-40" dirty="0">
                <a:solidFill>
                  <a:srgbClr val="FA923F"/>
                </a:solidFill>
                <a:latin typeface="Verdana"/>
                <a:cs typeface="Verdana"/>
              </a:rPr>
              <a:t>containers</a:t>
            </a:r>
            <a:endParaRPr sz="1500">
              <a:latin typeface="Verdana"/>
              <a:cs typeface="Verdana"/>
            </a:endParaRPr>
          </a:p>
        </p:txBody>
      </p:sp>
      <p:grpSp>
        <p:nvGrpSpPr>
          <p:cNvPr id="36" name="object 36"/>
          <p:cNvGrpSpPr/>
          <p:nvPr/>
        </p:nvGrpSpPr>
        <p:grpSpPr>
          <a:xfrm>
            <a:off x="5904335" y="4029382"/>
            <a:ext cx="3346450" cy="685165"/>
            <a:chOff x="5904335" y="4029382"/>
            <a:chExt cx="3346450" cy="685165"/>
          </a:xfrm>
        </p:grpSpPr>
        <p:sp>
          <p:nvSpPr>
            <p:cNvPr id="37" name="object 37"/>
            <p:cNvSpPr/>
            <p:nvPr/>
          </p:nvSpPr>
          <p:spPr>
            <a:xfrm>
              <a:off x="5916612" y="4041659"/>
              <a:ext cx="3321685" cy="660400"/>
            </a:xfrm>
            <a:custGeom>
              <a:avLst/>
              <a:gdLst/>
              <a:ahLst/>
              <a:cxnLst/>
              <a:rect l="l" t="t" r="r" b="b"/>
              <a:pathLst>
                <a:path w="3321684" h="660400">
                  <a:moveTo>
                    <a:pt x="3211351" y="0"/>
                  </a:moveTo>
                  <a:lnTo>
                    <a:pt x="110013" y="0"/>
                  </a:lnTo>
                  <a:lnTo>
                    <a:pt x="67191" y="8644"/>
                  </a:lnTo>
                  <a:lnTo>
                    <a:pt x="32222" y="32218"/>
                  </a:lnTo>
                  <a:lnTo>
                    <a:pt x="8645" y="67183"/>
                  </a:lnTo>
                  <a:lnTo>
                    <a:pt x="0" y="109999"/>
                  </a:lnTo>
                  <a:lnTo>
                    <a:pt x="0" y="549993"/>
                  </a:lnTo>
                  <a:lnTo>
                    <a:pt x="8645" y="592810"/>
                  </a:lnTo>
                  <a:lnTo>
                    <a:pt x="32222" y="627775"/>
                  </a:lnTo>
                  <a:lnTo>
                    <a:pt x="67191" y="651349"/>
                  </a:lnTo>
                  <a:lnTo>
                    <a:pt x="110013" y="659993"/>
                  </a:lnTo>
                  <a:lnTo>
                    <a:pt x="3211351" y="659993"/>
                  </a:lnTo>
                  <a:lnTo>
                    <a:pt x="3254174" y="651349"/>
                  </a:lnTo>
                  <a:lnTo>
                    <a:pt x="3289143" y="627775"/>
                  </a:lnTo>
                  <a:lnTo>
                    <a:pt x="3312720" y="592810"/>
                  </a:lnTo>
                  <a:lnTo>
                    <a:pt x="3321366" y="549993"/>
                  </a:lnTo>
                  <a:lnTo>
                    <a:pt x="3321366" y="109999"/>
                  </a:lnTo>
                  <a:lnTo>
                    <a:pt x="3312720" y="67183"/>
                  </a:lnTo>
                  <a:lnTo>
                    <a:pt x="3289143" y="32218"/>
                  </a:lnTo>
                  <a:lnTo>
                    <a:pt x="3254174" y="8644"/>
                  </a:lnTo>
                  <a:lnTo>
                    <a:pt x="3211351" y="0"/>
                  </a:lnTo>
                  <a:close/>
                </a:path>
              </a:pathLst>
            </a:custGeom>
            <a:solidFill>
              <a:srgbClr val="FEE9D9"/>
            </a:solidFill>
          </p:spPr>
          <p:txBody>
            <a:bodyPr wrap="square" lIns="0" tIns="0" rIns="0" bIns="0" rtlCol="0"/>
            <a:lstStyle/>
            <a:p>
              <a:endParaRPr/>
            </a:p>
          </p:txBody>
        </p:sp>
        <p:sp>
          <p:nvSpPr>
            <p:cNvPr id="38" name="object 38"/>
            <p:cNvSpPr/>
            <p:nvPr/>
          </p:nvSpPr>
          <p:spPr>
            <a:xfrm>
              <a:off x="5916612" y="4041659"/>
              <a:ext cx="3321685" cy="660400"/>
            </a:xfrm>
            <a:custGeom>
              <a:avLst/>
              <a:gdLst/>
              <a:ahLst/>
              <a:cxnLst/>
              <a:rect l="l" t="t" r="r" b="b"/>
              <a:pathLst>
                <a:path w="3321684" h="660400">
                  <a:moveTo>
                    <a:pt x="0" y="110000"/>
                  </a:moveTo>
                  <a:lnTo>
                    <a:pt x="8645" y="67183"/>
                  </a:lnTo>
                  <a:lnTo>
                    <a:pt x="32222" y="32218"/>
                  </a:lnTo>
                  <a:lnTo>
                    <a:pt x="67192" y="8644"/>
                  </a:lnTo>
                  <a:lnTo>
                    <a:pt x="110014" y="0"/>
                  </a:lnTo>
                  <a:lnTo>
                    <a:pt x="3211352" y="0"/>
                  </a:lnTo>
                  <a:lnTo>
                    <a:pt x="3254175" y="8644"/>
                  </a:lnTo>
                  <a:lnTo>
                    <a:pt x="3289145" y="32218"/>
                  </a:lnTo>
                  <a:lnTo>
                    <a:pt x="3312722" y="67183"/>
                  </a:lnTo>
                  <a:lnTo>
                    <a:pt x="3321367" y="110000"/>
                  </a:lnTo>
                  <a:lnTo>
                    <a:pt x="3321367" y="549993"/>
                  </a:lnTo>
                  <a:lnTo>
                    <a:pt x="3312722" y="592810"/>
                  </a:lnTo>
                  <a:lnTo>
                    <a:pt x="3289145" y="627775"/>
                  </a:lnTo>
                  <a:lnTo>
                    <a:pt x="3254175" y="651349"/>
                  </a:lnTo>
                  <a:lnTo>
                    <a:pt x="3211352" y="659993"/>
                  </a:lnTo>
                  <a:lnTo>
                    <a:pt x="110014" y="659993"/>
                  </a:lnTo>
                  <a:lnTo>
                    <a:pt x="67192" y="651349"/>
                  </a:lnTo>
                  <a:lnTo>
                    <a:pt x="32222" y="627775"/>
                  </a:lnTo>
                  <a:lnTo>
                    <a:pt x="8645" y="592810"/>
                  </a:lnTo>
                  <a:lnTo>
                    <a:pt x="0" y="549993"/>
                  </a:lnTo>
                  <a:lnTo>
                    <a:pt x="0" y="110000"/>
                  </a:lnTo>
                  <a:close/>
                </a:path>
              </a:pathLst>
            </a:custGeom>
            <a:ln w="24553">
              <a:solidFill>
                <a:srgbClr val="FA923F"/>
              </a:solidFill>
            </a:ln>
          </p:spPr>
          <p:txBody>
            <a:bodyPr wrap="square" lIns="0" tIns="0" rIns="0" bIns="0" rtlCol="0"/>
            <a:lstStyle/>
            <a:p>
              <a:endParaRPr/>
            </a:p>
          </p:txBody>
        </p:sp>
      </p:grpSp>
      <p:sp>
        <p:nvSpPr>
          <p:cNvPr id="39" name="object 39"/>
          <p:cNvSpPr txBox="1"/>
          <p:nvPr/>
        </p:nvSpPr>
        <p:spPr>
          <a:xfrm>
            <a:off x="6424076" y="4121428"/>
            <a:ext cx="2304415" cy="482600"/>
          </a:xfrm>
          <a:prstGeom prst="rect">
            <a:avLst/>
          </a:prstGeom>
        </p:spPr>
        <p:txBody>
          <a:bodyPr vert="horz" wrap="square" lIns="0" tIns="12700" rIns="0" bIns="0" rtlCol="0">
            <a:spAutoFit/>
          </a:bodyPr>
          <a:lstStyle/>
          <a:p>
            <a:pPr marL="661035" marR="5080" indent="-648970">
              <a:lnSpc>
                <a:spcPct val="100000"/>
              </a:lnSpc>
              <a:spcBef>
                <a:spcPts val="100"/>
              </a:spcBef>
            </a:pPr>
            <a:r>
              <a:rPr sz="1500" spc="-30" dirty="0">
                <a:solidFill>
                  <a:srgbClr val="FA923F"/>
                </a:solidFill>
                <a:latin typeface="Verdana"/>
                <a:cs typeface="Verdana"/>
              </a:rPr>
              <a:t>Possibly</a:t>
            </a:r>
            <a:r>
              <a:rPr sz="1500" spc="-80" dirty="0">
                <a:solidFill>
                  <a:srgbClr val="FA923F"/>
                </a:solidFill>
                <a:latin typeface="Verdana"/>
                <a:cs typeface="Verdana"/>
              </a:rPr>
              <a:t> </a:t>
            </a:r>
            <a:r>
              <a:rPr sz="1500" spc="-55" dirty="0">
                <a:solidFill>
                  <a:srgbClr val="FA923F"/>
                </a:solidFill>
                <a:latin typeface="Verdana"/>
                <a:cs typeface="Verdana"/>
              </a:rPr>
              <a:t>share</a:t>
            </a:r>
            <a:r>
              <a:rPr sz="1500" spc="-75" dirty="0">
                <a:solidFill>
                  <a:srgbClr val="FA923F"/>
                </a:solidFill>
                <a:latin typeface="Verdana"/>
                <a:cs typeface="Verdana"/>
              </a:rPr>
              <a:t> </a:t>
            </a:r>
            <a:r>
              <a:rPr sz="1500" spc="-20" dirty="0">
                <a:solidFill>
                  <a:srgbClr val="FA923F"/>
                </a:solidFill>
                <a:latin typeface="Verdana"/>
                <a:cs typeface="Verdana"/>
              </a:rPr>
              <a:t>with</a:t>
            </a:r>
            <a:r>
              <a:rPr sz="1500" spc="-70" dirty="0">
                <a:solidFill>
                  <a:srgbClr val="FA923F"/>
                </a:solidFill>
                <a:latin typeface="Verdana"/>
                <a:cs typeface="Verdana"/>
              </a:rPr>
              <a:t> </a:t>
            </a:r>
            <a:r>
              <a:rPr sz="1500" spc="-45" dirty="0">
                <a:solidFill>
                  <a:srgbClr val="FA923F"/>
                </a:solidFill>
                <a:latin typeface="Verdana"/>
                <a:cs typeface="Verdana"/>
              </a:rPr>
              <a:t>other </a:t>
            </a:r>
            <a:r>
              <a:rPr sz="1500" spc="-10" dirty="0">
                <a:solidFill>
                  <a:srgbClr val="FA923F"/>
                </a:solidFill>
                <a:latin typeface="Verdana"/>
                <a:cs typeface="Verdana"/>
              </a:rPr>
              <a:t>developers</a:t>
            </a:r>
            <a:endParaRPr sz="1500">
              <a:latin typeface="Verdana"/>
              <a:cs typeface="Verdana"/>
            </a:endParaRPr>
          </a:p>
        </p:txBody>
      </p:sp>
      <p:grpSp>
        <p:nvGrpSpPr>
          <p:cNvPr id="40" name="object 40"/>
          <p:cNvGrpSpPr/>
          <p:nvPr/>
        </p:nvGrpSpPr>
        <p:grpSpPr>
          <a:xfrm>
            <a:off x="5904335" y="4762708"/>
            <a:ext cx="3346450" cy="685165"/>
            <a:chOff x="5904335" y="4762708"/>
            <a:chExt cx="3346450" cy="685165"/>
          </a:xfrm>
        </p:grpSpPr>
        <p:sp>
          <p:nvSpPr>
            <p:cNvPr id="41" name="object 41"/>
            <p:cNvSpPr/>
            <p:nvPr/>
          </p:nvSpPr>
          <p:spPr>
            <a:xfrm>
              <a:off x="5916612" y="4774984"/>
              <a:ext cx="3321685" cy="660400"/>
            </a:xfrm>
            <a:custGeom>
              <a:avLst/>
              <a:gdLst/>
              <a:ahLst/>
              <a:cxnLst/>
              <a:rect l="l" t="t" r="r" b="b"/>
              <a:pathLst>
                <a:path w="3321684" h="660400">
                  <a:moveTo>
                    <a:pt x="3211351" y="0"/>
                  </a:moveTo>
                  <a:lnTo>
                    <a:pt x="110013" y="0"/>
                  </a:lnTo>
                  <a:lnTo>
                    <a:pt x="67191" y="8644"/>
                  </a:lnTo>
                  <a:lnTo>
                    <a:pt x="32222" y="32218"/>
                  </a:lnTo>
                  <a:lnTo>
                    <a:pt x="8645" y="67183"/>
                  </a:lnTo>
                  <a:lnTo>
                    <a:pt x="0" y="109999"/>
                  </a:lnTo>
                  <a:lnTo>
                    <a:pt x="0" y="549993"/>
                  </a:lnTo>
                  <a:lnTo>
                    <a:pt x="8645" y="592810"/>
                  </a:lnTo>
                  <a:lnTo>
                    <a:pt x="32222" y="627775"/>
                  </a:lnTo>
                  <a:lnTo>
                    <a:pt x="67191" y="651349"/>
                  </a:lnTo>
                  <a:lnTo>
                    <a:pt x="110013" y="659993"/>
                  </a:lnTo>
                  <a:lnTo>
                    <a:pt x="3211351" y="659993"/>
                  </a:lnTo>
                  <a:lnTo>
                    <a:pt x="3254174" y="651349"/>
                  </a:lnTo>
                  <a:lnTo>
                    <a:pt x="3289143" y="627775"/>
                  </a:lnTo>
                  <a:lnTo>
                    <a:pt x="3312720" y="592810"/>
                  </a:lnTo>
                  <a:lnTo>
                    <a:pt x="3321366" y="549993"/>
                  </a:lnTo>
                  <a:lnTo>
                    <a:pt x="3321366" y="109999"/>
                  </a:lnTo>
                  <a:lnTo>
                    <a:pt x="3312720" y="67183"/>
                  </a:lnTo>
                  <a:lnTo>
                    <a:pt x="3289143" y="32218"/>
                  </a:lnTo>
                  <a:lnTo>
                    <a:pt x="3254174" y="8644"/>
                  </a:lnTo>
                  <a:lnTo>
                    <a:pt x="3211351" y="0"/>
                  </a:lnTo>
                  <a:close/>
                </a:path>
              </a:pathLst>
            </a:custGeom>
            <a:solidFill>
              <a:srgbClr val="FEE9D9"/>
            </a:solidFill>
          </p:spPr>
          <p:txBody>
            <a:bodyPr wrap="square" lIns="0" tIns="0" rIns="0" bIns="0" rtlCol="0"/>
            <a:lstStyle/>
            <a:p>
              <a:endParaRPr/>
            </a:p>
          </p:txBody>
        </p:sp>
        <p:sp>
          <p:nvSpPr>
            <p:cNvPr id="42" name="object 42"/>
            <p:cNvSpPr/>
            <p:nvPr/>
          </p:nvSpPr>
          <p:spPr>
            <a:xfrm>
              <a:off x="5916612" y="4774984"/>
              <a:ext cx="3321685" cy="660400"/>
            </a:xfrm>
            <a:custGeom>
              <a:avLst/>
              <a:gdLst/>
              <a:ahLst/>
              <a:cxnLst/>
              <a:rect l="l" t="t" r="r" b="b"/>
              <a:pathLst>
                <a:path w="3321684" h="660400">
                  <a:moveTo>
                    <a:pt x="0" y="110000"/>
                  </a:moveTo>
                  <a:lnTo>
                    <a:pt x="8645" y="67183"/>
                  </a:lnTo>
                  <a:lnTo>
                    <a:pt x="32222" y="32218"/>
                  </a:lnTo>
                  <a:lnTo>
                    <a:pt x="67192" y="8644"/>
                  </a:lnTo>
                  <a:lnTo>
                    <a:pt x="110014" y="0"/>
                  </a:lnTo>
                  <a:lnTo>
                    <a:pt x="3211352" y="0"/>
                  </a:lnTo>
                  <a:lnTo>
                    <a:pt x="3254175" y="8644"/>
                  </a:lnTo>
                  <a:lnTo>
                    <a:pt x="3289145" y="32218"/>
                  </a:lnTo>
                  <a:lnTo>
                    <a:pt x="3312722" y="67183"/>
                  </a:lnTo>
                  <a:lnTo>
                    <a:pt x="3321367" y="110000"/>
                  </a:lnTo>
                  <a:lnTo>
                    <a:pt x="3321367" y="549993"/>
                  </a:lnTo>
                  <a:lnTo>
                    <a:pt x="3312722" y="592810"/>
                  </a:lnTo>
                  <a:lnTo>
                    <a:pt x="3289145" y="627775"/>
                  </a:lnTo>
                  <a:lnTo>
                    <a:pt x="3254175" y="651349"/>
                  </a:lnTo>
                  <a:lnTo>
                    <a:pt x="3211352" y="659993"/>
                  </a:lnTo>
                  <a:lnTo>
                    <a:pt x="110014" y="659993"/>
                  </a:lnTo>
                  <a:lnTo>
                    <a:pt x="67192" y="651349"/>
                  </a:lnTo>
                  <a:lnTo>
                    <a:pt x="32222" y="627775"/>
                  </a:lnTo>
                  <a:lnTo>
                    <a:pt x="8645" y="592810"/>
                  </a:lnTo>
                  <a:lnTo>
                    <a:pt x="0" y="549993"/>
                  </a:lnTo>
                  <a:lnTo>
                    <a:pt x="0" y="110000"/>
                  </a:lnTo>
                  <a:close/>
                </a:path>
              </a:pathLst>
            </a:custGeom>
            <a:ln w="24553">
              <a:solidFill>
                <a:srgbClr val="FA923F"/>
              </a:solidFill>
            </a:ln>
          </p:spPr>
          <p:txBody>
            <a:bodyPr wrap="square" lIns="0" tIns="0" rIns="0" bIns="0" rtlCol="0"/>
            <a:lstStyle/>
            <a:p>
              <a:endParaRPr/>
            </a:p>
          </p:txBody>
        </p:sp>
      </p:grpSp>
      <p:sp>
        <p:nvSpPr>
          <p:cNvPr id="43" name="object 43"/>
          <p:cNvSpPr txBox="1"/>
          <p:nvPr/>
        </p:nvSpPr>
        <p:spPr>
          <a:xfrm>
            <a:off x="6065958" y="4855996"/>
            <a:ext cx="3020060" cy="482600"/>
          </a:xfrm>
          <a:prstGeom prst="rect">
            <a:avLst/>
          </a:prstGeom>
        </p:spPr>
        <p:txBody>
          <a:bodyPr vert="horz" wrap="square" lIns="0" tIns="12700" rIns="0" bIns="0" rtlCol="0">
            <a:spAutoFit/>
          </a:bodyPr>
          <a:lstStyle/>
          <a:p>
            <a:pPr marL="191135" marR="5080" indent="-179070">
              <a:lnSpc>
                <a:spcPct val="100000"/>
              </a:lnSpc>
              <a:spcBef>
                <a:spcPts val="100"/>
              </a:spcBef>
            </a:pPr>
            <a:r>
              <a:rPr sz="1500" spc="-50" dirty="0">
                <a:solidFill>
                  <a:srgbClr val="FA923F"/>
                </a:solidFill>
                <a:latin typeface="Verdana"/>
                <a:cs typeface="Verdana"/>
              </a:rPr>
              <a:t>Combine</a:t>
            </a:r>
            <a:r>
              <a:rPr sz="1500" spc="-55" dirty="0">
                <a:solidFill>
                  <a:srgbClr val="FA923F"/>
                </a:solidFill>
                <a:latin typeface="Verdana"/>
                <a:cs typeface="Verdana"/>
              </a:rPr>
              <a:t> third-</a:t>
            </a:r>
            <a:r>
              <a:rPr sz="1500" spc="-60" dirty="0">
                <a:solidFill>
                  <a:srgbClr val="FA923F"/>
                </a:solidFill>
                <a:latin typeface="Verdana"/>
                <a:cs typeface="Verdana"/>
              </a:rPr>
              <a:t>party </a:t>
            </a:r>
            <a:r>
              <a:rPr sz="1500" spc="-45" dirty="0">
                <a:solidFill>
                  <a:srgbClr val="FA923F"/>
                </a:solidFill>
                <a:latin typeface="Verdana"/>
                <a:cs typeface="Verdana"/>
              </a:rPr>
              <a:t>images</a:t>
            </a:r>
            <a:r>
              <a:rPr sz="1500" spc="-55" dirty="0">
                <a:solidFill>
                  <a:srgbClr val="FA923F"/>
                </a:solidFill>
                <a:latin typeface="Verdana"/>
                <a:cs typeface="Verdana"/>
              </a:rPr>
              <a:t> </a:t>
            </a:r>
            <a:r>
              <a:rPr sz="1500" spc="-20" dirty="0">
                <a:solidFill>
                  <a:srgbClr val="FA923F"/>
                </a:solidFill>
                <a:latin typeface="Verdana"/>
                <a:cs typeface="Verdana"/>
              </a:rPr>
              <a:t>with </a:t>
            </a:r>
            <a:r>
              <a:rPr sz="1500" spc="-70" dirty="0">
                <a:solidFill>
                  <a:srgbClr val="FA923F"/>
                </a:solidFill>
                <a:latin typeface="Verdana"/>
                <a:cs typeface="Verdana"/>
              </a:rPr>
              <a:t>custom</a:t>
            </a:r>
            <a:r>
              <a:rPr sz="1500" spc="-55" dirty="0">
                <a:solidFill>
                  <a:srgbClr val="FA923F"/>
                </a:solidFill>
                <a:latin typeface="Verdana"/>
                <a:cs typeface="Verdana"/>
              </a:rPr>
              <a:t> </a:t>
            </a:r>
            <a:r>
              <a:rPr sz="1500" spc="-50" dirty="0">
                <a:solidFill>
                  <a:srgbClr val="FA923F"/>
                </a:solidFill>
                <a:latin typeface="Verdana"/>
                <a:cs typeface="Verdana"/>
              </a:rPr>
              <a:t>setup</a:t>
            </a:r>
            <a:r>
              <a:rPr sz="1500" spc="-75" dirty="0">
                <a:solidFill>
                  <a:srgbClr val="FA923F"/>
                </a:solidFill>
                <a:latin typeface="Verdana"/>
                <a:cs typeface="Verdana"/>
              </a:rPr>
              <a:t> </a:t>
            </a:r>
            <a:r>
              <a:rPr sz="1500" spc="-45" dirty="0">
                <a:solidFill>
                  <a:srgbClr val="FA923F"/>
                </a:solidFill>
                <a:latin typeface="Verdana"/>
                <a:cs typeface="Verdana"/>
              </a:rPr>
              <a:t>steps</a:t>
            </a:r>
            <a:r>
              <a:rPr sz="1500" spc="-75" dirty="0">
                <a:solidFill>
                  <a:srgbClr val="FA923F"/>
                </a:solidFill>
                <a:latin typeface="Verdana"/>
                <a:cs typeface="Verdana"/>
              </a:rPr>
              <a:t> </a:t>
            </a:r>
            <a:r>
              <a:rPr sz="1500" spc="-30" dirty="0">
                <a:solidFill>
                  <a:srgbClr val="FA923F"/>
                </a:solidFill>
                <a:latin typeface="Verdana"/>
                <a:cs typeface="Verdana"/>
              </a:rPr>
              <a:t>and</a:t>
            </a:r>
            <a:r>
              <a:rPr sz="1500" spc="-80" dirty="0">
                <a:solidFill>
                  <a:srgbClr val="FA923F"/>
                </a:solidFill>
                <a:latin typeface="Verdana"/>
                <a:cs typeface="Verdana"/>
              </a:rPr>
              <a:t> </a:t>
            </a:r>
            <a:r>
              <a:rPr sz="1500" spc="-20" dirty="0">
                <a:solidFill>
                  <a:srgbClr val="FA923F"/>
                </a:solidFill>
                <a:latin typeface="Verdana"/>
                <a:cs typeface="Verdana"/>
              </a:rPr>
              <a:t>tools</a:t>
            </a:r>
            <a:endParaRPr sz="1500">
              <a:latin typeface="Verdana"/>
              <a:cs typeface="Verdana"/>
            </a:endParaRPr>
          </a:p>
        </p:txBody>
      </p:sp>
      <p:grpSp>
        <p:nvGrpSpPr>
          <p:cNvPr id="44" name="object 44"/>
          <p:cNvGrpSpPr/>
          <p:nvPr/>
        </p:nvGrpSpPr>
        <p:grpSpPr>
          <a:xfrm>
            <a:off x="4914482" y="4891312"/>
            <a:ext cx="852169" cy="427355"/>
            <a:chOff x="4914482" y="4891312"/>
            <a:chExt cx="852169" cy="427355"/>
          </a:xfrm>
        </p:grpSpPr>
        <p:sp>
          <p:nvSpPr>
            <p:cNvPr id="45" name="object 45"/>
            <p:cNvSpPr/>
            <p:nvPr/>
          </p:nvSpPr>
          <p:spPr>
            <a:xfrm>
              <a:off x="4919939" y="4896769"/>
              <a:ext cx="841375" cy="416559"/>
            </a:xfrm>
            <a:custGeom>
              <a:avLst/>
              <a:gdLst/>
              <a:ahLst/>
              <a:cxnLst/>
              <a:rect l="l" t="t" r="r" b="b"/>
              <a:pathLst>
                <a:path w="841375" h="416560">
                  <a:moveTo>
                    <a:pt x="632580" y="0"/>
                  </a:moveTo>
                  <a:lnTo>
                    <a:pt x="632580" y="104106"/>
                  </a:lnTo>
                  <a:lnTo>
                    <a:pt x="0" y="104106"/>
                  </a:lnTo>
                  <a:lnTo>
                    <a:pt x="0" y="312318"/>
                  </a:lnTo>
                  <a:lnTo>
                    <a:pt x="632580" y="312318"/>
                  </a:lnTo>
                  <a:lnTo>
                    <a:pt x="632580" y="416425"/>
                  </a:lnTo>
                  <a:lnTo>
                    <a:pt x="840820" y="208212"/>
                  </a:lnTo>
                  <a:lnTo>
                    <a:pt x="632580" y="0"/>
                  </a:lnTo>
                  <a:close/>
                </a:path>
              </a:pathLst>
            </a:custGeom>
            <a:solidFill>
              <a:srgbClr val="FFF962"/>
            </a:solidFill>
          </p:spPr>
          <p:txBody>
            <a:bodyPr wrap="square" lIns="0" tIns="0" rIns="0" bIns="0" rtlCol="0"/>
            <a:lstStyle/>
            <a:p>
              <a:endParaRPr/>
            </a:p>
          </p:txBody>
        </p:sp>
        <p:sp>
          <p:nvSpPr>
            <p:cNvPr id="46" name="object 46"/>
            <p:cNvSpPr/>
            <p:nvPr/>
          </p:nvSpPr>
          <p:spPr>
            <a:xfrm>
              <a:off x="4919939" y="4896769"/>
              <a:ext cx="841375" cy="416559"/>
            </a:xfrm>
            <a:custGeom>
              <a:avLst/>
              <a:gdLst/>
              <a:ahLst/>
              <a:cxnLst/>
              <a:rect l="l" t="t" r="r" b="b"/>
              <a:pathLst>
                <a:path w="841375" h="416560">
                  <a:moveTo>
                    <a:pt x="0" y="104106"/>
                  </a:moveTo>
                  <a:lnTo>
                    <a:pt x="632579" y="104106"/>
                  </a:lnTo>
                  <a:lnTo>
                    <a:pt x="632579" y="0"/>
                  </a:lnTo>
                  <a:lnTo>
                    <a:pt x="840819" y="208212"/>
                  </a:lnTo>
                  <a:lnTo>
                    <a:pt x="632579" y="416424"/>
                  </a:lnTo>
                  <a:lnTo>
                    <a:pt x="632579" y="312318"/>
                  </a:lnTo>
                  <a:lnTo>
                    <a:pt x="0" y="312318"/>
                  </a:lnTo>
                  <a:lnTo>
                    <a:pt x="0" y="104106"/>
                  </a:lnTo>
                  <a:close/>
                </a:path>
              </a:pathLst>
            </a:custGeom>
            <a:ln w="10912">
              <a:solidFill>
                <a:srgbClr val="FFFFFF"/>
              </a:solidFill>
            </a:ln>
          </p:spPr>
          <p:txBody>
            <a:bodyPr wrap="square" lIns="0" tIns="0" rIns="0" bIns="0" rtlCol="0"/>
            <a:lstStyle/>
            <a:p>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object 3">
            <a:extLst>
              <a:ext uri="{FF2B5EF4-FFF2-40B4-BE49-F238E27FC236}">
                <a16:creationId xmlns:a16="http://schemas.microsoft.com/office/drawing/2014/main" id="{925A65E0-5DBE-E19D-0AE8-DB8290B422A8}"/>
              </a:ext>
            </a:extLst>
          </p:cNvPr>
          <p:cNvGrpSpPr/>
          <p:nvPr/>
        </p:nvGrpSpPr>
        <p:grpSpPr>
          <a:xfrm>
            <a:off x="1283652" y="2358911"/>
            <a:ext cx="3032125" cy="3863975"/>
            <a:chOff x="1283652" y="2358911"/>
            <a:chExt cx="3032125" cy="3863975"/>
          </a:xfrm>
        </p:grpSpPr>
        <p:sp>
          <p:nvSpPr>
            <p:cNvPr id="6" name="object 4">
              <a:extLst>
                <a:ext uri="{FF2B5EF4-FFF2-40B4-BE49-F238E27FC236}">
                  <a16:creationId xmlns:a16="http://schemas.microsoft.com/office/drawing/2014/main" id="{7CA94B6A-9AAC-0206-493D-00D9CCD0BD55}"/>
                </a:ext>
              </a:extLst>
            </p:cNvPr>
            <p:cNvSpPr/>
            <p:nvPr/>
          </p:nvSpPr>
          <p:spPr>
            <a:xfrm>
              <a:off x="1296034" y="2679766"/>
              <a:ext cx="3007360" cy="1718310"/>
            </a:xfrm>
            <a:custGeom>
              <a:avLst/>
              <a:gdLst/>
              <a:ahLst/>
              <a:cxnLst/>
              <a:rect l="l" t="t" r="r" b="b"/>
              <a:pathLst>
                <a:path w="3007360" h="1718310">
                  <a:moveTo>
                    <a:pt x="2720652" y="0"/>
                  </a:moveTo>
                  <a:lnTo>
                    <a:pt x="286388" y="0"/>
                  </a:lnTo>
                  <a:lnTo>
                    <a:pt x="239935" y="3747"/>
                  </a:lnTo>
                  <a:lnTo>
                    <a:pt x="195867" y="14598"/>
                  </a:lnTo>
                  <a:lnTo>
                    <a:pt x="154776" y="31962"/>
                  </a:lnTo>
                  <a:lnTo>
                    <a:pt x="117251" y="55249"/>
                  </a:lnTo>
                  <a:lnTo>
                    <a:pt x="83881" y="83870"/>
                  </a:lnTo>
                  <a:lnTo>
                    <a:pt x="55256" y="117235"/>
                  </a:lnTo>
                  <a:lnTo>
                    <a:pt x="31966" y="154756"/>
                  </a:lnTo>
                  <a:lnTo>
                    <a:pt x="14600" y="195841"/>
                  </a:lnTo>
                  <a:lnTo>
                    <a:pt x="3748" y="239903"/>
                  </a:lnTo>
                  <a:lnTo>
                    <a:pt x="0" y="286350"/>
                  </a:lnTo>
                  <a:lnTo>
                    <a:pt x="0" y="1431728"/>
                  </a:lnTo>
                  <a:lnTo>
                    <a:pt x="3748" y="1478175"/>
                  </a:lnTo>
                  <a:lnTo>
                    <a:pt x="14600" y="1522236"/>
                  </a:lnTo>
                  <a:lnTo>
                    <a:pt x="31966" y="1563322"/>
                  </a:lnTo>
                  <a:lnTo>
                    <a:pt x="55256" y="1600842"/>
                  </a:lnTo>
                  <a:lnTo>
                    <a:pt x="83881" y="1634208"/>
                  </a:lnTo>
                  <a:lnTo>
                    <a:pt x="117251" y="1662829"/>
                  </a:lnTo>
                  <a:lnTo>
                    <a:pt x="154776" y="1686116"/>
                  </a:lnTo>
                  <a:lnTo>
                    <a:pt x="195867" y="1703480"/>
                  </a:lnTo>
                  <a:lnTo>
                    <a:pt x="239935" y="1714331"/>
                  </a:lnTo>
                  <a:lnTo>
                    <a:pt x="286388" y="1718078"/>
                  </a:lnTo>
                  <a:lnTo>
                    <a:pt x="2720652" y="1718078"/>
                  </a:lnTo>
                  <a:lnTo>
                    <a:pt x="2767106" y="1714331"/>
                  </a:lnTo>
                  <a:lnTo>
                    <a:pt x="2811173" y="1703480"/>
                  </a:lnTo>
                  <a:lnTo>
                    <a:pt x="2852264" y="1686116"/>
                  </a:lnTo>
                  <a:lnTo>
                    <a:pt x="2889790" y="1662829"/>
                  </a:lnTo>
                  <a:lnTo>
                    <a:pt x="2923160" y="1634208"/>
                  </a:lnTo>
                  <a:lnTo>
                    <a:pt x="2951785" y="1600842"/>
                  </a:lnTo>
                  <a:lnTo>
                    <a:pt x="2975076" y="1563322"/>
                  </a:lnTo>
                  <a:lnTo>
                    <a:pt x="2992442" y="1522236"/>
                  </a:lnTo>
                  <a:lnTo>
                    <a:pt x="3003294" y="1478175"/>
                  </a:lnTo>
                  <a:lnTo>
                    <a:pt x="3007042" y="1431728"/>
                  </a:lnTo>
                  <a:lnTo>
                    <a:pt x="3007042" y="286350"/>
                  </a:lnTo>
                  <a:lnTo>
                    <a:pt x="3003294" y="239903"/>
                  </a:lnTo>
                  <a:lnTo>
                    <a:pt x="2992442" y="195841"/>
                  </a:lnTo>
                  <a:lnTo>
                    <a:pt x="2975076" y="154756"/>
                  </a:lnTo>
                  <a:lnTo>
                    <a:pt x="2951785" y="117235"/>
                  </a:lnTo>
                  <a:lnTo>
                    <a:pt x="2923160" y="83870"/>
                  </a:lnTo>
                  <a:lnTo>
                    <a:pt x="2889790" y="55249"/>
                  </a:lnTo>
                  <a:lnTo>
                    <a:pt x="2852264" y="31962"/>
                  </a:lnTo>
                  <a:lnTo>
                    <a:pt x="2811173" y="14598"/>
                  </a:lnTo>
                  <a:lnTo>
                    <a:pt x="2767106" y="3747"/>
                  </a:lnTo>
                  <a:lnTo>
                    <a:pt x="2720652" y="0"/>
                  </a:lnTo>
                  <a:close/>
                </a:path>
              </a:pathLst>
            </a:custGeom>
            <a:solidFill>
              <a:srgbClr val="FEE9D9"/>
            </a:solidFill>
          </p:spPr>
          <p:txBody>
            <a:bodyPr wrap="square" lIns="0" tIns="0" rIns="0" bIns="0" rtlCol="0"/>
            <a:lstStyle/>
            <a:p>
              <a:endParaRPr/>
            </a:p>
          </p:txBody>
        </p:sp>
        <p:sp>
          <p:nvSpPr>
            <p:cNvPr id="7" name="object 5">
              <a:extLst>
                <a:ext uri="{FF2B5EF4-FFF2-40B4-BE49-F238E27FC236}">
                  <a16:creationId xmlns:a16="http://schemas.microsoft.com/office/drawing/2014/main" id="{3204D501-C27B-3816-8ACB-CDA9FC0F1293}"/>
                </a:ext>
              </a:extLst>
            </p:cNvPr>
            <p:cNvSpPr/>
            <p:nvPr/>
          </p:nvSpPr>
          <p:spPr>
            <a:xfrm>
              <a:off x="1296034" y="2679766"/>
              <a:ext cx="3007360" cy="1718310"/>
            </a:xfrm>
            <a:custGeom>
              <a:avLst/>
              <a:gdLst/>
              <a:ahLst/>
              <a:cxnLst/>
              <a:rect l="l" t="t" r="r" b="b"/>
              <a:pathLst>
                <a:path w="3007360" h="1718310">
                  <a:moveTo>
                    <a:pt x="0" y="286350"/>
                  </a:moveTo>
                  <a:lnTo>
                    <a:pt x="3748" y="239903"/>
                  </a:lnTo>
                  <a:lnTo>
                    <a:pt x="14600" y="195841"/>
                  </a:lnTo>
                  <a:lnTo>
                    <a:pt x="31966" y="154756"/>
                  </a:lnTo>
                  <a:lnTo>
                    <a:pt x="55256" y="117235"/>
                  </a:lnTo>
                  <a:lnTo>
                    <a:pt x="83881" y="83870"/>
                  </a:lnTo>
                  <a:lnTo>
                    <a:pt x="117251" y="55249"/>
                  </a:lnTo>
                  <a:lnTo>
                    <a:pt x="154776" y="31961"/>
                  </a:lnTo>
                  <a:lnTo>
                    <a:pt x="195868" y="14598"/>
                  </a:lnTo>
                  <a:lnTo>
                    <a:pt x="239935" y="3747"/>
                  </a:lnTo>
                  <a:lnTo>
                    <a:pt x="286389" y="0"/>
                  </a:lnTo>
                  <a:lnTo>
                    <a:pt x="2720653" y="0"/>
                  </a:lnTo>
                  <a:lnTo>
                    <a:pt x="2767106" y="3747"/>
                  </a:lnTo>
                  <a:lnTo>
                    <a:pt x="2811174" y="14598"/>
                  </a:lnTo>
                  <a:lnTo>
                    <a:pt x="2852265" y="31961"/>
                  </a:lnTo>
                  <a:lnTo>
                    <a:pt x="2889790" y="55249"/>
                  </a:lnTo>
                  <a:lnTo>
                    <a:pt x="2923160" y="83870"/>
                  </a:lnTo>
                  <a:lnTo>
                    <a:pt x="2951785" y="117235"/>
                  </a:lnTo>
                  <a:lnTo>
                    <a:pt x="2975076" y="154756"/>
                  </a:lnTo>
                  <a:lnTo>
                    <a:pt x="2992442" y="195841"/>
                  </a:lnTo>
                  <a:lnTo>
                    <a:pt x="3003294" y="239903"/>
                  </a:lnTo>
                  <a:lnTo>
                    <a:pt x="3007042" y="286350"/>
                  </a:lnTo>
                  <a:lnTo>
                    <a:pt x="3007042" y="1431727"/>
                  </a:lnTo>
                  <a:lnTo>
                    <a:pt x="3003294" y="1478175"/>
                  </a:lnTo>
                  <a:lnTo>
                    <a:pt x="2992442" y="1522236"/>
                  </a:lnTo>
                  <a:lnTo>
                    <a:pt x="2975076" y="1563322"/>
                  </a:lnTo>
                  <a:lnTo>
                    <a:pt x="2951785" y="1600842"/>
                  </a:lnTo>
                  <a:lnTo>
                    <a:pt x="2923160" y="1634208"/>
                  </a:lnTo>
                  <a:lnTo>
                    <a:pt x="2889790" y="1662829"/>
                  </a:lnTo>
                  <a:lnTo>
                    <a:pt x="2852265" y="1686116"/>
                  </a:lnTo>
                  <a:lnTo>
                    <a:pt x="2811174" y="1703480"/>
                  </a:lnTo>
                  <a:lnTo>
                    <a:pt x="2767106" y="1714330"/>
                  </a:lnTo>
                  <a:lnTo>
                    <a:pt x="2720653" y="1718078"/>
                  </a:lnTo>
                  <a:lnTo>
                    <a:pt x="286389" y="1718078"/>
                  </a:lnTo>
                  <a:lnTo>
                    <a:pt x="239935" y="1714330"/>
                  </a:lnTo>
                  <a:lnTo>
                    <a:pt x="195868" y="1703480"/>
                  </a:lnTo>
                  <a:lnTo>
                    <a:pt x="154776" y="1686116"/>
                  </a:lnTo>
                  <a:lnTo>
                    <a:pt x="117251" y="1662829"/>
                  </a:lnTo>
                  <a:lnTo>
                    <a:pt x="83881" y="1634208"/>
                  </a:lnTo>
                  <a:lnTo>
                    <a:pt x="55256" y="1600842"/>
                  </a:lnTo>
                  <a:lnTo>
                    <a:pt x="31966" y="1563322"/>
                  </a:lnTo>
                  <a:lnTo>
                    <a:pt x="14600" y="1522236"/>
                  </a:lnTo>
                  <a:lnTo>
                    <a:pt x="3748" y="1478175"/>
                  </a:lnTo>
                  <a:lnTo>
                    <a:pt x="0" y="1431727"/>
                  </a:lnTo>
                  <a:lnTo>
                    <a:pt x="0" y="286350"/>
                  </a:lnTo>
                  <a:close/>
                </a:path>
              </a:pathLst>
            </a:custGeom>
            <a:ln w="24554">
              <a:solidFill>
                <a:srgbClr val="FA923F"/>
              </a:solidFill>
            </a:ln>
          </p:spPr>
          <p:txBody>
            <a:bodyPr wrap="square" lIns="0" tIns="0" rIns="0" bIns="0" rtlCol="0"/>
            <a:lstStyle/>
            <a:p>
              <a:endParaRPr/>
            </a:p>
          </p:txBody>
        </p:sp>
        <p:sp>
          <p:nvSpPr>
            <p:cNvPr id="8" name="object 6">
              <a:extLst>
                <a:ext uri="{FF2B5EF4-FFF2-40B4-BE49-F238E27FC236}">
                  <a16:creationId xmlns:a16="http://schemas.microsoft.com/office/drawing/2014/main" id="{C3FC5C07-E96B-2FA9-805B-64F826C934DF}"/>
                </a:ext>
              </a:extLst>
            </p:cNvPr>
            <p:cNvSpPr/>
            <p:nvPr/>
          </p:nvSpPr>
          <p:spPr>
            <a:xfrm>
              <a:off x="1966594" y="2371294"/>
              <a:ext cx="1666239" cy="617220"/>
            </a:xfrm>
            <a:custGeom>
              <a:avLst/>
              <a:gdLst/>
              <a:ahLst/>
              <a:cxnLst/>
              <a:rect l="l" t="t" r="r" b="b"/>
              <a:pathLst>
                <a:path w="1666239" h="617219">
                  <a:moveTo>
                    <a:pt x="1563082" y="0"/>
                  </a:moveTo>
                  <a:lnTo>
                    <a:pt x="102839" y="0"/>
                  </a:lnTo>
                  <a:lnTo>
                    <a:pt x="62809" y="8080"/>
                  </a:lnTo>
                  <a:lnTo>
                    <a:pt x="30120" y="30116"/>
                  </a:lnTo>
                  <a:lnTo>
                    <a:pt x="8081" y="62801"/>
                  </a:lnTo>
                  <a:lnTo>
                    <a:pt x="0" y="102825"/>
                  </a:lnTo>
                  <a:lnTo>
                    <a:pt x="0" y="514121"/>
                  </a:lnTo>
                  <a:lnTo>
                    <a:pt x="8081" y="554145"/>
                  </a:lnTo>
                  <a:lnTo>
                    <a:pt x="30120" y="586829"/>
                  </a:lnTo>
                  <a:lnTo>
                    <a:pt x="62809" y="608866"/>
                  </a:lnTo>
                  <a:lnTo>
                    <a:pt x="102839" y="616946"/>
                  </a:lnTo>
                  <a:lnTo>
                    <a:pt x="1563082" y="616946"/>
                  </a:lnTo>
                  <a:lnTo>
                    <a:pt x="1603112" y="608866"/>
                  </a:lnTo>
                  <a:lnTo>
                    <a:pt x="1635801" y="586829"/>
                  </a:lnTo>
                  <a:lnTo>
                    <a:pt x="1657840" y="554145"/>
                  </a:lnTo>
                  <a:lnTo>
                    <a:pt x="1665922" y="514121"/>
                  </a:lnTo>
                  <a:lnTo>
                    <a:pt x="1665922" y="102825"/>
                  </a:lnTo>
                  <a:lnTo>
                    <a:pt x="1657840" y="62801"/>
                  </a:lnTo>
                  <a:lnTo>
                    <a:pt x="1635801" y="30116"/>
                  </a:lnTo>
                  <a:lnTo>
                    <a:pt x="1603112" y="8080"/>
                  </a:lnTo>
                  <a:lnTo>
                    <a:pt x="1563082" y="0"/>
                  </a:lnTo>
                  <a:close/>
                </a:path>
              </a:pathLst>
            </a:custGeom>
            <a:solidFill>
              <a:srgbClr val="FA923F"/>
            </a:solidFill>
          </p:spPr>
          <p:txBody>
            <a:bodyPr wrap="square" lIns="0" tIns="0" rIns="0" bIns="0" rtlCol="0"/>
            <a:lstStyle/>
            <a:p>
              <a:endParaRPr/>
            </a:p>
          </p:txBody>
        </p:sp>
        <p:sp>
          <p:nvSpPr>
            <p:cNvPr id="9" name="object 7">
              <a:extLst>
                <a:ext uri="{FF2B5EF4-FFF2-40B4-BE49-F238E27FC236}">
                  <a16:creationId xmlns:a16="http://schemas.microsoft.com/office/drawing/2014/main" id="{101A55A5-A4A7-0BC1-18D9-C02ED68A4419}"/>
                </a:ext>
              </a:extLst>
            </p:cNvPr>
            <p:cNvSpPr/>
            <p:nvPr/>
          </p:nvSpPr>
          <p:spPr>
            <a:xfrm>
              <a:off x="1966594" y="2371294"/>
              <a:ext cx="1666239" cy="617220"/>
            </a:xfrm>
            <a:custGeom>
              <a:avLst/>
              <a:gdLst/>
              <a:ahLst/>
              <a:cxnLst/>
              <a:rect l="l" t="t" r="r" b="b"/>
              <a:pathLst>
                <a:path w="1666239" h="617219">
                  <a:moveTo>
                    <a:pt x="0" y="102825"/>
                  </a:moveTo>
                  <a:lnTo>
                    <a:pt x="8081" y="62801"/>
                  </a:lnTo>
                  <a:lnTo>
                    <a:pt x="30120" y="30116"/>
                  </a:lnTo>
                  <a:lnTo>
                    <a:pt x="62809" y="8080"/>
                  </a:lnTo>
                  <a:lnTo>
                    <a:pt x="102839" y="0"/>
                  </a:lnTo>
                  <a:lnTo>
                    <a:pt x="1563082" y="0"/>
                  </a:lnTo>
                  <a:lnTo>
                    <a:pt x="1603112" y="8080"/>
                  </a:lnTo>
                  <a:lnTo>
                    <a:pt x="1635801" y="30116"/>
                  </a:lnTo>
                  <a:lnTo>
                    <a:pt x="1657840" y="62801"/>
                  </a:lnTo>
                  <a:lnTo>
                    <a:pt x="1665922" y="102825"/>
                  </a:lnTo>
                  <a:lnTo>
                    <a:pt x="1665922" y="514120"/>
                  </a:lnTo>
                  <a:lnTo>
                    <a:pt x="1657840" y="554145"/>
                  </a:lnTo>
                  <a:lnTo>
                    <a:pt x="1635801" y="586829"/>
                  </a:lnTo>
                  <a:lnTo>
                    <a:pt x="1603112" y="608865"/>
                  </a:lnTo>
                  <a:lnTo>
                    <a:pt x="1563082" y="616946"/>
                  </a:lnTo>
                  <a:lnTo>
                    <a:pt x="102839" y="616946"/>
                  </a:lnTo>
                  <a:lnTo>
                    <a:pt x="62809" y="608865"/>
                  </a:lnTo>
                  <a:lnTo>
                    <a:pt x="30120" y="586829"/>
                  </a:lnTo>
                  <a:lnTo>
                    <a:pt x="8081" y="554145"/>
                  </a:lnTo>
                  <a:lnTo>
                    <a:pt x="0" y="514120"/>
                  </a:lnTo>
                  <a:lnTo>
                    <a:pt x="0" y="102825"/>
                  </a:lnTo>
                  <a:close/>
                </a:path>
              </a:pathLst>
            </a:custGeom>
            <a:ln w="24553">
              <a:solidFill>
                <a:srgbClr val="FFFFFF"/>
              </a:solidFill>
            </a:ln>
          </p:spPr>
          <p:txBody>
            <a:bodyPr wrap="square" lIns="0" tIns="0" rIns="0" bIns="0" rtlCol="0"/>
            <a:lstStyle/>
            <a:p>
              <a:endParaRPr/>
            </a:p>
          </p:txBody>
        </p:sp>
        <p:sp>
          <p:nvSpPr>
            <p:cNvPr id="10" name="object 8">
              <a:extLst>
                <a:ext uri="{FF2B5EF4-FFF2-40B4-BE49-F238E27FC236}">
                  <a16:creationId xmlns:a16="http://schemas.microsoft.com/office/drawing/2014/main" id="{AF164A02-24AD-A74E-3F2E-5FD8A84A1DAB}"/>
                </a:ext>
              </a:extLst>
            </p:cNvPr>
            <p:cNvSpPr/>
            <p:nvPr/>
          </p:nvSpPr>
          <p:spPr>
            <a:xfrm>
              <a:off x="1966594" y="5455358"/>
              <a:ext cx="1666239" cy="755015"/>
            </a:xfrm>
            <a:custGeom>
              <a:avLst/>
              <a:gdLst/>
              <a:ahLst/>
              <a:cxnLst/>
              <a:rect l="l" t="t" r="r" b="b"/>
              <a:pathLst>
                <a:path w="1666239" h="755014">
                  <a:moveTo>
                    <a:pt x="1540094" y="0"/>
                  </a:moveTo>
                  <a:lnTo>
                    <a:pt x="125827" y="0"/>
                  </a:lnTo>
                  <a:lnTo>
                    <a:pt x="76849" y="9886"/>
                  </a:lnTo>
                  <a:lnTo>
                    <a:pt x="36853" y="36849"/>
                  </a:lnTo>
                  <a:lnTo>
                    <a:pt x="9888" y="76840"/>
                  </a:lnTo>
                  <a:lnTo>
                    <a:pt x="0" y="125811"/>
                  </a:lnTo>
                  <a:lnTo>
                    <a:pt x="0" y="629039"/>
                  </a:lnTo>
                  <a:lnTo>
                    <a:pt x="9888" y="678010"/>
                  </a:lnTo>
                  <a:lnTo>
                    <a:pt x="36853" y="718001"/>
                  </a:lnTo>
                  <a:lnTo>
                    <a:pt x="76849" y="744963"/>
                  </a:lnTo>
                  <a:lnTo>
                    <a:pt x="125827" y="754849"/>
                  </a:lnTo>
                  <a:lnTo>
                    <a:pt x="1540094" y="754849"/>
                  </a:lnTo>
                  <a:lnTo>
                    <a:pt x="1589072" y="744963"/>
                  </a:lnTo>
                  <a:lnTo>
                    <a:pt x="1629068" y="718001"/>
                  </a:lnTo>
                  <a:lnTo>
                    <a:pt x="1656034" y="678010"/>
                  </a:lnTo>
                  <a:lnTo>
                    <a:pt x="1665922" y="629039"/>
                  </a:lnTo>
                  <a:lnTo>
                    <a:pt x="1665922" y="125811"/>
                  </a:lnTo>
                  <a:lnTo>
                    <a:pt x="1656034" y="76840"/>
                  </a:lnTo>
                  <a:lnTo>
                    <a:pt x="1629068" y="36849"/>
                  </a:lnTo>
                  <a:lnTo>
                    <a:pt x="1589072" y="9886"/>
                  </a:lnTo>
                  <a:lnTo>
                    <a:pt x="1540094" y="0"/>
                  </a:lnTo>
                  <a:close/>
                </a:path>
              </a:pathLst>
            </a:custGeom>
            <a:solidFill>
              <a:srgbClr val="E2A778"/>
            </a:solidFill>
          </p:spPr>
          <p:txBody>
            <a:bodyPr wrap="square" lIns="0" tIns="0" rIns="0" bIns="0" rtlCol="0"/>
            <a:lstStyle/>
            <a:p>
              <a:endParaRPr/>
            </a:p>
          </p:txBody>
        </p:sp>
        <p:sp>
          <p:nvSpPr>
            <p:cNvPr id="11" name="object 9">
              <a:extLst>
                <a:ext uri="{FF2B5EF4-FFF2-40B4-BE49-F238E27FC236}">
                  <a16:creationId xmlns:a16="http://schemas.microsoft.com/office/drawing/2014/main" id="{F19C527B-20A5-F8A1-2265-544E79A21B44}"/>
                </a:ext>
              </a:extLst>
            </p:cNvPr>
            <p:cNvSpPr/>
            <p:nvPr/>
          </p:nvSpPr>
          <p:spPr>
            <a:xfrm>
              <a:off x="1966594" y="5455358"/>
              <a:ext cx="1666239" cy="755015"/>
            </a:xfrm>
            <a:custGeom>
              <a:avLst/>
              <a:gdLst/>
              <a:ahLst/>
              <a:cxnLst/>
              <a:rect l="l" t="t" r="r" b="b"/>
              <a:pathLst>
                <a:path w="1666239" h="755014">
                  <a:moveTo>
                    <a:pt x="0" y="125811"/>
                  </a:moveTo>
                  <a:lnTo>
                    <a:pt x="9888" y="76839"/>
                  </a:lnTo>
                  <a:lnTo>
                    <a:pt x="36854" y="36849"/>
                  </a:lnTo>
                  <a:lnTo>
                    <a:pt x="76849" y="9886"/>
                  </a:lnTo>
                  <a:lnTo>
                    <a:pt x="125827" y="0"/>
                  </a:lnTo>
                  <a:lnTo>
                    <a:pt x="1540094" y="0"/>
                  </a:lnTo>
                  <a:lnTo>
                    <a:pt x="1589072" y="9886"/>
                  </a:lnTo>
                  <a:lnTo>
                    <a:pt x="1629068" y="36849"/>
                  </a:lnTo>
                  <a:lnTo>
                    <a:pt x="1656034" y="76839"/>
                  </a:lnTo>
                  <a:lnTo>
                    <a:pt x="1665922" y="125811"/>
                  </a:lnTo>
                  <a:lnTo>
                    <a:pt x="1665922" y="629038"/>
                  </a:lnTo>
                  <a:lnTo>
                    <a:pt x="1656034" y="678010"/>
                  </a:lnTo>
                  <a:lnTo>
                    <a:pt x="1629068" y="718000"/>
                  </a:lnTo>
                  <a:lnTo>
                    <a:pt x="1589072" y="744962"/>
                  </a:lnTo>
                  <a:lnTo>
                    <a:pt x="1540094" y="754849"/>
                  </a:lnTo>
                  <a:lnTo>
                    <a:pt x="125827" y="754849"/>
                  </a:lnTo>
                  <a:lnTo>
                    <a:pt x="76849" y="744962"/>
                  </a:lnTo>
                  <a:lnTo>
                    <a:pt x="36854" y="718000"/>
                  </a:lnTo>
                  <a:lnTo>
                    <a:pt x="9888" y="678010"/>
                  </a:lnTo>
                  <a:lnTo>
                    <a:pt x="0" y="629038"/>
                  </a:lnTo>
                  <a:lnTo>
                    <a:pt x="0" y="125811"/>
                  </a:lnTo>
                  <a:close/>
                </a:path>
              </a:pathLst>
            </a:custGeom>
            <a:ln w="24553">
              <a:solidFill>
                <a:srgbClr val="FFFFFF"/>
              </a:solidFill>
            </a:ln>
          </p:spPr>
          <p:txBody>
            <a:bodyPr wrap="square" lIns="0" tIns="0" rIns="0" bIns="0" rtlCol="0"/>
            <a:lstStyle/>
            <a:p>
              <a:endParaRPr/>
            </a:p>
          </p:txBody>
        </p:sp>
      </p:grpSp>
      <p:sp>
        <p:nvSpPr>
          <p:cNvPr id="12" name="object 10">
            <a:extLst>
              <a:ext uri="{FF2B5EF4-FFF2-40B4-BE49-F238E27FC236}">
                <a16:creationId xmlns:a16="http://schemas.microsoft.com/office/drawing/2014/main" id="{CB1D0861-EFC6-3150-733C-129A81376E2D}"/>
              </a:ext>
            </a:extLst>
          </p:cNvPr>
          <p:cNvSpPr txBox="1"/>
          <p:nvPr/>
        </p:nvSpPr>
        <p:spPr>
          <a:xfrm>
            <a:off x="2241152" y="5700291"/>
            <a:ext cx="1113790" cy="254000"/>
          </a:xfrm>
          <a:prstGeom prst="rect">
            <a:avLst/>
          </a:prstGeom>
        </p:spPr>
        <p:txBody>
          <a:bodyPr vert="horz" wrap="square" lIns="0" tIns="12700" rIns="0" bIns="0" rtlCol="0">
            <a:spAutoFit/>
          </a:bodyPr>
          <a:lstStyle/>
          <a:p>
            <a:pPr marL="12700">
              <a:lnSpc>
                <a:spcPct val="100000"/>
              </a:lnSpc>
              <a:spcBef>
                <a:spcPts val="100"/>
              </a:spcBef>
            </a:pPr>
            <a:r>
              <a:rPr sz="1500" spc="-120" dirty="0">
                <a:solidFill>
                  <a:srgbClr val="FFFFFF"/>
                </a:solidFill>
                <a:latin typeface="Verdana"/>
                <a:cs typeface="Verdana"/>
              </a:rPr>
              <a:t>&lt;Our</a:t>
            </a:r>
            <a:r>
              <a:rPr sz="1500" spc="-95" dirty="0">
                <a:solidFill>
                  <a:srgbClr val="FFFFFF"/>
                </a:solidFill>
                <a:latin typeface="Verdana"/>
                <a:cs typeface="Verdana"/>
              </a:rPr>
              <a:t> </a:t>
            </a:r>
            <a:r>
              <a:rPr sz="1500" spc="-75" dirty="0">
                <a:solidFill>
                  <a:srgbClr val="FFFFFF"/>
                </a:solidFill>
                <a:latin typeface="Verdana"/>
                <a:cs typeface="Verdana"/>
              </a:rPr>
              <a:t>Code&gt;</a:t>
            </a:r>
            <a:endParaRPr sz="1500">
              <a:latin typeface="Verdana"/>
              <a:cs typeface="Verdana"/>
            </a:endParaRPr>
          </a:p>
        </p:txBody>
      </p:sp>
      <p:grpSp>
        <p:nvGrpSpPr>
          <p:cNvPr id="13" name="object 11">
            <a:extLst>
              <a:ext uri="{FF2B5EF4-FFF2-40B4-BE49-F238E27FC236}">
                <a16:creationId xmlns:a16="http://schemas.microsoft.com/office/drawing/2014/main" id="{BC1F71FF-8E61-B1C7-27F8-7FD7383DDA43}"/>
              </a:ext>
            </a:extLst>
          </p:cNvPr>
          <p:cNvGrpSpPr/>
          <p:nvPr/>
        </p:nvGrpSpPr>
        <p:grpSpPr>
          <a:xfrm>
            <a:off x="1954212" y="3075379"/>
            <a:ext cx="1691005" cy="1209040"/>
            <a:chOff x="1954212" y="3075379"/>
            <a:chExt cx="1691005" cy="1209040"/>
          </a:xfrm>
        </p:grpSpPr>
        <p:sp>
          <p:nvSpPr>
            <p:cNvPr id="14" name="object 12">
              <a:extLst>
                <a:ext uri="{FF2B5EF4-FFF2-40B4-BE49-F238E27FC236}">
                  <a16:creationId xmlns:a16="http://schemas.microsoft.com/office/drawing/2014/main" id="{03BA3D95-6D23-FA20-CFCB-385BF4E49147}"/>
                </a:ext>
              </a:extLst>
            </p:cNvPr>
            <p:cNvSpPr/>
            <p:nvPr/>
          </p:nvSpPr>
          <p:spPr>
            <a:xfrm>
              <a:off x="1966595" y="3087762"/>
              <a:ext cx="1666239" cy="755015"/>
            </a:xfrm>
            <a:custGeom>
              <a:avLst/>
              <a:gdLst/>
              <a:ahLst/>
              <a:cxnLst/>
              <a:rect l="l" t="t" r="r" b="b"/>
              <a:pathLst>
                <a:path w="1666239" h="755014">
                  <a:moveTo>
                    <a:pt x="1540094" y="0"/>
                  </a:moveTo>
                  <a:lnTo>
                    <a:pt x="125827" y="0"/>
                  </a:lnTo>
                  <a:lnTo>
                    <a:pt x="76849" y="9886"/>
                  </a:lnTo>
                  <a:lnTo>
                    <a:pt x="36853" y="36849"/>
                  </a:lnTo>
                  <a:lnTo>
                    <a:pt x="9888" y="76840"/>
                  </a:lnTo>
                  <a:lnTo>
                    <a:pt x="0" y="125811"/>
                  </a:lnTo>
                  <a:lnTo>
                    <a:pt x="0" y="629038"/>
                  </a:lnTo>
                  <a:lnTo>
                    <a:pt x="9888" y="678010"/>
                  </a:lnTo>
                  <a:lnTo>
                    <a:pt x="36853" y="718000"/>
                  </a:lnTo>
                  <a:lnTo>
                    <a:pt x="76849" y="744963"/>
                  </a:lnTo>
                  <a:lnTo>
                    <a:pt x="125827" y="754849"/>
                  </a:lnTo>
                  <a:lnTo>
                    <a:pt x="1540094" y="754849"/>
                  </a:lnTo>
                  <a:lnTo>
                    <a:pt x="1589072" y="744963"/>
                  </a:lnTo>
                  <a:lnTo>
                    <a:pt x="1629068" y="718000"/>
                  </a:lnTo>
                  <a:lnTo>
                    <a:pt x="1656034" y="678010"/>
                  </a:lnTo>
                  <a:lnTo>
                    <a:pt x="1665922" y="629038"/>
                  </a:lnTo>
                  <a:lnTo>
                    <a:pt x="1665922" y="125811"/>
                  </a:lnTo>
                  <a:lnTo>
                    <a:pt x="1656034" y="76840"/>
                  </a:lnTo>
                  <a:lnTo>
                    <a:pt x="1629068" y="36849"/>
                  </a:lnTo>
                  <a:lnTo>
                    <a:pt x="1589072" y="9886"/>
                  </a:lnTo>
                  <a:lnTo>
                    <a:pt x="1540094" y="0"/>
                  </a:lnTo>
                  <a:close/>
                </a:path>
              </a:pathLst>
            </a:custGeom>
            <a:solidFill>
              <a:srgbClr val="E2A778"/>
            </a:solidFill>
          </p:spPr>
          <p:txBody>
            <a:bodyPr wrap="square" lIns="0" tIns="0" rIns="0" bIns="0" rtlCol="0"/>
            <a:lstStyle/>
            <a:p>
              <a:endParaRPr/>
            </a:p>
          </p:txBody>
        </p:sp>
        <p:sp>
          <p:nvSpPr>
            <p:cNvPr id="15" name="object 13">
              <a:extLst>
                <a:ext uri="{FF2B5EF4-FFF2-40B4-BE49-F238E27FC236}">
                  <a16:creationId xmlns:a16="http://schemas.microsoft.com/office/drawing/2014/main" id="{6D728960-1AA6-583C-8488-8695C4823BC5}"/>
                </a:ext>
              </a:extLst>
            </p:cNvPr>
            <p:cNvSpPr/>
            <p:nvPr/>
          </p:nvSpPr>
          <p:spPr>
            <a:xfrm>
              <a:off x="1966595" y="3087762"/>
              <a:ext cx="1666239" cy="755015"/>
            </a:xfrm>
            <a:custGeom>
              <a:avLst/>
              <a:gdLst/>
              <a:ahLst/>
              <a:cxnLst/>
              <a:rect l="l" t="t" r="r" b="b"/>
              <a:pathLst>
                <a:path w="1666239" h="755014">
                  <a:moveTo>
                    <a:pt x="0" y="125811"/>
                  </a:moveTo>
                  <a:lnTo>
                    <a:pt x="9888" y="76839"/>
                  </a:lnTo>
                  <a:lnTo>
                    <a:pt x="36854" y="36849"/>
                  </a:lnTo>
                  <a:lnTo>
                    <a:pt x="76849" y="9886"/>
                  </a:lnTo>
                  <a:lnTo>
                    <a:pt x="125827" y="0"/>
                  </a:lnTo>
                  <a:lnTo>
                    <a:pt x="1540094" y="0"/>
                  </a:lnTo>
                  <a:lnTo>
                    <a:pt x="1589072" y="9886"/>
                  </a:lnTo>
                  <a:lnTo>
                    <a:pt x="1629068" y="36849"/>
                  </a:lnTo>
                  <a:lnTo>
                    <a:pt x="1656034" y="76839"/>
                  </a:lnTo>
                  <a:lnTo>
                    <a:pt x="1665922" y="125811"/>
                  </a:lnTo>
                  <a:lnTo>
                    <a:pt x="1665922" y="629038"/>
                  </a:lnTo>
                  <a:lnTo>
                    <a:pt x="1656034" y="678010"/>
                  </a:lnTo>
                  <a:lnTo>
                    <a:pt x="1629068" y="718000"/>
                  </a:lnTo>
                  <a:lnTo>
                    <a:pt x="1589072" y="744962"/>
                  </a:lnTo>
                  <a:lnTo>
                    <a:pt x="1540094" y="754849"/>
                  </a:lnTo>
                  <a:lnTo>
                    <a:pt x="125827" y="754849"/>
                  </a:lnTo>
                  <a:lnTo>
                    <a:pt x="76849" y="744962"/>
                  </a:lnTo>
                  <a:lnTo>
                    <a:pt x="36854" y="718000"/>
                  </a:lnTo>
                  <a:lnTo>
                    <a:pt x="9888" y="678010"/>
                  </a:lnTo>
                  <a:lnTo>
                    <a:pt x="0" y="629038"/>
                  </a:lnTo>
                  <a:lnTo>
                    <a:pt x="0" y="125811"/>
                  </a:lnTo>
                  <a:close/>
                </a:path>
              </a:pathLst>
            </a:custGeom>
            <a:ln w="24553">
              <a:solidFill>
                <a:srgbClr val="FFFFFF"/>
              </a:solidFill>
            </a:ln>
          </p:spPr>
          <p:txBody>
            <a:bodyPr wrap="square" lIns="0" tIns="0" rIns="0" bIns="0" rtlCol="0"/>
            <a:lstStyle/>
            <a:p>
              <a:endParaRPr/>
            </a:p>
          </p:txBody>
        </p:sp>
        <p:sp>
          <p:nvSpPr>
            <p:cNvPr id="16" name="object 14">
              <a:extLst>
                <a:ext uri="{FF2B5EF4-FFF2-40B4-BE49-F238E27FC236}">
                  <a16:creationId xmlns:a16="http://schemas.microsoft.com/office/drawing/2014/main" id="{FFA3539B-2DA3-D34F-9632-782003071B9C}"/>
                </a:ext>
              </a:extLst>
            </p:cNvPr>
            <p:cNvSpPr/>
            <p:nvPr/>
          </p:nvSpPr>
          <p:spPr>
            <a:xfrm>
              <a:off x="1966595" y="3889755"/>
              <a:ext cx="1666239" cy="382270"/>
            </a:xfrm>
            <a:custGeom>
              <a:avLst/>
              <a:gdLst/>
              <a:ahLst/>
              <a:cxnLst/>
              <a:rect l="l" t="t" r="r" b="b"/>
              <a:pathLst>
                <a:path w="1666239" h="382270">
                  <a:moveTo>
                    <a:pt x="1602277" y="0"/>
                  </a:moveTo>
                  <a:lnTo>
                    <a:pt x="63643" y="0"/>
                  </a:lnTo>
                  <a:lnTo>
                    <a:pt x="38870" y="5000"/>
                  </a:lnTo>
                  <a:lnTo>
                    <a:pt x="18640" y="18638"/>
                  </a:lnTo>
                  <a:lnTo>
                    <a:pt x="5001" y="38865"/>
                  </a:lnTo>
                  <a:lnTo>
                    <a:pt x="0" y="63634"/>
                  </a:lnTo>
                  <a:lnTo>
                    <a:pt x="0" y="318171"/>
                  </a:lnTo>
                  <a:lnTo>
                    <a:pt x="5001" y="342941"/>
                  </a:lnTo>
                  <a:lnTo>
                    <a:pt x="18640" y="363168"/>
                  </a:lnTo>
                  <a:lnTo>
                    <a:pt x="38870" y="376805"/>
                  </a:lnTo>
                  <a:lnTo>
                    <a:pt x="63643" y="381806"/>
                  </a:lnTo>
                  <a:lnTo>
                    <a:pt x="1602277" y="381806"/>
                  </a:lnTo>
                  <a:lnTo>
                    <a:pt x="1627051" y="376805"/>
                  </a:lnTo>
                  <a:lnTo>
                    <a:pt x="1647281" y="363168"/>
                  </a:lnTo>
                  <a:lnTo>
                    <a:pt x="1660920" y="342941"/>
                  </a:lnTo>
                  <a:lnTo>
                    <a:pt x="1665922" y="318171"/>
                  </a:lnTo>
                  <a:lnTo>
                    <a:pt x="1665922" y="63634"/>
                  </a:lnTo>
                  <a:lnTo>
                    <a:pt x="1660920" y="38865"/>
                  </a:lnTo>
                  <a:lnTo>
                    <a:pt x="1647281" y="18638"/>
                  </a:lnTo>
                  <a:lnTo>
                    <a:pt x="1627051" y="5000"/>
                  </a:lnTo>
                  <a:lnTo>
                    <a:pt x="1602277" y="0"/>
                  </a:lnTo>
                  <a:close/>
                </a:path>
              </a:pathLst>
            </a:custGeom>
            <a:solidFill>
              <a:srgbClr val="FA923F"/>
            </a:solidFill>
          </p:spPr>
          <p:txBody>
            <a:bodyPr wrap="square" lIns="0" tIns="0" rIns="0" bIns="0" rtlCol="0"/>
            <a:lstStyle/>
            <a:p>
              <a:endParaRPr/>
            </a:p>
          </p:txBody>
        </p:sp>
        <p:sp>
          <p:nvSpPr>
            <p:cNvPr id="17" name="object 15">
              <a:extLst>
                <a:ext uri="{FF2B5EF4-FFF2-40B4-BE49-F238E27FC236}">
                  <a16:creationId xmlns:a16="http://schemas.microsoft.com/office/drawing/2014/main" id="{AE4C31AD-B655-F2BB-18E0-F35D2D233C18}"/>
                </a:ext>
              </a:extLst>
            </p:cNvPr>
            <p:cNvSpPr/>
            <p:nvPr/>
          </p:nvSpPr>
          <p:spPr>
            <a:xfrm>
              <a:off x="1966595" y="3889755"/>
              <a:ext cx="1666239" cy="382270"/>
            </a:xfrm>
            <a:custGeom>
              <a:avLst/>
              <a:gdLst/>
              <a:ahLst/>
              <a:cxnLst/>
              <a:rect l="l" t="t" r="r" b="b"/>
              <a:pathLst>
                <a:path w="1666239" h="382270">
                  <a:moveTo>
                    <a:pt x="0" y="63635"/>
                  </a:moveTo>
                  <a:lnTo>
                    <a:pt x="5001" y="38865"/>
                  </a:lnTo>
                  <a:lnTo>
                    <a:pt x="18640" y="18638"/>
                  </a:lnTo>
                  <a:lnTo>
                    <a:pt x="38870" y="5000"/>
                  </a:lnTo>
                  <a:lnTo>
                    <a:pt x="63643" y="0"/>
                  </a:lnTo>
                  <a:lnTo>
                    <a:pt x="1602278" y="0"/>
                  </a:lnTo>
                  <a:lnTo>
                    <a:pt x="1627051" y="5000"/>
                  </a:lnTo>
                  <a:lnTo>
                    <a:pt x="1647281" y="18638"/>
                  </a:lnTo>
                  <a:lnTo>
                    <a:pt x="1660921" y="38865"/>
                  </a:lnTo>
                  <a:lnTo>
                    <a:pt x="1665922" y="63635"/>
                  </a:lnTo>
                  <a:lnTo>
                    <a:pt x="1665922" y="318171"/>
                  </a:lnTo>
                  <a:lnTo>
                    <a:pt x="1660921" y="342941"/>
                  </a:lnTo>
                  <a:lnTo>
                    <a:pt x="1647281" y="363168"/>
                  </a:lnTo>
                  <a:lnTo>
                    <a:pt x="1627051" y="376805"/>
                  </a:lnTo>
                  <a:lnTo>
                    <a:pt x="1602278" y="381806"/>
                  </a:lnTo>
                  <a:lnTo>
                    <a:pt x="63643" y="381806"/>
                  </a:lnTo>
                  <a:lnTo>
                    <a:pt x="38870" y="376805"/>
                  </a:lnTo>
                  <a:lnTo>
                    <a:pt x="18640" y="363168"/>
                  </a:lnTo>
                  <a:lnTo>
                    <a:pt x="5001" y="342941"/>
                  </a:lnTo>
                  <a:lnTo>
                    <a:pt x="0" y="318171"/>
                  </a:lnTo>
                  <a:lnTo>
                    <a:pt x="0" y="63635"/>
                  </a:lnTo>
                  <a:close/>
                </a:path>
              </a:pathLst>
            </a:custGeom>
            <a:ln w="24553">
              <a:solidFill>
                <a:srgbClr val="FFFFFF"/>
              </a:solidFill>
            </a:ln>
          </p:spPr>
          <p:txBody>
            <a:bodyPr wrap="square" lIns="0" tIns="0" rIns="0" bIns="0" rtlCol="0"/>
            <a:lstStyle/>
            <a:p>
              <a:endParaRPr/>
            </a:p>
          </p:txBody>
        </p:sp>
      </p:grpSp>
      <p:sp>
        <p:nvSpPr>
          <p:cNvPr id="18" name="object 16">
            <a:extLst>
              <a:ext uri="{FF2B5EF4-FFF2-40B4-BE49-F238E27FC236}">
                <a16:creationId xmlns:a16="http://schemas.microsoft.com/office/drawing/2014/main" id="{F4D90FD5-4377-4405-EA73-609DA94EBA43}"/>
              </a:ext>
            </a:extLst>
          </p:cNvPr>
          <p:cNvSpPr txBox="1"/>
          <p:nvPr/>
        </p:nvSpPr>
        <p:spPr>
          <a:xfrm>
            <a:off x="2216595" y="2548659"/>
            <a:ext cx="1164590" cy="1656080"/>
          </a:xfrm>
          <a:prstGeom prst="rect">
            <a:avLst/>
          </a:prstGeom>
        </p:spPr>
        <p:txBody>
          <a:bodyPr vert="horz" wrap="square" lIns="0" tIns="12700" rIns="0" bIns="0" rtlCol="0">
            <a:spAutoFit/>
          </a:bodyPr>
          <a:lstStyle/>
          <a:p>
            <a:pPr algn="ctr">
              <a:lnSpc>
                <a:spcPct val="100000"/>
              </a:lnSpc>
              <a:spcBef>
                <a:spcPts val="100"/>
              </a:spcBef>
            </a:pPr>
            <a:r>
              <a:rPr sz="1500" spc="-10" dirty="0">
                <a:solidFill>
                  <a:srgbClr val="FFFFFF"/>
                </a:solidFill>
                <a:latin typeface="Verdana"/>
                <a:cs typeface="Verdana"/>
              </a:rPr>
              <a:t>Image</a:t>
            </a:r>
            <a:endParaRPr sz="1500">
              <a:latin typeface="Verdana"/>
              <a:cs typeface="Verdana"/>
            </a:endParaRPr>
          </a:p>
          <a:p>
            <a:pPr marL="12700" marR="5080" indent="-2540" algn="ctr">
              <a:lnSpc>
                <a:spcPct val="269300"/>
              </a:lnSpc>
              <a:spcBef>
                <a:spcPts val="1345"/>
              </a:spcBef>
            </a:pPr>
            <a:r>
              <a:rPr sz="1500" spc="-120" dirty="0">
                <a:solidFill>
                  <a:srgbClr val="FFFFFF"/>
                </a:solidFill>
                <a:latin typeface="Verdana"/>
                <a:cs typeface="Verdana"/>
              </a:rPr>
              <a:t>&lt;Our</a:t>
            </a:r>
            <a:r>
              <a:rPr sz="1500" spc="-95" dirty="0">
                <a:solidFill>
                  <a:srgbClr val="FFFFFF"/>
                </a:solidFill>
                <a:latin typeface="Verdana"/>
                <a:cs typeface="Verdana"/>
              </a:rPr>
              <a:t> </a:t>
            </a:r>
            <a:r>
              <a:rPr sz="1500" spc="-10" dirty="0">
                <a:solidFill>
                  <a:srgbClr val="FFFFFF"/>
                </a:solidFill>
                <a:latin typeface="Verdana"/>
                <a:cs typeface="Verdana"/>
              </a:rPr>
              <a:t>Code&gt; </a:t>
            </a:r>
            <a:r>
              <a:rPr sz="1500" spc="-65" dirty="0">
                <a:solidFill>
                  <a:srgbClr val="FFFFFF"/>
                </a:solidFill>
                <a:latin typeface="Verdana"/>
                <a:cs typeface="Verdana"/>
              </a:rPr>
              <a:t>Environment</a:t>
            </a:r>
            <a:endParaRPr sz="1500">
              <a:latin typeface="Verdana"/>
              <a:cs typeface="Verdana"/>
            </a:endParaRPr>
          </a:p>
        </p:txBody>
      </p:sp>
      <p:grpSp>
        <p:nvGrpSpPr>
          <p:cNvPr id="19" name="object 17">
            <a:extLst>
              <a:ext uri="{FF2B5EF4-FFF2-40B4-BE49-F238E27FC236}">
                <a16:creationId xmlns:a16="http://schemas.microsoft.com/office/drawing/2014/main" id="{6F3905CE-148B-0320-D3B5-C9F55D56EB84}"/>
              </a:ext>
            </a:extLst>
          </p:cNvPr>
          <p:cNvGrpSpPr/>
          <p:nvPr/>
        </p:nvGrpSpPr>
        <p:grpSpPr>
          <a:xfrm>
            <a:off x="5532280" y="2120443"/>
            <a:ext cx="3032125" cy="1821180"/>
            <a:chOff x="5532280" y="2120443"/>
            <a:chExt cx="3032125" cy="1821180"/>
          </a:xfrm>
        </p:grpSpPr>
        <p:sp>
          <p:nvSpPr>
            <p:cNvPr id="20" name="object 18">
              <a:extLst>
                <a:ext uri="{FF2B5EF4-FFF2-40B4-BE49-F238E27FC236}">
                  <a16:creationId xmlns:a16="http://schemas.microsoft.com/office/drawing/2014/main" id="{1234B8D3-A591-9C04-15D2-07B230A5DD60}"/>
                </a:ext>
              </a:extLst>
            </p:cNvPr>
            <p:cNvSpPr/>
            <p:nvPr/>
          </p:nvSpPr>
          <p:spPr>
            <a:xfrm>
              <a:off x="5544662" y="2441300"/>
              <a:ext cx="3007360" cy="1487805"/>
            </a:xfrm>
            <a:custGeom>
              <a:avLst/>
              <a:gdLst/>
              <a:ahLst/>
              <a:cxnLst/>
              <a:rect l="l" t="t" r="r" b="b"/>
              <a:pathLst>
                <a:path w="3007359" h="1487804">
                  <a:moveTo>
                    <a:pt x="2759069" y="0"/>
                  </a:moveTo>
                  <a:lnTo>
                    <a:pt x="247972" y="0"/>
                  </a:lnTo>
                  <a:lnTo>
                    <a:pt x="197997" y="5037"/>
                  </a:lnTo>
                  <a:lnTo>
                    <a:pt x="151450" y="19484"/>
                  </a:lnTo>
                  <a:lnTo>
                    <a:pt x="109328" y="42343"/>
                  </a:lnTo>
                  <a:lnTo>
                    <a:pt x="72629" y="72619"/>
                  </a:lnTo>
                  <a:lnTo>
                    <a:pt x="42349" y="109313"/>
                  </a:lnTo>
                  <a:lnTo>
                    <a:pt x="19486" y="151429"/>
                  </a:lnTo>
                  <a:lnTo>
                    <a:pt x="5037" y="197970"/>
                  </a:lnTo>
                  <a:lnTo>
                    <a:pt x="0" y="247939"/>
                  </a:lnTo>
                  <a:lnTo>
                    <a:pt x="0" y="1239664"/>
                  </a:lnTo>
                  <a:lnTo>
                    <a:pt x="5037" y="1289633"/>
                  </a:lnTo>
                  <a:lnTo>
                    <a:pt x="19486" y="1336173"/>
                  </a:lnTo>
                  <a:lnTo>
                    <a:pt x="42349" y="1378289"/>
                  </a:lnTo>
                  <a:lnTo>
                    <a:pt x="72629" y="1414984"/>
                  </a:lnTo>
                  <a:lnTo>
                    <a:pt x="109328" y="1445260"/>
                  </a:lnTo>
                  <a:lnTo>
                    <a:pt x="151450" y="1468119"/>
                  </a:lnTo>
                  <a:lnTo>
                    <a:pt x="197997" y="1482567"/>
                  </a:lnTo>
                  <a:lnTo>
                    <a:pt x="247972" y="1487604"/>
                  </a:lnTo>
                  <a:lnTo>
                    <a:pt x="2759069" y="1487604"/>
                  </a:lnTo>
                  <a:lnTo>
                    <a:pt x="2809045" y="1482567"/>
                  </a:lnTo>
                  <a:lnTo>
                    <a:pt x="2855592" y="1468119"/>
                  </a:lnTo>
                  <a:lnTo>
                    <a:pt x="2897713" y="1445260"/>
                  </a:lnTo>
                  <a:lnTo>
                    <a:pt x="2934413" y="1414984"/>
                  </a:lnTo>
                  <a:lnTo>
                    <a:pt x="2964692" y="1378289"/>
                  </a:lnTo>
                  <a:lnTo>
                    <a:pt x="2987555" y="1336173"/>
                  </a:lnTo>
                  <a:lnTo>
                    <a:pt x="3002004" y="1289633"/>
                  </a:lnTo>
                  <a:lnTo>
                    <a:pt x="3007042" y="1239664"/>
                  </a:lnTo>
                  <a:lnTo>
                    <a:pt x="3007042" y="247939"/>
                  </a:lnTo>
                  <a:lnTo>
                    <a:pt x="3002004" y="197970"/>
                  </a:lnTo>
                  <a:lnTo>
                    <a:pt x="2987555" y="151429"/>
                  </a:lnTo>
                  <a:lnTo>
                    <a:pt x="2964692" y="109313"/>
                  </a:lnTo>
                  <a:lnTo>
                    <a:pt x="2934413" y="72619"/>
                  </a:lnTo>
                  <a:lnTo>
                    <a:pt x="2897713" y="42343"/>
                  </a:lnTo>
                  <a:lnTo>
                    <a:pt x="2855592" y="19484"/>
                  </a:lnTo>
                  <a:lnTo>
                    <a:pt x="2809045" y="5037"/>
                  </a:lnTo>
                  <a:lnTo>
                    <a:pt x="2759069" y="0"/>
                  </a:lnTo>
                  <a:close/>
                </a:path>
              </a:pathLst>
            </a:custGeom>
            <a:solidFill>
              <a:srgbClr val="EDC0EC"/>
            </a:solidFill>
          </p:spPr>
          <p:txBody>
            <a:bodyPr wrap="square" lIns="0" tIns="0" rIns="0" bIns="0" rtlCol="0"/>
            <a:lstStyle/>
            <a:p>
              <a:endParaRPr/>
            </a:p>
          </p:txBody>
        </p:sp>
        <p:sp>
          <p:nvSpPr>
            <p:cNvPr id="21" name="object 19">
              <a:extLst>
                <a:ext uri="{FF2B5EF4-FFF2-40B4-BE49-F238E27FC236}">
                  <a16:creationId xmlns:a16="http://schemas.microsoft.com/office/drawing/2014/main" id="{8A589C41-67BA-7722-4929-EA4B11D5D662}"/>
                </a:ext>
              </a:extLst>
            </p:cNvPr>
            <p:cNvSpPr/>
            <p:nvPr/>
          </p:nvSpPr>
          <p:spPr>
            <a:xfrm>
              <a:off x="5544662" y="2441300"/>
              <a:ext cx="3007360" cy="1487805"/>
            </a:xfrm>
            <a:custGeom>
              <a:avLst/>
              <a:gdLst/>
              <a:ahLst/>
              <a:cxnLst/>
              <a:rect l="l" t="t" r="r" b="b"/>
              <a:pathLst>
                <a:path w="3007359" h="1487804">
                  <a:moveTo>
                    <a:pt x="0" y="247939"/>
                  </a:moveTo>
                  <a:lnTo>
                    <a:pt x="5037" y="197971"/>
                  </a:lnTo>
                  <a:lnTo>
                    <a:pt x="19486" y="151430"/>
                  </a:lnTo>
                  <a:lnTo>
                    <a:pt x="42349" y="109314"/>
                  </a:lnTo>
                  <a:lnTo>
                    <a:pt x="72629" y="72619"/>
                  </a:lnTo>
                  <a:lnTo>
                    <a:pt x="109328" y="42344"/>
                  </a:lnTo>
                  <a:lnTo>
                    <a:pt x="151450" y="19484"/>
                  </a:lnTo>
                  <a:lnTo>
                    <a:pt x="197997" y="5037"/>
                  </a:lnTo>
                  <a:lnTo>
                    <a:pt x="247972" y="0"/>
                  </a:lnTo>
                  <a:lnTo>
                    <a:pt x="2759069" y="0"/>
                  </a:lnTo>
                  <a:lnTo>
                    <a:pt x="2809045" y="5037"/>
                  </a:lnTo>
                  <a:lnTo>
                    <a:pt x="2855592" y="19484"/>
                  </a:lnTo>
                  <a:lnTo>
                    <a:pt x="2897713" y="42344"/>
                  </a:lnTo>
                  <a:lnTo>
                    <a:pt x="2934413" y="72619"/>
                  </a:lnTo>
                  <a:lnTo>
                    <a:pt x="2964692" y="109314"/>
                  </a:lnTo>
                  <a:lnTo>
                    <a:pt x="2987555" y="151430"/>
                  </a:lnTo>
                  <a:lnTo>
                    <a:pt x="3002004" y="197971"/>
                  </a:lnTo>
                  <a:lnTo>
                    <a:pt x="3007042" y="247939"/>
                  </a:lnTo>
                  <a:lnTo>
                    <a:pt x="3007042" y="1239665"/>
                  </a:lnTo>
                  <a:lnTo>
                    <a:pt x="3002004" y="1289633"/>
                  </a:lnTo>
                  <a:lnTo>
                    <a:pt x="2987555" y="1336174"/>
                  </a:lnTo>
                  <a:lnTo>
                    <a:pt x="2964692" y="1378290"/>
                  </a:lnTo>
                  <a:lnTo>
                    <a:pt x="2934413" y="1414985"/>
                  </a:lnTo>
                  <a:lnTo>
                    <a:pt x="2897713" y="1445260"/>
                  </a:lnTo>
                  <a:lnTo>
                    <a:pt x="2855592" y="1468120"/>
                  </a:lnTo>
                  <a:lnTo>
                    <a:pt x="2809045" y="1482567"/>
                  </a:lnTo>
                  <a:lnTo>
                    <a:pt x="2759069" y="1487604"/>
                  </a:lnTo>
                  <a:lnTo>
                    <a:pt x="247972" y="1487604"/>
                  </a:lnTo>
                  <a:lnTo>
                    <a:pt x="197997" y="1482567"/>
                  </a:lnTo>
                  <a:lnTo>
                    <a:pt x="151450" y="1468120"/>
                  </a:lnTo>
                  <a:lnTo>
                    <a:pt x="109328" y="1445260"/>
                  </a:lnTo>
                  <a:lnTo>
                    <a:pt x="72629" y="1414985"/>
                  </a:lnTo>
                  <a:lnTo>
                    <a:pt x="42349" y="1378290"/>
                  </a:lnTo>
                  <a:lnTo>
                    <a:pt x="19486" y="1336174"/>
                  </a:lnTo>
                  <a:lnTo>
                    <a:pt x="5037" y="1289633"/>
                  </a:lnTo>
                  <a:lnTo>
                    <a:pt x="0" y="1239665"/>
                  </a:lnTo>
                  <a:lnTo>
                    <a:pt x="0" y="247939"/>
                  </a:lnTo>
                  <a:close/>
                </a:path>
              </a:pathLst>
            </a:custGeom>
            <a:ln w="24553">
              <a:solidFill>
                <a:srgbClr val="CA41C7"/>
              </a:solidFill>
            </a:ln>
          </p:spPr>
          <p:txBody>
            <a:bodyPr wrap="square" lIns="0" tIns="0" rIns="0" bIns="0" rtlCol="0"/>
            <a:lstStyle/>
            <a:p>
              <a:endParaRPr/>
            </a:p>
          </p:txBody>
        </p:sp>
        <p:sp>
          <p:nvSpPr>
            <p:cNvPr id="22" name="object 20">
              <a:extLst>
                <a:ext uri="{FF2B5EF4-FFF2-40B4-BE49-F238E27FC236}">
                  <a16:creationId xmlns:a16="http://schemas.microsoft.com/office/drawing/2014/main" id="{79E48AE6-D9F1-2081-F717-3118D853C146}"/>
                </a:ext>
              </a:extLst>
            </p:cNvPr>
            <p:cNvSpPr/>
            <p:nvPr/>
          </p:nvSpPr>
          <p:spPr>
            <a:xfrm>
              <a:off x="6215222" y="2132826"/>
              <a:ext cx="1666239" cy="617220"/>
            </a:xfrm>
            <a:custGeom>
              <a:avLst/>
              <a:gdLst/>
              <a:ahLst/>
              <a:cxnLst/>
              <a:rect l="l" t="t" r="r" b="b"/>
              <a:pathLst>
                <a:path w="1666240" h="617219">
                  <a:moveTo>
                    <a:pt x="1563082" y="0"/>
                  </a:moveTo>
                  <a:lnTo>
                    <a:pt x="102839" y="0"/>
                  </a:lnTo>
                  <a:lnTo>
                    <a:pt x="62809" y="8080"/>
                  </a:lnTo>
                  <a:lnTo>
                    <a:pt x="30120" y="30117"/>
                  </a:lnTo>
                  <a:lnTo>
                    <a:pt x="8081" y="62801"/>
                  </a:lnTo>
                  <a:lnTo>
                    <a:pt x="0" y="102825"/>
                  </a:lnTo>
                  <a:lnTo>
                    <a:pt x="0" y="514121"/>
                  </a:lnTo>
                  <a:lnTo>
                    <a:pt x="8081" y="554145"/>
                  </a:lnTo>
                  <a:lnTo>
                    <a:pt x="30120" y="586830"/>
                  </a:lnTo>
                  <a:lnTo>
                    <a:pt x="62809" y="608866"/>
                  </a:lnTo>
                  <a:lnTo>
                    <a:pt x="102839" y="616946"/>
                  </a:lnTo>
                  <a:lnTo>
                    <a:pt x="1563082" y="616946"/>
                  </a:lnTo>
                  <a:lnTo>
                    <a:pt x="1603112" y="608866"/>
                  </a:lnTo>
                  <a:lnTo>
                    <a:pt x="1635801" y="586830"/>
                  </a:lnTo>
                  <a:lnTo>
                    <a:pt x="1657840" y="554145"/>
                  </a:lnTo>
                  <a:lnTo>
                    <a:pt x="1665922" y="514121"/>
                  </a:lnTo>
                  <a:lnTo>
                    <a:pt x="1665922" y="102825"/>
                  </a:lnTo>
                  <a:lnTo>
                    <a:pt x="1657840" y="62801"/>
                  </a:lnTo>
                  <a:lnTo>
                    <a:pt x="1635801" y="30117"/>
                  </a:lnTo>
                  <a:lnTo>
                    <a:pt x="1603112" y="8080"/>
                  </a:lnTo>
                  <a:lnTo>
                    <a:pt x="1563082" y="0"/>
                  </a:lnTo>
                  <a:close/>
                </a:path>
              </a:pathLst>
            </a:custGeom>
            <a:solidFill>
              <a:srgbClr val="CA41C7"/>
            </a:solidFill>
          </p:spPr>
          <p:txBody>
            <a:bodyPr wrap="square" lIns="0" tIns="0" rIns="0" bIns="0" rtlCol="0"/>
            <a:lstStyle/>
            <a:p>
              <a:endParaRPr/>
            </a:p>
          </p:txBody>
        </p:sp>
        <p:sp>
          <p:nvSpPr>
            <p:cNvPr id="23" name="object 21">
              <a:extLst>
                <a:ext uri="{FF2B5EF4-FFF2-40B4-BE49-F238E27FC236}">
                  <a16:creationId xmlns:a16="http://schemas.microsoft.com/office/drawing/2014/main" id="{0E3420F1-C7B6-33AD-1429-19DF5C5DD388}"/>
                </a:ext>
              </a:extLst>
            </p:cNvPr>
            <p:cNvSpPr/>
            <p:nvPr/>
          </p:nvSpPr>
          <p:spPr>
            <a:xfrm>
              <a:off x="6215222" y="2132826"/>
              <a:ext cx="1666239" cy="617220"/>
            </a:xfrm>
            <a:custGeom>
              <a:avLst/>
              <a:gdLst/>
              <a:ahLst/>
              <a:cxnLst/>
              <a:rect l="l" t="t" r="r" b="b"/>
              <a:pathLst>
                <a:path w="1666240" h="617219">
                  <a:moveTo>
                    <a:pt x="0" y="102825"/>
                  </a:moveTo>
                  <a:lnTo>
                    <a:pt x="8081" y="62801"/>
                  </a:lnTo>
                  <a:lnTo>
                    <a:pt x="30120" y="30116"/>
                  </a:lnTo>
                  <a:lnTo>
                    <a:pt x="62809" y="8080"/>
                  </a:lnTo>
                  <a:lnTo>
                    <a:pt x="102839" y="0"/>
                  </a:lnTo>
                  <a:lnTo>
                    <a:pt x="1563082" y="0"/>
                  </a:lnTo>
                  <a:lnTo>
                    <a:pt x="1603112" y="8080"/>
                  </a:lnTo>
                  <a:lnTo>
                    <a:pt x="1635801" y="30116"/>
                  </a:lnTo>
                  <a:lnTo>
                    <a:pt x="1657840" y="62801"/>
                  </a:lnTo>
                  <a:lnTo>
                    <a:pt x="1665922" y="102825"/>
                  </a:lnTo>
                  <a:lnTo>
                    <a:pt x="1665922" y="514120"/>
                  </a:lnTo>
                  <a:lnTo>
                    <a:pt x="1657840" y="554145"/>
                  </a:lnTo>
                  <a:lnTo>
                    <a:pt x="1635801" y="586829"/>
                  </a:lnTo>
                  <a:lnTo>
                    <a:pt x="1603112" y="608865"/>
                  </a:lnTo>
                  <a:lnTo>
                    <a:pt x="1563082" y="616946"/>
                  </a:lnTo>
                  <a:lnTo>
                    <a:pt x="102839" y="616946"/>
                  </a:lnTo>
                  <a:lnTo>
                    <a:pt x="62809" y="608865"/>
                  </a:lnTo>
                  <a:lnTo>
                    <a:pt x="30120" y="586829"/>
                  </a:lnTo>
                  <a:lnTo>
                    <a:pt x="8081" y="554145"/>
                  </a:lnTo>
                  <a:lnTo>
                    <a:pt x="0" y="514120"/>
                  </a:lnTo>
                  <a:lnTo>
                    <a:pt x="0" y="102825"/>
                  </a:lnTo>
                  <a:close/>
                </a:path>
              </a:pathLst>
            </a:custGeom>
            <a:ln w="24553">
              <a:solidFill>
                <a:srgbClr val="FFFFFF"/>
              </a:solidFill>
            </a:ln>
          </p:spPr>
          <p:txBody>
            <a:bodyPr wrap="square" lIns="0" tIns="0" rIns="0" bIns="0" rtlCol="0"/>
            <a:lstStyle/>
            <a:p>
              <a:endParaRPr/>
            </a:p>
          </p:txBody>
        </p:sp>
        <p:sp>
          <p:nvSpPr>
            <p:cNvPr id="24" name="object 22">
              <a:extLst>
                <a:ext uri="{FF2B5EF4-FFF2-40B4-BE49-F238E27FC236}">
                  <a16:creationId xmlns:a16="http://schemas.microsoft.com/office/drawing/2014/main" id="{C2AC1217-7C5A-39D9-3A10-1D84926FE80F}"/>
                </a:ext>
              </a:extLst>
            </p:cNvPr>
            <p:cNvSpPr/>
            <p:nvPr/>
          </p:nvSpPr>
          <p:spPr>
            <a:xfrm>
              <a:off x="6215222" y="2849295"/>
              <a:ext cx="1666239" cy="472440"/>
            </a:xfrm>
            <a:custGeom>
              <a:avLst/>
              <a:gdLst/>
              <a:ahLst/>
              <a:cxnLst/>
              <a:rect l="l" t="t" r="r" b="b"/>
              <a:pathLst>
                <a:path w="1666240" h="472439">
                  <a:moveTo>
                    <a:pt x="1587244" y="0"/>
                  </a:moveTo>
                  <a:lnTo>
                    <a:pt x="78677" y="0"/>
                  </a:lnTo>
                  <a:lnTo>
                    <a:pt x="48052" y="6181"/>
                  </a:lnTo>
                  <a:lnTo>
                    <a:pt x="23043" y="23040"/>
                  </a:lnTo>
                  <a:lnTo>
                    <a:pt x="6182" y="48045"/>
                  </a:lnTo>
                  <a:lnTo>
                    <a:pt x="0" y="78666"/>
                  </a:lnTo>
                  <a:lnTo>
                    <a:pt x="0" y="393329"/>
                  </a:lnTo>
                  <a:lnTo>
                    <a:pt x="6182" y="423949"/>
                  </a:lnTo>
                  <a:lnTo>
                    <a:pt x="23043" y="448954"/>
                  </a:lnTo>
                  <a:lnTo>
                    <a:pt x="48052" y="465813"/>
                  </a:lnTo>
                  <a:lnTo>
                    <a:pt x="78677" y="471995"/>
                  </a:lnTo>
                  <a:lnTo>
                    <a:pt x="1587244" y="471995"/>
                  </a:lnTo>
                  <a:lnTo>
                    <a:pt x="1617869" y="465813"/>
                  </a:lnTo>
                  <a:lnTo>
                    <a:pt x="1642878" y="448954"/>
                  </a:lnTo>
                  <a:lnTo>
                    <a:pt x="1659739" y="423949"/>
                  </a:lnTo>
                  <a:lnTo>
                    <a:pt x="1665922" y="393329"/>
                  </a:lnTo>
                  <a:lnTo>
                    <a:pt x="1665922" y="78666"/>
                  </a:lnTo>
                  <a:lnTo>
                    <a:pt x="1659739" y="48045"/>
                  </a:lnTo>
                  <a:lnTo>
                    <a:pt x="1642878" y="23040"/>
                  </a:lnTo>
                  <a:lnTo>
                    <a:pt x="1617869" y="6181"/>
                  </a:lnTo>
                  <a:lnTo>
                    <a:pt x="1587244" y="0"/>
                  </a:lnTo>
                  <a:close/>
                </a:path>
              </a:pathLst>
            </a:custGeom>
            <a:solidFill>
              <a:srgbClr val="E2A778"/>
            </a:solidFill>
          </p:spPr>
          <p:txBody>
            <a:bodyPr wrap="square" lIns="0" tIns="0" rIns="0" bIns="0" rtlCol="0"/>
            <a:lstStyle/>
            <a:p>
              <a:endParaRPr/>
            </a:p>
          </p:txBody>
        </p:sp>
        <p:sp>
          <p:nvSpPr>
            <p:cNvPr id="25" name="object 23">
              <a:extLst>
                <a:ext uri="{FF2B5EF4-FFF2-40B4-BE49-F238E27FC236}">
                  <a16:creationId xmlns:a16="http://schemas.microsoft.com/office/drawing/2014/main" id="{1783B93C-F806-559E-A744-FFBA945358E2}"/>
                </a:ext>
              </a:extLst>
            </p:cNvPr>
            <p:cNvSpPr/>
            <p:nvPr/>
          </p:nvSpPr>
          <p:spPr>
            <a:xfrm>
              <a:off x="6215222" y="2849295"/>
              <a:ext cx="1666239" cy="472440"/>
            </a:xfrm>
            <a:custGeom>
              <a:avLst/>
              <a:gdLst/>
              <a:ahLst/>
              <a:cxnLst/>
              <a:rect l="l" t="t" r="r" b="b"/>
              <a:pathLst>
                <a:path w="1666240" h="472439">
                  <a:moveTo>
                    <a:pt x="0" y="78667"/>
                  </a:moveTo>
                  <a:lnTo>
                    <a:pt x="6182" y="48046"/>
                  </a:lnTo>
                  <a:lnTo>
                    <a:pt x="23044" y="23041"/>
                  </a:lnTo>
                  <a:lnTo>
                    <a:pt x="48052" y="6182"/>
                  </a:lnTo>
                  <a:lnTo>
                    <a:pt x="78677" y="0"/>
                  </a:lnTo>
                  <a:lnTo>
                    <a:pt x="1587244" y="0"/>
                  </a:lnTo>
                  <a:lnTo>
                    <a:pt x="1617869" y="6182"/>
                  </a:lnTo>
                  <a:lnTo>
                    <a:pt x="1642878" y="23041"/>
                  </a:lnTo>
                  <a:lnTo>
                    <a:pt x="1659739" y="48046"/>
                  </a:lnTo>
                  <a:lnTo>
                    <a:pt x="1665922" y="78667"/>
                  </a:lnTo>
                  <a:lnTo>
                    <a:pt x="1665922" y="393329"/>
                  </a:lnTo>
                  <a:lnTo>
                    <a:pt x="1659739" y="423949"/>
                  </a:lnTo>
                  <a:lnTo>
                    <a:pt x="1642878" y="448955"/>
                  </a:lnTo>
                  <a:lnTo>
                    <a:pt x="1617869" y="465814"/>
                  </a:lnTo>
                  <a:lnTo>
                    <a:pt x="1587244" y="471996"/>
                  </a:lnTo>
                  <a:lnTo>
                    <a:pt x="78677" y="471996"/>
                  </a:lnTo>
                  <a:lnTo>
                    <a:pt x="48052" y="465814"/>
                  </a:lnTo>
                  <a:lnTo>
                    <a:pt x="23044" y="448955"/>
                  </a:lnTo>
                  <a:lnTo>
                    <a:pt x="6182" y="423949"/>
                  </a:lnTo>
                  <a:lnTo>
                    <a:pt x="0" y="393329"/>
                  </a:lnTo>
                  <a:lnTo>
                    <a:pt x="0" y="78667"/>
                  </a:lnTo>
                  <a:close/>
                </a:path>
              </a:pathLst>
            </a:custGeom>
            <a:ln w="24553">
              <a:solidFill>
                <a:srgbClr val="FFFFFF"/>
              </a:solidFill>
            </a:ln>
          </p:spPr>
          <p:txBody>
            <a:bodyPr wrap="square" lIns="0" tIns="0" rIns="0" bIns="0" rtlCol="0"/>
            <a:lstStyle/>
            <a:p>
              <a:endParaRPr/>
            </a:p>
          </p:txBody>
        </p:sp>
        <p:sp>
          <p:nvSpPr>
            <p:cNvPr id="26" name="object 24">
              <a:extLst>
                <a:ext uri="{FF2B5EF4-FFF2-40B4-BE49-F238E27FC236}">
                  <a16:creationId xmlns:a16="http://schemas.microsoft.com/office/drawing/2014/main" id="{5D96E84E-A93D-A545-167C-3CA255F53023}"/>
                </a:ext>
              </a:extLst>
            </p:cNvPr>
            <p:cNvSpPr/>
            <p:nvPr/>
          </p:nvSpPr>
          <p:spPr>
            <a:xfrm>
              <a:off x="6215222" y="3410338"/>
              <a:ext cx="1666239" cy="382270"/>
            </a:xfrm>
            <a:custGeom>
              <a:avLst/>
              <a:gdLst/>
              <a:ahLst/>
              <a:cxnLst/>
              <a:rect l="l" t="t" r="r" b="b"/>
              <a:pathLst>
                <a:path w="1666240" h="382270">
                  <a:moveTo>
                    <a:pt x="1602278" y="0"/>
                  </a:moveTo>
                  <a:lnTo>
                    <a:pt x="63643" y="0"/>
                  </a:lnTo>
                  <a:lnTo>
                    <a:pt x="38870" y="5000"/>
                  </a:lnTo>
                  <a:lnTo>
                    <a:pt x="18640" y="18638"/>
                  </a:lnTo>
                  <a:lnTo>
                    <a:pt x="5001" y="38865"/>
                  </a:lnTo>
                  <a:lnTo>
                    <a:pt x="0" y="63634"/>
                  </a:lnTo>
                  <a:lnTo>
                    <a:pt x="0" y="318171"/>
                  </a:lnTo>
                  <a:lnTo>
                    <a:pt x="5001" y="342941"/>
                  </a:lnTo>
                  <a:lnTo>
                    <a:pt x="18640" y="363168"/>
                  </a:lnTo>
                  <a:lnTo>
                    <a:pt x="38870" y="376805"/>
                  </a:lnTo>
                  <a:lnTo>
                    <a:pt x="63643" y="381806"/>
                  </a:lnTo>
                  <a:lnTo>
                    <a:pt x="1602278" y="381806"/>
                  </a:lnTo>
                  <a:lnTo>
                    <a:pt x="1627052" y="376805"/>
                  </a:lnTo>
                  <a:lnTo>
                    <a:pt x="1647281" y="363168"/>
                  </a:lnTo>
                  <a:lnTo>
                    <a:pt x="1660921" y="342941"/>
                  </a:lnTo>
                  <a:lnTo>
                    <a:pt x="1665922" y="318171"/>
                  </a:lnTo>
                  <a:lnTo>
                    <a:pt x="1665922" y="63634"/>
                  </a:lnTo>
                  <a:lnTo>
                    <a:pt x="1660921" y="38865"/>
                  </a:lnTo>
                  <a:lnTo>
                    <a:pt x="1647281" y="18638"/>
                  </a:lnTo>
                  <a:lnTo>
                    <a:pt x="1627052" y="5000"/>
                  </a:lnTo>
                  <a:lnTo>
                    <a:pt x="1602278" y="0"/>
                  </a:lnTo>
                  <a:close/>
                </a:path>
              </a:pathLst>
            </a:custGeom>
            <a:solidFill>
              <a:srgbClr val="FA923F"/>
            </a:solidFill>
          </p:spPr>
          <p:txBody>
            <a:bodyPr wrap="square" lIns="0" tIns="0" rIns="0" bIns="0" rtlCol="0"/>
            <a:lstStyle/>
            <a:p>
              <a:endParaRPr/>
            </a:p>
          </p:txBody>
        </p:sp>
        <p:sp>
          <p:nvSpPr>
            <p:cNvPr id="27" name="object 25">
              <a:extLst>
                <a:ext uri="{FF2B5EF4-FFF2-40B4-BE49-F238E27FC236}">
                  <a16:creationId xmlns:a16="http://schemas.microsoft.com/office/drawing/2014/main" id="{AE9152DC-3E5F-FD45-DA8E-B7BB77D5E169}"/>
                </a:ext>
              </a:extLst>
            </p:cNvPr>
            <p:cNvSpPr/>
            <p:nvPr/>
          </p:nvSpPr>
          <p:spPr>
            <a:xfrm>
              <a:off x="6215222" y="3410338"/>
              <a:ext cx="1666239" cy="382270"/>
            </a:xfrm>
            <a:custGeom>
              <a:avLst/>
              <a:gdLst/>
              <a:ahLst/>
              <a:cxnLst/>
              <a:rect l="l" t="t" r="r" b="b"/>
              <a:pathLst>
                <a:path w="1666240" h="382270">
                  <a:moveTo>
                    <a:pt x="0" y="63635"/>
                  </a:moveTo>
                  <a:lnTo>
                    <a:pt x="5001" y="38865"/>
                  </a:lnTo>
                  <a:lnTo>
                    <a:pt x="18640" y="18638"/>
                  </a:lnTo>
                  <a:lnTo>
                    <a:pt x="38870" y="5000"/>
                  </a:lnTo>
                  <a:lnTo>
                    <a:pt x="63643" y="0"/>
                  </a:lnTo>
                  <a:lnTo>
                    <a:pt x="1602278" y="0"/>
                  </a:lnTo>
                  <a:lnTo>
                    <a:pt x="1627051" y="5000"/>
                  </a:lnTo>
                  <a:lnTo>
                    <a:pt x="1647281" y="18638"/>
                  </a:lnTo>
                  <a:lnTo>
                    <a:pt x="1660921" y="38865"/>
                  </a:lnTo>
                  <a:lnTo>
                    <a:pt x="1665922" y="63635"/>
                  </a:lnTo>
                  <a:lnTo>
                    <a:pt x="1665922" y="318171"/>
                  </a:lnTo>
                  <a:lnTo>
                    <a:pt x="1660921" y="342941"/>
                  </a:lnTo>
                  <a:lnTo>
                    <a:pt x="1647281" y="363168"/>
                  </a:lnTo>
                  <a:lnTo>
                    <a:pt x="1627051" y="376805"/>
                  </a:lnTo>
                  <a:lnTo>
                    <a:pt x="1602278" y="381806"/>
                  </a:lnTo>
                  <a:lnTo>
                    <a:pt x="63643" y="381806"/>
                  </a:lnTo>
                  <a:lnTo>
                    <a:pt x="38870" y="376805"/>
                  </a:lnTo>
                  <a:lnTo>
                    <a:pt x="18640" y="363168"/>
                  </a:lnTo>
                  <a:lnTo>
                    <a:pt x="5001" y="342941"/>
                  </a:lnTo>
                  <a:lnTo>
                    <a:pt x="0" y="318171"/>
                  </a:lnTo>
                  <a:lnTo>
                    <a:pt x="0" y="63635"/>
                  </a:lnTo>
                  <a:close/>
                </a:path>
              </a:pathLst>
            </a:custGeom>
            <a:ln w="24553">
              <a:solidFill>
                <a:srgbClr val="FFFFFF"/>
              </a:solidFill>
            </a:ln>
          </p:spPr>
          <p:txBody>
            <a:bodyPr wrap="square" lIns="0" tIns="0" rIns="0" bIns="0" rtlCol="0"/>
            <a:lstStyle/>
            <a:p>
              <a:endParaRPr/>
            </a:p>
          </p:txBody>
        </p:sp>
      </p:grpSp>
      <p:sp>
        <p:nvSpPr>
          <p:cNvPr id="28" name="object 26">
            <a:extLst>
              <a:ext uri="{FF2B5EF4-FFF2-40B4-BE49-F238E27FC236}">
                <a16:creationId xmlns:a16="http://schemas.microsoft.com/office/drawing/2014/main" id="{2FD6B42A-D19C-85E6-8120-147274992793}"/>
              </a:ext>
            </a:extLst>
          </p:cNvPr>
          <p:cNvSpPr txBox="1"/>
          <p:nvPr/>
        </p:nvSpPr>
        <p:spPr>
          <a:xfrm>
            <a:off x="6465224" y="2310915"/>
            <a:ext cx="1164590" cy="1412240"/>
          </a:xfrm>
          <a:prstGeom prst="rect">
            <a:avLst/>
          </a:prstGeom>
        </p:spPr>
        <p:txBody>
          <a:bodyPr vert="horz" wrap="square" lIns="0" tIns="12700" rIns="0" bIns="0" rtlCol="0">
            <a:spAutoFit/>
          </a:bodyPr>
          <a:lstStyle/>
          <a:p>
            <a:pPr algn="ctr">
              <a:lnSpc>
                <a:spcPct val="100000"/>
              </a:lnSpc>
              <a:spcBef>
                <a:spcPts val="100"/>
              </a:spcBef>
            </a:pPr>
            <a:r>
              <a:rPr sz="1500" spc="-10" dirty="0">
                <a:solidFill>
                  <a:srgbClr val="FFFFFF"/>
                </a:solidFill>
                <a:latin typeface="Verdana"/>
                <a:cs typeface="Verdana"/>
              </a:rPr>
              <a:t>Container</a:t>
            </a:r>
            <a:endParaRPr sz="1500">
              <a:latin typeface="Verdana"/>
              <a:cs typeface="Verdana"/>
            </a:endParaRPr>
          </a:p>
          <a:p>
            <a:pPr marL="12700" marR="5080" indent="-2540" algn="ctr">
              <a:lnSpc>
                <a:spcPct val="225300"/>
              </a:lnSpc>
              <a:spcBef>
                <a:spcPts val="1005"/>
              </a:spcBef>
            </a:pPr>
            <a:r>
              <a:rPr sz="1500" spc="-120" dirty="0">
                <a:solidFill>
                  <a:srgbClr val="FFFFFF"/>
                </a:solidFill>
                <a:latin typeface="Verdana"/>
                <a:cs typeface="Verdana"/>
              </a:rPr>
              <a:t>&lt;Our</a:t>
            </a:r>
            <a:r>
              <a:rPr sz="1500" spc="-95" dirty="0">
                <a:solidFill>
                  <a:srgbClr val="FFFFFF"/>
                </a:solidFill>
                <a:latin typeface="Verdana"/>
                <a:cs typeface="Verdana"/>
              </a:rPr>
              <a:t> </a:t>
            </a:r>
            <a:r>
              <a:rPr sz="1500" spc="-10" dirty="0">
                <a:solidFill>
                  <a:srgbClr val="FFFFFF"/>
                </a:solidFill>
                <a:latin typeface="Verdana"/>
                <a:cs typeface="Verdana"/>
              </a:rPr>
              <a:t>Code&gt; </a:t>
            </a:r>
            <a:r>
              <a:rPr sz="1500" spc="-65" dirty="0">
                <a:solidFill>
                  <a:srgbClr val="FFFFFF"/>
                </a:solidFill>
                <a:latin typeface="Verdana"/>
                <a:cs typeface="Verdana"/>
              </a:rPr>
              <a:t>Environment</a:t>
            </a:r>
            <a:endParaRPr sz="1500">
              <a:latin typeface="Verdana"/>
              <a:cs typeface="Verdana"/>
            </a:endParaRPr>
          </a:p>
        </p:txBody>
      </p:sp>
      <p:grpSp>
        <p:nvGrpSpPr>
          <p:cNvPr id="29" name="object 27">
            <a:extLst>
              <a:ext uri="{FF2B5EF4-FFF2-40B4-BE49-F238E27FC236}">
                <a16:creationId xmlns:a16="http://schemas.microsoft.com/office/drawing/2014/main" id="{2DF92F7E-A2A0-230F-1BF0-2B5C4810B85A}"/>
              </a:ext>
            </a:extLst>
          </p:cNvPr>
          <p:cNvGrpSpPr/>
          <p:nvPr/>
        </p:nvGrpSpPr>
        <p:grpSpPr>
          <a:xfrm>
            <a:off x="5532280" y="4224995"/>
            <a:ext cx="3032125" cy="1821180"/>
            <a:chOff x="5532280" y="4224995"/>
            <a:chExt cx="3032125" cy="1821180"/>
          </a:xfrm>
        </p:grpSpPr>
        <p:sp>
          <p:nvSpPr>
            <p:cNvPr id="30" name="object 28">
              <a:extLst>
                <a:ext uri="{FF2B5EF4-FFF2-40B4-BE49-F238E27FC236}">
                  <a16:creationId xmlns:a16="http://schemas.microsoft.com/office/drawing/2014/main" id="{F4DBC8A9-1E85-91E4-71C9-8202337F2751}"/>
                </a:ext>
              </a:extLst>
            </p:cNvPr>
            <p:cNvSpPr/>
            <p:nvPr/>
          </p:nvSpPr>
          <p:spPr>
            <a:xfrm>
              <a:off x="5544662" y="4545850"/>
              <a:ext cx="3007360" cy="1487805"/>
            </a:xfrm>
            <a:custGeom>
              <a:avLst/>
              <a:gdLst/>
              <a:ahLst/>
              <a:cxnLst/>
              <a:rect l="l" t="t" r="r" b="b"/>
              <a:pathLst>
                <a:path w="3007359" h="1487804">
                  <a:moveTo>
                    <a:pt x="2759069" y="0"/>
                  </a:moveTo>
                  <a:lnTo>
                    <a:pt x="247972" y="0"/>
                  </a:lnTo>
                  <a:lnTo>
                    <a:pt x="197997" y="5037"/>
                  </a:lnTo>
                  <a:lnTo>
                    <a:pt x="151450" y="19484"/>
                  </a:lnTo>
                  <a:lnTo>
                    <a:pt x="109328" y="42344"/>
                  </a:lnTo>
                  <a:lnTo>
                    <a:pt x="72629" y="72620"/>
                  </a:lnTo>
                  <a:lnTo>
                    <a:pt x="42349" y="109314"/>
                  </a:lnTo>
                  <a:lnTo>
                    <a:pt x="19486" y="151430"/>
                  </a:lnTo>
                  <a:lnTo>
                    <a:pt x="5037" y="197971"/>
                  </a:lnTo>
                  <a:lnTo>
                    <a:pt x="0" y="247939"/>
                  </a:lnTo>
                  <a:lnTo>
                    <a:pt x="0" y="1239666"/>
                  </a:lnTo>
                  <a:lnTo>
                    <a:pt x="5037" y="1289634"/>
                  </a:lnTo>
                  <a:lnTo>
                    <a:pt x="19486" y="1336175"/>
                  </a:lnTo>
                  <a:lnTo>
                    <a:pt x="42349" y="1378291"/>
                  </a:lnTo>
                  <a:lnTo>
                    <a:pt x="72629" y="1414985"/>
                  </a:lnTo>
                  <a:lnTo>
                    <a:pt x="109328" y="1445261"/>
                  </a:lnTo>
                  <a:lnTo>
                    <a:pt x="151450" y="1468121"/>
                  </a:lnTo>
                  <a:lnTo>
                    <a:pt x="197997" y="1482568"/>
                  </a:lnTo>
                  <a:lnTo>
                    <a:pt x="247972" y="1487605"/>
                  </a:lnTo>
                  <a:lnTo>
                    <a:pt x="2759069" y="1487605"/>
                  </a:lnTo>
                  <a:lnTo>
                    <a:pt x="2809045" y="1482568"/>
                  </a:lnTo>
                  <a:lnTo>
                    <a:pt x="2855592" y="1468121"/>
                  </a:lnTo>
                  <a:lnTo>
                    <a:pt x="2897713" y="1445261"/>
                  </a:lnTo>
                  <a:lnTo>
                    <a:pt x="2934413" y="1414985"/>
                  </a:lnTo>
                  <a:lnTo>
                    <a:pt x="2964692" y="1378291"/>
                  </a:lnTo>
                  <a:lnTo>
                    <a:pt x="2987555" y="1336175"/>
                  </a:lnTo>
                  <a:lnTo>
                    <a:pt x="3002004" y="1289634"/>
                  </a:lnTo>
                  <a:lnTo>
                    <a:pt x="3007042" y="1239666"/>
                  </a:lnTo>
                  <a:lnTo>
                    <a:pt x="3007042" y="247939"/>
                  </a:lnTo>
                  <a:lnTo>
                    <a:pt x="3002004" y="197971"/>
                  </a:lnTo>
                  <a:lnTo>
                    <a:pt x="2987555" y="151430"/>
                  </a:lnTo>
                  <a:lnTo>
                    <a:pt x="2964692" y="109314"/>
                  </a:lnTo>
                  <a:lnTo>
                    <a:pt x="2934413" y="72620"/>
                  </a:lnTo>
                  <a:lnTo>
                    <a:pt x="2897713" y="42344"/>
                  </a:lnTo>
                  <a:lnTo>
                    <a:pt x="2855592" y="19484"/>
                  </a:lnTo>
                  <a:lnTo>
                    <a:pt x="2809045" y="5037"/>
                  </a:lnTo>
                  <a:lnTo>
                    <a:pt x="2759069" y="0"/>
                  </a:lnTo>
                  <a:close/>
                </a:path>
              </a:pathLst>
            </a:custGeom>
            <a:solidFill>
              <a:srgbClr val="EDC0EC"/>
            </a:solidFill>
          </p:spPr>
          <p:txBody>
            <a:bodyPr wrap="square" lIns="0" tIns="0" rIns="0" bIns="0" rtlCol="0"/>
            <a:lstStyle/>
            <a:p>
              <a:endParaRPr/>
            </a:p>
          </p:txBody>
        </p:sp>
        <p:sp>
          <p:nvSpPr>
            <p:cNvPr id="31" name="object 29">
              <a:extLst>
                <a:ext uri="{FF2B5EF4-FFF2-40B4-BE49-F238E27FC236}">
                  <a16:creationId xmlns:a16="http://schemas.microsoft.com/office/drawing/2014/main" id="{45F6D129-3037-DAC8-5E3D-D660F423A5F0}"/>
                </a:ext>
              </a:extLst>
            </p:cNvPr>
            <p:cNvSpPr/>
            <p:nvPr/>
          </p:nvSpPr>
          <p:spPr>
            <a:xfrm>
              <a:off x="5544662" y="4545850"/>
              <a:ext cx="3007360" cy="1487805"/>
            </a:xfrm>
            <a:custGeom>
              <a:avLst/>
              <a:gdLst/>
              <a:ahLst/>
              <a:cxnLst/>
              <a:rect l="l" t="t" r="r" b="b"/>
              <a:pathLst>
                <a:path w="3007359" h="1487804">
                  <a:moveTo>
                    <a:pt x="0" y="247939"/>
                  </a:moveTo>
                  <a:lnTo>
                    <a:pt x="5037" y="197971"/>
                  </a:lnTo>
                  <a:lnTo>
                    <a:pt x="19486" y="151430"/>
                  </a:lnTo>
                  <a:lnTo>
                    <a:pt x="42349" y="109314"/>
                  </a:lnTo>
                  <a:lnTo>
                    <a:pt x="72629" y="72619"/>
                  </a:lnTo>
                  <a:lnTo>
                    <a:pt x="109328" y="42344"/>
                  </a:lnTo>
                  <a:lnTo>
                    <a:pt x="151450" y="19484"/>
                  </a:lnTo>
                  <a:lnTo>
                    <a:pt x="197997" y="5037"/>
                  </a:lnTo>
                  <a:lnTo>
                    <a:pt x="247972" y="0"/>
                  </a:lnTo>
                  <a:lnTo>
                    <a:pt x="2759069" y="0"/>
                  </a:lnTo>
                  <a:lnTo>
                    <a:pt x="2809045" y="5037"/>
                  </a:lnTo>
                  <a:lnTo>
                    <a:pt x="2855592" y="19484"/>
                  </a:lnTo>
                  <a:lnTo>
                    <a:pt x="2897713" y="42344"/>
                  </a:lnTo>
                  <a:lnTo>
                    <a:pt x="2934413" y="72619"/>
                  </a:lnTo>
                  <a:lnTo>
                    <a:pt x="2964692" y="109314"/>
                  </a:lnTo>
                  <a:lnTo>
                    <a:pt x="2987555" y="151430"/>
                  </a:lnTo>
                  <a:lnTo>
                    <a:pt x="3002004" y="197971"/>
                  </a:lnTo>
                  <a:lnTo>
                    <a:pt x="3007042" y="247939"/>
                  </a:lnTo>
                  <a:lnTo>
                    <a:pt x="3007042" y="1239665"/>
                  </a:lnTo>
                  <a:lnTo>
                    <a:pt x="3002004" y="1289633"/>
                  </a:lnTo>
                  <a:lnTo>
                    <a:pt x="2987555" y="1336174"/>
                  </a:lnTo>
                  <a:lnTo>
                    <a:pt x="2964692" y="1378290"/>
                  </a:lnTo>
                  <a:lnTo>
                    <a:pt x="2934413" y="1414985"/>
                  </a:lnTo>
                  <a:lnTo>
                    <a:pt x="2897713" y="1445260"/>
                  </a:lnTo>
                  <a:lnTo>
                    <a:pt x="2855592" y="1468120"/>
                  </a:lnTo>
                  <a:lnTo>
                    <a:pt x="2809045" y="1482567"/>
                  </a:lnTo>
                  <a:lnTo>
                    <a:pt x="2759069" y="1487604"/>
                  </a:lnTo>
                  <a:lnTo>
                    <a:pt x="247972" y="1487604"/>
                  </a:lnTo>
                  <a:lnTo>
                    <a:pt x="197997" y="1482567"/>
                  </a:lnTo>
                  <a:lnTo>
                    <a:pt x="151450" y="1468120"/>
                  </a:lnTo>
                  <a:lnTo>
                    <a:pt x="109328" y="1445260"/>
                  </a:lnTo>
                  <a:lnTo>
                    <a:pt x="72629" y="1414985"/>
                  </a:lnTo>
                  <a:lnTo>
                    <a:pt x="42349" y="1378290"/>
                  </a:lnTo>
                  <a:lnTo>
                    <a:pt x="19486" y="1336174"/>
                  </a:lnTo>
                  <a:lnTo>
                    <a:pt x="5037" y="1289633"/>
                  </a:lnTo>
                  <a:lnTo>
                    <a:pt x="0" y="1239665"/>
                  </a:lnTo>
                  <a:lnTo>
                    <a:pt x="0" y="247939"/>
                  </a:lnTo>
                  <a:close/>
                </a:path>
              </a:pathLst>
            </a:custGeom>
            <a:ln w="24553">
              <a:solidFill>
                <a:srgbClr val="CA41C7"/>
              </a:solidFill>
            </a:ln>
          </p:spPr>
          <p:txBody>
            <a:bodyPr wrap="square" lIns="0" tIns="0" rIns="0" bIns="0" rtlCol="0"/>
            <a:lstStyle/>
            <a:p>
              <a:endParaRPr/>
            </a:p>
          </p:txBody>
        </p:sp>
        <p:sp>
          <p:nvSpPr>
            <p:cNvPr id="32" name="object 30">
              <a:extLst>
                <a:ext uri="{FF2B5EF4-FFF2-40B4-BE49-F238E27FC236}">
                  <a16:creationId xmlns:a16="http://schemas.microsoft.com/office/drawing/2014/main" id="{C987654A-2C84-08EB-479F-ED7F28A101C8}"/>
                </a:ext>
              </a:extLst>
            </p:cNvPr>
            <p:cNvSpPr/>
            <p:nvPr/>
          </p:nvSpPr>
          <p:spPr>
            <a:xfrm>
              <a:off x="6215222" y="4237377"/>
              <a:ext cx="1666239" cy="617220"/>
            </a:xfrm>
            <a:custGeom>
              <a:avLst/>
              <a:gdLst/>
              <a:ahLst/>
              <a:cxnLst/>
              <a:rect l="l" t="t" r="r" b="b"/>
              <a:pathLst>
                <a:path w="1666240" h="617220">
                  <a:moveTo>
                    <a:pt x="1563082" y="0"/>
                  </a:moveTo>
                  <a:lnTo>
                    <a:pt x="102839" y="0"/>
                  </a:lnTo>
                  <a:lnTo>
                    <a:pt x="62809" y="8080"/>
                  </a:lnTo>
                  <a:lnTo>
                    <a:pt x="30120" y="30116"/>
                  </a:lnTo>
                  <a:lnTo>
                    <a:pt x="8081" y="62801"/>
                  </a:lnTo>
                  <a:lnTo>
                    <a:pt x="0" y="102825"/>
                  </a:lnTo>
                  <a:lnTo>
                    <a:pt x="0" y="514121"/>
                  </a:lnTo>
                  <a:lnTo>
                    <a:pt x="8081" y="554145"/>
                  </a:lnTo>
                  <a:lnTo>
                    <a:pt x="30120" y="586829"/>
                  </a:lnTo>
                  <a:lnTo>
                    <a:pt x="62809" y="608866"/>
                  </a:lnTo>
                  <a:lnTo>
                    <a:pt x="102839" y="616946"/>
                  </a:lnTo>
                  <a:lnTo>
                    <a:pt x="1563082" y="616946"/>
                  </a:lnTo>
                  <a:lnTo>
                    <a:pt x="1603112" y="608866"/>
                  </a:lnTo>
                  <a:lnTo>
                    <a:pt x="1635801" y="586829"/>
                  </a:lnTo>
                  <a:lnTo>
                    <a:pt x="1657840" y="554145"/>
                  </a:lnTo>
                  <a:lnTo>
                    <a:pt x="1665922" y="514121"/>
                  </a:lnTo>
                  <a:lnTo>
                    <a:pt x="1665922" y="102825"/>
                  </a:lnTo>
                  <a:lnTo>
                    <a:pt x="1657840" y="62801"/>
                  </a:lnTo>
                  <a:lnTo>
                    <a:pt x="1635801" y="30116"/>
                  </a:lnTo>
                  <a:lnTo>
                    <a:pt x="1603112" y="8080"/>
                  </a:lnTo>
                  <a:lnTo>
                    <a:pt x="1563082" y="0"/>
                  </a:lnTo>
                  <a:close/>
                </a:path>
              </a:pathLst>
            </a:custGeom>
            <a:solidFill>
              <a:srgbClr val="CA41C7"/>
            </a:solidFill>
          </p:spPr>
          <p:txBody>
            <a:bodyPr wrap="square" lIns="0" tIns="0" rIns="0" bIns="0" rtlCol="0"/>
            <a:lstStyle/>
            <a:p>
              <a:endParaRPr/>
            </a:p>
          </p:txBody>
        </p:sp>
        <p:sp>
          <p:nvSpPr>
            <p:cNvPr id="33" name="object 31">
              <a:extLst>
                <a:ext uri="{FF2B5EF4-FFF2-40B4-BE49-F238E27FC236}">
                  <a16:creationId xmlns:a16="http://schemas.microsoft.com/office/drawing/2014/main" id="{B46AB92F-9681-42A3-4275-9C0E47E2F4A7}"/>
                </a:ext>
              </a:extLst>
            </p:cNvPr>
            <p:cNvSpPr/>
            <p:nvPr/>
          </p:nvSpPr>
          <p:spPr>
            <a:xfrm>
              <a:off x="6215222" y="4237377"/>
              <a:ext cx="1666239" cy="617220"/>
            </a:xfrm>
            <a:custGeom>
              <a:avLst/>
              <a:gdLst/>
              <a:ahLst/>
              <a:cxnLst/>
              <a:rect l="l" t="t" r="r" b="b"/>
              <a:pathLst>
                <a:path w="1666240" h="617220">
                  <a:moveTo>
                    <a:pt x="0" y="102825"/>
                  </a:moveTo>
                  <a:lnTo>
                    <a:pt x="8081" y="62801"/>
                  </a:lnTo>
                  <a:lnTo>
                    <a:pt x="30120" y="30116"/>
                  </a:lnTo>
                  <a:lnTo>
                    <a:pt x="62809" y="8080"/>
                  </a:lnTo>
                  <a:lnTo>
                    <a:pt x="102839" y="0"/>
                  </a:lnTo>
                  <a:lnTo>
                    <a:pt x="1563082" y="0"/>
                  </a:lnTo>
                  <a:lnTo>
                    <a:pt x="1603112" y="8080"/>
                  </a:lnTo>
                  <a:lnTo>
                    <a:pt x="1635801" y="30116"/>
                  </a:lnTo>
                  <a:lnTo>
                    <a:pt x="1657840" y="62801"/>
                  </a:lnTo>
                  <a:lnTo>
                    <a:pt x="1665922" y="102825"/>
                  </a:lnTo>
                  <a:lnTo>
                    <a:pt x="1665922" y="514120"/>
                  </a:lnTo>
                  <a:lnTo>
                    <a:pt x="1657840" y="554145"/>
                  </a:lnTo>
                  <a:lnTo>
                    <a:pt x="1635801" y="586829"/>
                  </a:lnTo>
                  <a:lnTo>
                    <a:pt x="1603112" y="608865"/>
                  </a:lnTo>
                  <a:lnTo>
                    <a:pt x="1563082" y="616946"/>
                  </a:lnTo>
                  <a:lnTo>
                    <a:pt x="102839" y="616946"/>
                  </a:lnTo>
                  <a:lnTo>
                    <a:pt x="62809" y="608865"/>
                  </a:lnTo>
                  <a:lnTo>
                    <a:pt x="30120" y="586829"/>
                  </a:lnTo>
                  <a:lnTo>
                    <a:pt x="8081" y="554145"/>
                  </a:lnTo>
                  <a:lnTo>
                    <a:pt x="0" y="514120"/>
                  </a:lnTo>
                  <a:lnTo>
                    <a:pt x="0" y="102825"/>
                  </a:lnTo>
                  <a:close/>
                </a:path>
              </a:pathLst>
            </a:custGeom>
            <a:ln w="24553">
              <a:solidFill>
                <a:srgbClr val="FFFFFF"/>
              </a:solidFill>
            </a:ln>
          </p:spPr>
          <p:txBody>
            <a:bodyPr wrap="square" lIns="0" tIns="0" rIns="0" bIns="0" rtlCol="0"/>
            <a:lstStyle/>
            <a:p>
              <a:endParaRPr/>
            </a:p>
          </p:txBody>
        </p:sp>
        <p:sp>
          <p:nvSpPr>
            <p:cNvPr id="34" name="object 32">
              <a:extLst>
                <a:ext uri="{FF2B5EF4-FFF2-40B4-BE49-F238E27FC236}">
                  <a16:creationId xmlns:a16="http://schemas.microsoft.com/office/drawing/2014/main" id="{7BD3DC27-2143-6927-D650-C244D9DAAF2A}"/>
                </a:ext>
              </a:extLst>
            </p:cNvPr>
            <p:cNvSpPr/>
            <p:nvPr/>
          </p:nvSpPr>
          <p:spPr>
            <a:xfrm>
              <a:off x="6215222" y="4953845"/>
              <a:ext cx="1666239" cy="472440"/>
            </a:xfrm>
            <a:custGeom>
              <a:avLst/>
              <a:gdLst/>
              <a:ahLst/>
              <a:cxnLst/>
              <a:rect l="l" t="t" r="r" b="b"/>
              <a:pathLst>
                <a:path w="1666240" h="472439">
                  <a:moveTo>
                    <a:pt x="1587244" y="0"/>
                  </a:moveTo>
                  <a:lnTo>
                    <a:pt x="78677" y="0"/>
                  </a:lnTo>
                  <a:lnTo>
                    <a:pt x="48052" y="6182"/>
                  </a:lnTo>
                  <a:lnTo>
                    <a:pt x="23043" y="23041"/>
                  </a:lnTo>
                  <a:lnTo>
                    <a:pt x="6182" y="48046"/>
                  </a:lnTo>
                  <a:lnTo>
                    <a:pt x="0" y="78667"/>
                  </a:lnTo>
                  <a:lnTo>
                    <a:pt x="0" y="393329"/>
                  </a:lnTo>
                  <a:lnTo>
                    <a:pt x="6182" y="423950"/>
                  </a:lnTo>
                  <a:lnTo>
                    <a:pt x="23043" y="448955"/>
                  </a:lnTo>
                  <a:lnTo>
                    <a:pt x="48052" y="465814"/>
                  </a:lnTo>
                  <a:lnTo>
                    <a:pt x="78677" y="471996"/>
                  </a:lnTo>
                  <a:lnTo>
                    <a:pt x="1587244" y="471996"/>
                  </a:lnTo>
                  <a:lnTo>
                    <a:pt x="1617869" y="465814"/>
                  </a:lnTo>
                  <a:lnTo>
                    <a:pt x="1642878" y="448955"/>
                  </a:lnTo>
                  <a:lnTo>
                    <a:pt x="1659739" y="423950"/>
                  </a:lnTo>
                  <a:lnTo>
                    <a:pt x="1665922" y="393329"/>
                  </a:lnTo>
                  <a:lnTo>
                    <a:pt x="1665922" y="78667"/>
                  </a:lnTo>
                  <a:lnTo>
                    <a:pt x="1659739" y="48046"/>
                  </a:lnTo>
                  <a:lnTo>
                    <a:pt x="1642878" y="23041"/>
                  </a:lnTo>
                  <a:lnTo>
                    <a:pt x="1617869" y="6182"/>
                  </a:lnTo>
                  <a:lnTo>
                    <a:pt x="1587244" y="0"/>
                  </a:lnTo>
                  <a:close/>
                </a:path>
              </a:pathLst>
            </a:custGeom>
            <a:solidFill>
              <a:srgbClr val="E2A778"/>
            </a:solidFill>
          </p:spPr>
          <p:txBody>
            <a:bodyPr wrap="square" lIns="0" tIns="0" rIns="0" bIns="0" rtlCol="0"/>
            <a:lstStyle/>
            <a:p>
              <a:endParaRPr/>
            </a:p>
          </p:txBody>
        </p:sp>
        <p:sp>
          <p:nvSpPr>
            <p:cNvPr id="35" name="object 33">
              <a:extLst>
                <a:ext uri="{FF2B5EF4-FFF2-40B4-BE49-F238E27FC236}">
                  <a16:creationId xmlns:a16="http://schemas.microsoft.com/office/drawing/2014/main" id="{3BCEEA7E-98F1-FCCF-C690-EFF538F98C50}"/>
                </a:ext>
              </a:extLst>
            </p:cNvPr>
            <p:cNvSpPr/>
            <p:nvPr/>
          </p:nvSpPr>
          <p:spPr>
            <a:xfrm>
              <a:off x="6215222" y="4953845"/>
              <a:ext cx="1666239" cy="472440"/>
            </a:xfrm>
            <a:custGeom>
              <a:avLst/>
              <a:gdLst/>
              <a:ahLst/>
              <a:cxnLst/>
              <a:rect l="l" t="t" r="r" b="b"/>
              <a:pathLst>
                <a:path w="1666240" h="472439">
                  <a:moveTo>
                    <a:pt x="0" y="78667"/>
                  </a:moveTo>
                  <a:lnTo>
                    <a:pt x="6182" y="48046"/>
                  </a:lnTo>
                  <a:lnTo>
                    <a:pt x="23044" y="23041"/>
                  </a:lnTo>
                  <a:lnTo>
                    <a:pt x="48052" y="6182"/>
                  </a:lnTo>
                  <a:lnTo>
                    <a:pt x="78677" y="0"/>
                  </a:lnTo>
                  <a:lnTo>
                    <a:pt x="1587244" y="0"/>
                  </a:lnTo>
                  <a:lnTo>
                    <a:pt x="1617869" y="6182"/>
                  </a:lnTo>
                  <a:lnTo>
                    <a:pt x="1642878" y="23041"/>
                  </a:lnTo>
                  <a:lnTo>
                    <a:pt x="1659739" y="48046"/>
                  </a:lnTo>
                  <a:lnTo>
                    <a:pt x="1665922" y="78667"/>
                  </a:lnTo>
                  <a:lnTo>
                    <a:pt x="1665922" y="393329"/>
                  </a:lnTo>
                  <a:lnTo>
                    <a:pt x="1659739" y="423949"/>
                  </a:lnTo>
                  <a:lnTo>
                    <a:pt x="1642878" y="448955"/>
                  </a:lnTo>
                  <a:lnTo>
                    <a:pt x="1617869" y="465814"/>
                  </a:lnTo>
                  <a:lnTo>
                    <a:pt x="1587244" y="471996"/>
                  </a:lnTo>
                  <a:lnTo>
                    <a:pt x="78677" y="471996"/>
                  </a:lnTo>
                  <a:lnTo>
                    <a:pt x="48052" y="465814"/>
                  </a:lnTo>
                  <a:lnTo>
                    <a:pt x="23044" y="448955"/>
                  </a:lnTo>
                  <a:lnTo>
                    <a:pt x="6182" y="423949"/>
                  </a:lnTo>
                  <a:lnTo>
                    <a:pt x="0" y="393329"/>
                  </a:lnTo>
                  <a:lnTo>
                    <a:pt x="0" y="78667"/>
                  </a:lnTo>
                  <a:close/>
                </a:path>
              </a:pathLst>
            </a:custGeom>
            <a:ln w="24553">
              <a:solidFill>
                <a:srgbClr val="FFFFFF"/>
              </a:solidFill>
            </a:ln>
          </p:spPr>
          <p:txBody>
            <a:bodyPr wrap="square" lIns="0" tIns="0" rIns="0" bIns="0" rtlCol="0"/>
            <a:lstStyle/>
            <a:p>
              <a:endParaRPr/>
            </a:p>
          </p:txBody>
        </p:sp>
        <p:sp>
          <p:nvSpPr>
            <p:cNvPr id="36" name="object 34">
              <a:extLst>
                <a:ext uri="{FF2B5EF4-FFF2-40B4-BE49-F238E27FC236}">
                  <a16:creationId xmlns:a16="http://schemas.microsoft.com/office/drawing/2014/main" id="{3A6A5467-CD37-FBFA-A0D6-8B67362C197D}"/>
                </a:ext>
              </a:extLst>
            </p:cNvPr>
            <p:cNvSpPr/>
            <p:nvPr/>
          </p:nvSpPr>
          <p:spPr>
            <a:xfrm>
              <a:off x="6215222" y="5514889"/>
              <a:ext cx="1666239" cy="382270"/>
            </a:xfrm>
            <a:custGeom>
              <a:avLst/>
              <a:gdLst/>
              <a:ahLst/>
              <a:cxnLst/>
              <a:rect l="l" t="t" r="r" b="b"/>
              <a:pathLst>
                <a:path w="1666240" h="382270">
                  <a:moveTo>
                    <a:pt x="1602278" y="0"/>
                  </a:moveTo>
                  <a:lnTo>
                    <a:pt x="63643" y="0"/>
                  </a:lnTo>
                  <a:lnTo>
                    <a:pt x="38870" y="5000"/>
                  </a:lnTo>
                  <a:lnTo>
                    <a:pt x="18640" y="18638"/>
                  </a:lnTo>
                  <a:lnTo>
                    <a:pt x="5001" y="38865"/>
                  </a:lnTo>
                  <a:lnTo>
                    <a:pt x="0" y="63634"/>
                  </a:lnTo>
                  <a:lnTo>
                    <a:pt x="0" y="318170"/>
                  </a:lnTo>
                  <a:lnTo>
                    <a:pt x="5001" y="342940"/>
                  </a:lnTo>
                  <a:lnTo>
                    <a:pt x="18640" y="363167"/>
                  </a:lnTo>
                  <a:lnTo>
                    <a:pt x="38870" y="376805"/>
                  </a:lnTo>
                  <a:lnTo>
                    <a:pt x="63643" y="381806"/>
                  </a:lnTo>
                  <a:lnTo>
                    <a:pt x="1602278" y="381806"/>
                  </a:lnTo>
                  <a:lnTo>
                    <a:pt x="1627052" y="376805"/>
                  </a:lnTo>
                  <a:lnTo>
                    <a:pt x="1647281" y="363167"/>
                  </a:lnTo>
                  <a:lnTo>
                    <a:pt x="1660921" y="342940"/>
                  </a:lnTo>
                  <a:lnTo>
                    <a:pt x="1665922" y="318170"/>
                  </a:lnTo>
                  <a:lnTo>
                    <a:pt x="1665922" y="63634"/>
                  </a:lnTo>
                  <a:lnTo>
                    <a:pt x="1660921" y="38865"/>
                  </a:lnTo>
                  <a:lnTo>
                    <a:pt x="1647281" y="18638"/>
                  </a:lnTo>
                  <a:lnTo>
                    <a:pt x="1627052" y="5000"/>
                  </a:lnTo>
                  <a:lnTo>
                    <a:pt x="1602278" y="0"/>
                  </a:lnTo>
                  <a:close/>
                </a:path>
              </a:pathLst>
            </a:custGeom>
            <a:solidFill>
              <a:srgbClr val="FA923F"/>
            </a:solidFill>
          </p:spPr>
          <p:txBody>
            <a:bodyPr wrap="square" lIns="0" tIns="0" rIns="0" bIns="0" rtlCol="0"/>
            <a:lstStyle/>
            <a:p>
              <a:endParaRPr/>
            </a:p>
          </p:txBody>
        </p:sp>
        <p:sp>
          <p:nvSpPr>
            <p:cNvPr id="37" name="object 35">
              <a:extLst>
                <a:ext uri="{FF2B5EF4-FFF2-40B4-BE49-F238E27FC236}">
                  <a16:creationId xmlns:a16="http://schemas.microsoft.com/office/drawing/2014/main" id="{3DDC3E9B-E5B1-1248-8562-63BC82ABC8E6}"/>
                </a:ext>
              </a:extLst>
            </p:cNvPr>
            <p:cNvSpPr/>
            <p:nvPr/>
          </p:nvSpPr>
          <p:spPr>
            <a:xfrm>
              <a:off x="6215222" y="5514889"/>
              <a:ext cx="1666239" cy="382270"/>
            </a:xfrm>
            <a:custGeom>
              <a:avLst/>
              <a:gdLst/>
              <a:ahLst/>
              <a:cxnLst/>
              <a:rect l="l" t="t" r="r" b="b"/>
              <a:pathLst>
                <a:path w="1666240" h="382270">
                  <a:moveTo>
                    <a:pt x="0" y="63635"/>
                  </a:moveTo>
                  <a:lnTo>
                    <a:pt x="5001" y="38865"/>
                  </a:lnTo>
                  <a:lnTo>
                    <a:pt x="18640" y="18638"/>
                  </a:lnTo>
                  <a:lnTo>
                    <a:pt x="38870" y="5000"/>
                  </a:lnTo>
                  <a:lnTo>
                    <a:pt x="63643" y="0"/>
                  </a:lnTo>
                  <a:lnTo>
                    <a:pt x="1602278" y="0"/>
                  </a:lnTo>
                  <a:lnTo>
                    <a:pt x="1627051" y="5000"/>
                  </a:lnTo>
                  <a:lnTo>
                    <a:pt x="1647281" y="18638"/>
                  </a:lnTo>
                  <a:lnTo>
                    <a:pt x="1660921" y="38865"/>
                  </a:lnTo>
                  <a:lnTo>
                    <a:pt x="1665922" y="63635"/>
                  </a:lnTo>
                  <a:lnTo>
                    <a:pt x="1665922" y="318171"/>
                  </a:lnTo>
                  <a:lnTo>
                    <a:pt x="1660921" y="342941"/>
                  </a:lnTo>
                  <a:lnTo>
                    <a:pt x="1647281" y="363168"/>
                  </a:lnTo>
                  <a:lnTo>
                    <a:pt x="1627051" y="376805"/>
                  </a:lnTo>
                  <a:lnTo>
                    <a:pt x="1602278" y="381806"/>
                  </a:lnTo>
                  <a:lnTo>
                    <a:pt x="63643" y="381806"/>
                  </a:lnTo>
                  <a:lnTo>
                    <a:pt x="38870" y="376805"/>
                  </a:lnTo>
                  <a:lnTo>
                    <a:pt x="18640" y="363168"/>
                  </a:lnTo>
                  <a:lnTo>
                    <a:pt x="5001" y="342941"/>
                  </a:lnTo>
                  <a:lnTo>
                    <a:pt x="0" y="318171"/>
                  </a:lnTo>
                  <a:lnTo>
                    <a:pt x="0" y="63635"/>
                  </a:lnTo>
                  <a:close/>
                </a:path>
              </a:pathLst>
            </a:custGeom>
            <a:ln w="24553">
              <a:solidFill>
                <a:srgbClr val="FFFFFF"/>
              </a:solidFill>
            </a:ln>
          </p:spPr>
          <p:txBody>
            <a:bodyPr wrap="square" lIns="0" tIns="0" rIns="0" bIns="0" rtlCol="0"/>
            <a:lstStyle/>
            <a:p>
              <a:endParaRPr/>
            </a:p>
          </p:txBody>
        </p:sp>
      </p:grpSp>
      <p:sp>
        <p:nvSpPr>
          <p:cNvPr id="38" name="object 36">
            <a:extLst>
              <a:ext uri="{FF2B5EF4-FFF2-40B4-BE49-F238E27FC236}">
                <a16:creationId xmlns:a16="http://schemas.microsoft.com/office/drawing/2014/main" id="{4E2A1A2B-199A-5B5C-D273-9ABB0AF89C67}"/>
              </a:ext>
            </a:extLst>
          </p:cNvPr>
          <p:cNvSpPr txBox="1"/>
          <p:nvPr/>
        </p:nvSpPr>
        <p:spPr>
          <a:xfrm>
            <a:off x="6465224" y="4414035"/>
            <a:ext cx="1164590" cy="1415415"/>
          </a:xfrm>
          <a:prstGeom prst="rect">
            <a:avLst/>
          </a:prstGeom>
        </p:spPr>
        <p:txBody>
          <a:bodyPr vert="horz" wrap="square" lIns="0" tIns="12700" rIns="0" bIns="0" rtlCol="0">
            <a:spAutoFit/>
          </a:bodyPr>
          <a:lstStyle/>
          <a:p>
            <a:pPr algn="ctr">
              <a:lnSpc>
                <a:spcPct val="100000"/>
              </a:lnSpc>
              <a:spcBef>
                <a:spcPts val="100"/>
              </a:spcBef>
            </a:pPr>
            <a:r>
              <a:rPr sz="1500" spc="-10" dirty="0">
                <a:solidFill>
                  <a:srgbClr val="FFFFFF"/>
                </a:solidFill>
                <a:latin typeface="Verdana"/>
                <a:cs typeface="Verdana"/>
              </a:rPr>
              <a:t>Container</a:t>
            </a:r>
            <a:endParaRPr sz="1500">
              <a:latin typeface="Verdana"/>
              <a:cs typeface="Verdana"/>
            </a:endParaRPr>
          </a:p>
          <a:p>
            <a:pPr marL="12700" marR="5080" indent="-2540" algn="ctr">
              <a:lnSpc>
                <a:spcPct val="226700"/>
              </a:lnSpc>
              <a:spcBef>
                <a:spcPts val="980"/>
              </a:spcBef>
            </a:pPr>
            <a:r>
              <a:rPr sz="1500" spc="-120" dirty="0">
                <a:solidFill>
                  <a:srgbClr val="FFFFFF"/>
                </a:solidFill>
                <a:latin typeface="Verdana"/>
                <a:cs typeface="Verdana"/>
              </a:rPr>
              <a:t>&lt;Our</a:t>
            </a:r>
            <a:r>
              <a:rPr sz="1500" spc="-95" dirty="0">
                <a:solidFill>
                  <a:srgbClr val="FFFFFF"/>
                </a:solidFill>
                <a:latin typeface="Verdana"/>
                <a:cs typeface="Verdana"/>
              </a:rPr>
              <a:t> </a:t>
            </a:r>
            <a:r>
              <a:rPr sz="1500" spc="-10" dirty="0">
                <a:solidFill>
                  <a:srgbClr val="FFFFFF"/>
                </a:solidFill>
                <a:latin typeface="Verdana"/>
                <a:cs typeface="Verdana"/>
              </a:rPr>
              <a:t>Code&gt; </a:t>
            </a:r>
            <a:r>
              <a:rPr sz="1500" spc="-65" dirty="0">
                <a:solidFill>
                  <a:srgbClr val="FFFFFF"/>
                </a:solidFill>
                <a:latin typeface="Verdana"/>
                <a:cs typeface="Verdana"/>
              </a:rPr>
              <a:t>Environment</a:t>
            </a:r>
            <a:endParaRPr sz="1500">
              <a:latin typeface="Verdana"/>
              <a:cs typeface="Verdana"/>
            </a:endParaRPr>
          </a:p>
        </p:txBody>
      </p:sp>
      <p:grpSp>
        <p:nvGrpSpPr>
          <p:cNvPr id="39" name="object 37">
            <a:extLst>
              <a:ext uri="{FF2B5EF4-FFF2-40B4-BE49-F238E27FC236}">
                <a16:creationId xmlns:a16="http://schemas.microsoft.com/office/drawing/2014/main" id="{6B9B82A3-BF23-4436-87CA-6B1D4085745D}"/>
              </a:ext>
            </a:extLst>
          </p:cNvPr>
          <p:cNvGrpSpPr/>
          <p:nvPr/>
        </p:nvGrpSpPr>
        <p:grpSpPr>
          <a:xfrm>
            <a:off x="999827" y="3135995"/>
            <a:ext cx="4545330" cy="2713355"/>
            <a:chOff x="999827" y="3135995"/>
            <a:chExt cx="4545330" cy="2713355"/>
          </a:xfrm>
        </p:grpSpPr>
        <p:sp>
          <p:nvSpPr>
            <p:cNvPr id="40" name="object 38">
              <a:extLst>
                <a:ext uri="{FF2B5EF4-FFF2-40B4-BE49-F238E27FC236}">
                  <a16:creationId xmlns:a16="http://schemas.microsoft.com/office/drawing/2014/main" id="{295BB206-A6CB-57FE-324A-CDB47AAB72A2}"/>
                </a:ext>
              </a:extLst>
            </p:cNvPr>
            <p:cNvSpPr/>
            <p:nvPr/>
          </p:nvSpPr>
          <p:spPr>
            <a:xfrm>
              <a:off x="999827" y="3416081"/>
              <a:ext cx="977900" cy="2433320"/>
            </a:xfrm>
            <a:custGeom>
              <a:avLst/>
              <a:gdLst/>
              <a:ahLst/>
              <a:cxnLst/>
              <a:rect l="l" t="t" r="r" b="b"/>
              <a:pathLst>
                <a:path w="977900" h="2433320">
                  <a:moveTo>
                    <a:pt x="868541" y="32738"/>
                  </a:moveTo>
                  <a:lnTo>
                    <a:pt x="0" y="32738"/>
                  </a:lnTo>
                  <a:lnTo>
                    <a:pt x="0" y="2433071"/>
                  </a:lnTo>
                  <a:lnTo>
                    <a:pt x="977681" y="2433071"/>
                  </a:lnTo>
                  <a:lnTo>
                    <a:pt x="977681" y="2416703"/>
                  </a:lnTo>
                  <a:lnTo>
                    <a:pt x="32742" y="2416703"/>
                  </a:lnTo>
                  <a:lnTo>
                    <a:pt x="16371" y="2400334"/>
                  </a:lnTo>
                  <a:lnTo>
                    <a:pt x="32742" y="2400334"/>
                  </a:lnTo>
                  <a:lnTo>
                    <a:pt x="32742" y="65476"/>
                  </a:lnTo>
                  <a:lnTo>
                    <a:pt x="16371" y="65476"/>
                  </a:lnTo>
                  <a:lnTo>
                    <a:pt x="32742" y="49107"/>
                  </a:lnTo>
                  <a:lnTo>
                    <a:pt x="868541" y="49107"/>
                  </a:lnTo>
                  <a:lnTo>
                    <a:pt x="868541" y="32738"/>
                  </a:lnTo>
                  <a:close/>
                </a:path>
                <a:path w="977900" h="2433320">
                  <a:moveTo>
                    <a:pt x="32742" y="2400334"/>
                  </a:moveTo>
                  <a:lnTo>
                    <a:pt x="16371" y="2400334"/>
                  </a:lnTo>
                  <a:lnTo>
                    <a:pt x="32742" y="2416703"/>
                  </a:lnTo>
                  <a:lnTo>
                    <a:pt x="32742" y="2400334"/>
                  </a:lnTo>
                  <a:close/>
                </a:path>
                <a:path w="977900" h="2433320">
                  <a:moveTo>
                    <a:pt x="977681" y="2400334"/>
                  </a:moveTo>
                  <a:lnTo>
                    <a:pt x="32742" y="2400334"/>
                  </a:lnTo>
                  <a:lnTo>
                    <a:pt x="32742" y="2416703"/>
                  </a:lnTo>
                  <a:lnTo>
                    <a:pt x="977681" y="2416703"/>
                  </a:lnTo>
                  <a:lnTo>
                    <a:pt x="977681" y="2400334"/>
                  </a:lnTo>
                  <a:close/>
                </a:path>
                <a:path w="977900" h="2433320">
                  <a:moveTo>
                    <a:pt x="868541" y="0"/>
                  </a:moveTo>
                  <a:lnTo>
                    <a:pt x="868541" y="98212"/>
                  </a:lnTo>
                  <a:lnTo>
                    <a:pt x="934024" y="65476"/>
                  </a:lnTo>
                  <a:lnTo>
                    <a:pt x="884912" y="65476"/>
                  </a:lnTo>
                  <a:lnTo>
                    <a:pt x="884912" y="32738"/>
                  </a:lnTo>
                  <a:lnTo>
                    <a:pt x="934025" y="32738"/>
                  </a:lnTo>
                  <a:lnTo>
                    <a:pt x="868541" y="0"/>
                  </a:lnTo>
                  <a:close/>
                </a:path>
                <a:path w="977900" h="2433320">
                  <a:moveTo>
                    <a:pt x="32742" y="49107"/>
                  </a:moveTo>
                  <a:lnTo>
                    <a:pt x="16371" y="65476"/>
                  </a:lnTo>
                  <a:lnTo>
                    <a:pt x="32742" y="65476"/>
                  </a:lnTo>
                  <a:lnTo>
                    <a:pt x="32742" y="49107"/>
                  </a:lnTo>
                  <a:close/>
                </a:path>
                <a:path w="977900" h="2433320">
                  <a:moveTo>
                    <a:pt x="868541" y="49107"/>
                  </a:moveTo>
                  <a:lnTo>
                    <a:pt x="32742" y="49107"/>
                  </a:lnTo>
                  <a:lnTo>
                    <a:pt x="32742" y="65476"/>
                  </a:lnTo>
                  <a:lnTo>
                    <a:pt x="868541" y="65476"/>
                  </a:lnTo>
                  <a:lnTo>
                    <a:pt x="868541" y="49107"/>
                  </a:lnTo>
                  <a:close/>
                </a:path>
                <a:path w="977900" h="2433320">
                  <a:moveTo>
                    <a:pt x="934025" y="32738"/>
                  </a:moveTo>
                  <a:lnTo>
                    <a:pt x="884912" y="32738"/>
                  </a:lnTo>
                  <a:lnTo>
                    <a:pt x="884912" y="65476"/>
                  </a:lnTo>
                  <a:lnTo>
                    <a:pt x="934024" y="65476"/>
                  </a:lnTo>
                  <a:lnTo>
                    <a:pt x="966767" y="49107"/>
                  </a:lnTo>
                  <a:lnTo>
                    <a:pt x="934025" y="32738"/>
                  </a:lnTo>
                  <a:close/>
                </a:path>
              </a:pathLst>
            </a:custGeom>
            <a:solidFill>
              <a:srgbClr val="E2A778"/>
            </a:solidFill>
          </p:spPr>
          <p:txBody>
            <a:bodyPr wrap="square" lIns="0" tIns="0" rIns="0" bIns="0" rtlCol="0"/>
            <a:lstStyle/>
            <a:p>
              <a:endParaRPr/>
            </a:p>
          </p:txBody>
        </p:sp>
        <p:sp>
          <p:nvSpPr>
            <p:cNvPr id="41" name="object 39">
              <a:extLst>
                <a:ext uri="{FF2B5EF4-FFF2-40B4-BE49-F238E27FC236}">
                  <a16:creationId xmlns:a16="http://schemas.microsoft.com/office/drawing/2014/main" id="{F1C0A7B0-B891-3F8E-F09A-11EB5135C67E}"/>
                </a:ext>
              </a:extLst>
            </p:cNvPr>
            <p:cNvSpPr/>
            <p:nvPr/>
          </p:nvSpPr>
          <p:spPr>
            <a:xfrm>
              <a:off x="4303077" y="3136005"/>
              <a:ext cx="1242060" cy="2202815"/>
            </a:xfrm>
            <a:custGeom>
              <a:avLst/>
              <a:gdLst/>
              <a:ahLst/>
              <a:cxnLst/>
              <a:rect l="l" t="t" r="r" b="b"/>
              <a:pathLst>
                <a:path w="1242060" h="2202815">
                  <a:moveTo>
                    <a:pt x="1241577" y="49098"/>
                  </a:moveTo>
                  <a:lnTo>
                    <a:pt x="1208836" y="32727"/>
                  </a:lnTo>
                  <a:lnTo>
                    <a:pt x="1143355" y="0"/>
                  </a:lnTo>
                  <a:lnTo>
                    <a:pt x="1143355" y="32727"/>
                  </a:lnTo>
                  <a:lnTo>
                    <a:pt x="604418" y="32727"/>
                  </a:lnTo>
                  <a:lnTo>
                    <a:pt x="604418" y="386435"/>
                  </a:lnTo>
                  <a:lnTo>
                    <a:pt x="0" y="386435"/>
                  </a:lnTo>
                  <a:lnTo>
                    <a:pt x="0" y="419176"/>
                  </a:lnTo>
                  <a:lnTo>
                    <a:pt x="604418" y="419176"/>
                  </a:lnTo>
                  <a:lnTo>
                    <a:pt x="604418" y="2170023"/>
                  </a:lnTo>
                  <a:lnTo>
                    <a:pt x="1143355" y="2170023"/>
                  </a:lnTo>
                  <a:lnTo>
                    <a:pt x="1143355" y="2202764"/>
                  </a:lnTo>
                  <a:lnTo>
                    <a:pt x="1208836" y="2170023"/>
                  </a:lnTo>
                  <a:lnTo>
                    <a:pt x="1241577" y="2153653"/>
                  </a:lnTo>
                  <a:lnTo>
                    <a:pt x="1208836" y="2137283"/>
                  </a:lnTo>
                  <a:lnTo>
                    <a:pt x="1143355" y="2104542"/>
                  </a:lnTo>
                  <a:lnTo>
                    <a:pt x="1143355" y="2137283"/>
                  </a:lnTo>
                  <a:lnTo>
                    <a:pt x="637159" y="2137283"/>
                  </a:lnTo>
                  <a:lnTo>
                    <a:pt x="637159" y="419176"/>
                  </a:lnTo>
                  <a:lnTo>
                    <a:pt x="637159" y="402805"/>
                  </a:lnTo>
                  <a:lnTo>
                    <a:pt x="637159" y="386435"/>
                  </a:lnTo>
                  <a:lnTo>
                    <a:pt x="637159" y="65468"/>
                  </a:lnTo>
                  <a:lnTo>
                    <a:pt x="1143355" y="65468"/>
                  </a:lnTo>
                  <a:lnTo>
                    <a:pt x="1143355" y="98209"/>
                  </a:lnTo>
                  <a:lnTo>
                    <a:pt x="1208836" y="65468"/>
                  </a:lnTo>
                  <a:lnTo>
                    <a:pt x="1241577" y="49098"/>
                  </a:lnTo>
                  <a:close/>
                </a:path>
              </a:pathLst>
            </a:custGeom>
            <a:solidFill>
              <a:srgbClr val="FA923F"/>
            </a:solidFill>
          </p:spPr>
          <p:txBody>
            <a:bodyPr wrap="square" lIns="0" tIns="0" rIns="0" bIns="0" rtlCol="0"/>
            <a:lstStyle/>
            <a:p>
              <a:endParaRPr/>
            </a:p>
          </p:txBody>
        </p:sp>
      </p:grpSp>
      <p:sp>
        <p:nvSpPr>
          <p:cNvPr id="42" name="object 2">
            <a:extLst>
              <a:ext uri="{FF2B5EF4-FFF2-40B4-BE49-F238E27FC236}">
                <a16:creationId xmlns:a16="http://schemas.microsoft.com/office/drawing/2014/main" id="{E9EAC651-FE22-18E8-3D84-76190AA1736B}"/>
              </a:ext>
            </a:extLst>
          </p:cNvPr>
          <p:cNvSpPr/>
          <p:nvPr/>
        </p:nvSpPr>
        <p:spPr>
          <a:xfrm>
            <a:off x="2278380" y="1089819"/>
            <a:ext cx="8402320" cy="617220"/>
          </a:xfrm>
          <a:custGeom>
            <a:avLst/>
            <a:gdLst/>
            <a:ahLst/>
            <a:cxnLst/>
            <a:rect l="l" t="t" r="r" b="b"/>
            <a:pathLst>
              <a:path w="8402320" h="617219">
                <a:moveTo>
                  <a:pt x="8401928" y="0"/>
                </a:moveTo>
                <a:lnTo>
                  <a:pt x="135081" y="0"/>
                </a:lnTo>
                <a:lnTo>
                  <a:pt x="82501" y="8080"/>
                </a:lnTo>
                <a:lnTo>
                  <a:pt x="39564" y="30116"/>
                </a:lnTo>
                <a:lnTo>
                  <a:pt x="10615" y="62801"/>
                </a:lnTo>
                <a:lnTo>
                  <a:pt x="0" y="102825"/>
                </a:lnTo>
                <a:lnTo>
                  <a:pt x="0" y="514118"/>
                </a:lnTo>
                <a:lnTo>
                  <a:pt x="10615" y="554144"/>
                </a:lnTo>
                <a:lnTo>
                  <a:pt x="39564" y="586828"/>
                </a:lnTo>
                <a:lnTo>
                  <a:pt x="82501" y="608865"/>
                </a:lnTo>
                <a:lnTo>
                  <a:pt x="135081" y="616945"/>
                </a:lnTo>
                <a:lnTo>
                  <a:pt x="8401928" y="616945"/>
                </a:lnTo>
                <a:lnTo>
                  <a:pt x="8401928" y="0"/>
                </a:lnTo>
                <a:close/>
              </a:path>
            </a:pathLst>
          </a:custGeom>
          <a:solidFill>
            <a:srgbClr val="FA923F"/>
          </a:solidFill>
        </p:spPr>
        <p:txBody>
          <a:bodyPr wrap="square" lIns="0" tIns="0" rIns="0" bIns="0" rtlCol="0"/>
          <a:lstStyle/>
          <a:p>
            <a:endParaRPr/>
          </a:p>
        </p:txBody>
      </p:sp>
      <p:sp>
        <p:nvSpPr>
          <p:cNvPr id="4" name="object 2">
            <a:extLst>
              <a:ext uri="{FF2B5EF4-FFF2-40B4-BE49-F238E27FC236}">
                <a16:creationId xmlns:a16="http://schemas.microsoft.com/office/drawing/2014/main" id="{59510B25-5842-F972-0C69-E7747CA37677}"/>
              </a:ext>
            </a:extLst>
          </p:cNvPr>
          <p:cNvSpPr txBox="1">
            <a:spLocks noGrp="1"/>
          </p:cNvSpPr>
          <p:nvPr>
            <p:ph type="title"/>
          </p:nvPr>
        </p:nvSpPr>
        <p:spPr>
          <a:xfrm>
            <a:off x="2512032" y="1164602"/>
            <a:ext cx="7906384" cy="391159"/>
          </a:xfrm>
          <a:prstGeom prst="rect">
            <a:avLst/>
          </a:prstGeom>
        </p:spPr>
        <p:txBody>
          <a:bodyPr vert="horz" wrap="square" lIns="0" tIns="12700" rIns="0" bIns="0" rtlCol="0">
            <a:spAutoFit/>
          </a:bodyPr>
          <a:lstStyle/>
          <a:p>
            <a:pPr marL="12700">
              <a:lnSpc>
                <a:spcPct val="100000"/>
              </a:lnSpc>
              <a:spcBef>
                <a:spcPts val="100"/>
              </a:spcBef>
            </a:pPr>
            <a:r>
              <a:rPr sz="2400" b="1" spc="-25" dirty="0">
                <a:latin typeface="Arial" panose="020B0604020202020204" pitchFamily="34" charset="0"/>
                <a:cs typeface="Arial" panose="020B0604020202020204" pitchFamily="34" charset="0"/>
              </a:rPr>
              <a:t>Images</a:t>
            </a:r>
            <a:r>
              <a:rPr sz="2400" b="1" spc="-85" dirty="0">
                <a:latin typeface="Arial" panose="020B0604020202020204" pitchFamily="34" charset="0"/>
                <a:cs typeface="Arial" panose="020B0604020202020204" pitchFamily="34" charset="0"/>
              </a:rPr>
              <a:t> </a:t>
            </a:r>
            <a:r>
              <a:rPr sz="2400" b="1" dirty="0">
                <a:latin typeface="Arial" panose="020B0604020202020204" pitchFamily="34" charset="0"/>
                <a:cs typeface="Arial" panose="020B0604020202020204" pitchFamily="34" charset="0"/>
              </a:rPr>
              <a:t>&amp;</a:t>
            </a:r>
            <a:r>
              <a:rPr sz="2400" b="1" spc="-85" dirty="0">
                <a:latin typeface="Arial" panose="020B0604020202020204" pitchFamily="34" charset="0"/>
                <a:cs typeface="Arial" panose="020B0604020202020204" pitchFamily="34" charset="0"/>
              </a:rPr>
              <a:t> </a:t>
            </a:r>
            <a:r>
              <a:rPr sz="2400" b="1" spc="-10" dirty="0">
                <a:latin typeface="Arial" panose="020B0604020202020204" pitchFamily="34" charset="0"/>
                <a:cs typeface="Arial" panose="020B0604020202020204" pitchFamily="34" charset="0"/>
              </a:rPr>
              <a:t>Containers</a:t>
            </a:r>
            <a:r>
              <a:rPr sz="2400" b="1" spc="-75" dirty="0">
                <a:latin typeface="Arial" panose="020B0604020202020204" pitchFamily="34" charset="0"/>
                <a:cs typeface="Arial" panose="020B0604020202020204" pitchFamily="34" charset="0"/>
              </a:rPr>
              <a:t> </a:t>
            </a:r>
            <a:r>
              <a:rPr sz="2400" b="1" spc="-155" dirty="0">
                <a:latin typeface="Arial" panose="020B0604020202020204" pitchFamily="34" charset="0"/>
                <a:cs typeface="Arial" panose="020B0604020202020204" pitchFamily="34" charset="0"/>
              </a:rPr>
              <a:t>–</a:t>
            </a:r>
            <a:r>
              <a:rPr sz="2400" b="1" spc="-85" dirty="0">
                <a:latin typeface="Arial" panose="020B0604020202020204" pitchFamily="34" charset="0"/>
                <a:cs typeface="Arial" panose="020B0604020202020204" pitchFamily="34" charset="0"/>
              </a:rPr>
              <a:t> </a:t>
            </a:r>
            <a:r>
              <a:rPr sz="2400" b="1" dirty="0">
                <a:latin typeface="Arial" panose="020B0604020202020204" pitchFamily="34" charset="0"/>
                <a:cs typeface="Arial" panose="020B0604020202020204" pitchFamily="34" charset="0"/>
              </a:rPr>
              <a:t>First</a:t>
            </a:r>
            <a:r>
              <a:rPr sz="2400" b="1" spc="-90" dirty="0">
                <a:latin typeface="Arial" panose="020B0604020202020204" pitchFamily="34" charset="0"/>
                <a:cs typeface="Arial" panose="020B0604020202020204" pitchFamily="34" charset="0"/>
              </a:rPr>
              <a:t> </a:t>
            </a:r>
            <a:r>
              <a:rPr sz="2400" b="1" spc="-10" dirty="0">
                <a:latin typeface="Arial" panose="020B0604020202020204" pitchFamily="34" charset="0"/>
                <a:cs typeface="Arial" panose="020B0604020202020204" pitchFamily="34" charset="0"/>
              </a:rPr>
              <a:t>Summary</a:t>
            </a:r>
          </a:p>
        </p:txBody>
      </p:sp>
    </p:spTree>
    <p:extLst>
      <p:ext uri="{BB962C8B-B14F-4D97-AF65-F5344CB8AC3E}">
        <p14:creationId xmlns:p14="http://schemas.microsoft.com/office/powerpoint/2010/main" val="3191819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177169" y="1089819"/>
            <a:ext cx="8402320" cy="617220"/>
          </a:xfrm>
          <a:custGeom>
            <a:avLst/>
            <a:gdLst/>
            <a:ahLst/>
            <a:cxnLst/>
            <a:rect l="l" t="t" r="r" b="b"/>
            <a:pathLst>
              <a:path w="8402320" h="617219">
                <a:moveTo>
                  <a:pt x="8401928" y="0"/>
                </a:moveTo>
                <a:lnTo>
                  <a:pt x="135081" y="0"/>
                </a:lnTo>
                <a:lnTo>
                  <a:pt x="82501" y="8080"/>
                </a:lnTo>
                <a:lnTo>
                  <a:pt x="39564" y="30116"/>
                </a:lnTo>
                <a:lnTo>
                  <a:pt x="10615" y="62801"/>
                </a:lnTo>
                <a:lnTo>
                  <a:pt x="0" y="102825"/>
                </a:lnTo>
                <a:lnTo>
                  <a:pt x="0" y="514118"/>
                </a:lnTo>
                <a:lnTo>
                  <a:pt x="10615" y="554144"/>
                </a:lnTo>
                <a:lnTo>
                  <a:pt x="39564" y="586828"/>
                </a:lnTo>
                <a:lnTo>
                  <a:pt x="82501" y="608865"/>
                </a:lnTo>
                <a:lnTo>
                  <a:pt x="135081" y="616945"/>
                </a:lnTo>
                <a:lnTo>
                  <a:pt x="8401928" y="616945"/>
                </a:lnTo>
                <a:lnTo>
                  <a:pt x="8401928" y="0"/>
                </a:lnTo>
                <a:close/>
              </a:path>
            </a:pathLst>
          </a:custGeom>
          <a:solidFill>
            <a:srgbClr val="FA923F"/>
          </a:solidFill>
        </p:spPr>
        <p:txBody>
          <a:bodyPr wrap="square" lIns="0" tIns="0" rIns="0" bIns="0" rtlCol="0"/>
          <a:lstStyle/>
          <a:p>
            <a:endParaRPr/>
          </a:p>
        </p:txBody>
      </p:sp>
      <p:sp>
        <p:nvSpPr>
          <p:cNvPr id="3" name="object 3"/>
          <p:cNvSpPr txBox="1">
            <a:spLocks noGrp="1"/>
          </p:cNvSpPr>
          <p:nvPr>
            <p:ph type="title"/>
          </p:nvPr>
        </p:nvSpPr>
        <p:spPr>
          <a:xfrm>
            <a:off x="2390947" y="1169614"/>
            <a:ext cx="8250875" cy="382156"/>
          </a:xfrm>
          <a:prstGeom prst="rect">
            <a:avLst/>
          </a:prstGeom>
        </p:spPr>
        <p:txBody>
          <a:bodyPr vert="horz" wrap="square" lIns="0" tIns="12700" rIns="0" bIns="0" rtlCol="0">
            <a:spAutoFit/>
          </a:bodyPr>
          <a:lstStyle/>
          <a:p>
            <a:pPr marL="12700">
              <a:lnSpc>
                <a:spcPct val="100000"/>
              </a:lnSpc>
              <a:spcBef>
                <a:spcPts val="100"/>
              </a:spcBef>
            </a:pPr>
            <a:r>
              <a:rPr sz="2400" b="1" dirty="0">
                <a:latin typeface="Arial" panose="020B0604020202020204" pitchFamily="34" charset="0"/>
                <a:cs typeface="Arial" panose="020B0604020202020204" pitchFamily="34" charset="0"/>
              </a:rPr>
              <a:t>Managing</a:t>
            </a:r>
            <a:r>
              <a:rPr sz="2400" b="1" spc="-130" dirty="0">
                <a:latin typeface="Arial" panose="020B0604020202020204" pitchFamily="34" charset="0"/>
                <a:cs typeface="Arial" panose="020B0604020202020204" pitchFamily="34" charset="0"/>
              </a:rPr>
              <a:t> </a:t>
            </a:r>
            <a:r>
              <a:rPr sz="2400" b="1" spc="-25" dirty="0">
                <a:latin typeface="Arial" panose="020B0604020202020204" pitchFamily="34" charset="0"/>
                <a:cs typeface="Arial" panose="020B0604020202020204" pitchFamily="34" charset="0"/>
              </a:rPr>
              <a:t>Images</a:t>
            </a:r>
            <a:r>
              <a:rPr sz="2400" b="1" spc="-130" dirty="0">
                <a:latin typeface="Arial" panose="020B0604020202020204" pitchFamily="34" charset="0"/>
                <a:cs typeface="Arial" panose="020B0604020202020204" pitchFamily="34" charset="0"/>
              </a:rPr>
              <a:t> </a:t>
            </a:r>
            <a:r>
              <a:rPr sz="2400" b="1" dirty="0">
                <a:latin typeface="Arial" panose="020B0604020202020204" pitchFamily="34" charset="0"/>
                <a:cs typeface="Arial" panose="020B0604020202020204" pitchFamily="34" charset="0"/>
              </a:rPr>
              <a:t>&amp;</a:t>
            </a:r>
            <a:r>
              <a:rPr sz="2400" b="1" spc="-130" dirty="0">
                <a:latin typeface="Arial" panose="020B0604020202020204" pitchFamily="34" charset="0"/>
                <a:cs typeface="Arial" panose="020B0604020202020204" pitchFamily="34" charset="0"/>
              </a:rPr>
              <a:t> </a:t>
            </a:r>
            <a:r>
              <a:rPr sz="2400" b="1" spc="-10" dirty="0">
                <a:latin typeface="Arial" panose="020B0604020202020204" pitchFamily="34" charset="0"/>
                <a:cs typeface="Arial" panose="020B0604020202020204" pitchFamily="34" charset="0"/>
              </a:rPr>
              <a:t>Containers</a:t>
            </a:r>
          </a:p>
        </p:txBody>
      </p:sp>
      <p:grpSp>
        <p:nvGrpSpPr>
          <p:cNvPr id="4" name="object 4"/>
          <p:cNvGrpSpPr/>
          <p:nvPr/>
        </p:nvGrpSpPr>
        <p:grpSpPr>
          <a:xfrm>
            <a:off x="1629410" y="2321673"/>
            <a:ext cx="3074035" cy="674370"/>
            <a:chOff x="1629410" y="2321673"/>
            <a:chExt cx="3074035" cy="674370"/>
          </a:xfrm>
        </p:grpSpPr>
        <p:sp>
          <p:nvSpPr>
            <p:cNvPr id="5" name="object 5"/>
            <p:cNvSpPr/>
            <p:nvPr/>
          </p:nvSpPr>
          <p:spPr>
            <a:xfrm>
              <a:off x="1641792" y="2334056"/>
              <a:ext cx="3049270" cy="649605"/>
            </a:xfrm>
            <a:custGeom>
              <a:avLst/>
              <a:gdLst/>
              <a:ahLst/>
              <a:cxnLst/>
              <a:rect l="l" t="t" r="r" b="b"/>
              <a:pathLst>
                <a:path w="3049270" h="649605">
                  <a:moveTo>
                    <a:pt x="2940681" y="0"/>
                  </a:moveTo>
                  <a:lnTo>
                    <a:pt x="108270" y="0"/>
                  </a:lnTo>
                  <a:lnTo>
                    <a:pt x="66126" y="8507"/>
                  </a:lnTo>
                  <a:lnTo>
                    <a:pt x="31711" y="31707"/>
                  </a:lnTo>
                  <a:lnTo>
                    <a:pt x="8508" y="66118"/>
                  </a:lnTo>
                  <a:lnTo>
                    <a:pt x="0" y="108256"/>
                  </a:lnTo>
                  <a:lnTo>
                    <a:pt x="0" y="541261"/>
                  </a:lnTo>
                  <a:lnTo>
                    <a:pt x="8508" y="583399"/>
                  </a:lnTo>
                  <a:lnTo>
                    <a:pt x="31711" y="617809"/>
                  </a:lnTo>
                  <a:lnTo>
                    <a:pt x="66126" y="641010"/>
                  </a:lnTo>
                  <a:lnTo>
                    <a:pt x="108270" y="649517"/>
                  </a:lnTo>
                  <a:lnTo>
                    <a:pt x="2940681" y="649517"/>
                  </a:lnTo>
                  <a:lnTo>
                    <a:pt x="2982825" y="641010"/>
                  </a:lnTo>
                  <a:lnTo>
                    <a:pt x="3017240" y="617809"/>
                  </a:lnTo>
                  <a:lnTo>
                    <a:pt x="3040444" y="583399"/>
                  </a:lnTo>
                  <a:lnTo>
                    <a:pt x="3048952" y="541261"/>
                  </a:lnTo>
                  <a:lnTo>
                    <a:pt x="3048952" y="108256"/>
                  </a:lnTo>
                  <a:lnTo>
                    <a:pt x="3040444" y="66118"/>
                  </a:lnTo>
                  <a:lnTo>
                    <a:pt x="3017240" y="31707"/>
                  </a:lnTo>
                  <a:lnTo>
                    <a:pt x="2982825" y="8507"/>
                  </a:lnTo>
                  <a:lnTo>
                    <a:pt x="2940681" y="0"/>
                  </a:lnTo>
                  <a:close/>
                </a:path>
              </a:pathLst>
            </a:custGeom>
            <a:solidFill>
              <a:srgbClr val="FA923F"/>
            </a:solidFill>
          </p:spPr>
          <p:txBody>
            <a:bodyPr wrap="square" lIns="0" tIns="0" rIns="0" bIns="0" rtlCol="0"/>
            <a:lstStyle/>
            <a:p>
              <a:endParaRPr/>
            </a:p>
          </p:txBody>
        </p:sp>
        <p:sp>
          <p:nvSpPr>
            <p:cNvPr id="6" name="object 6"/>
            <p:cNvSpPr/>
            <p:nvPr/>
          </p:nvSpPr>
          <p:spPr>
            <a:xfrm>
              <a:off x="1641792" y="2334056"/>
              <a:ext cx="3049270" cy="649605"/>
            </a:xfrm>
            <a:custGeom>
              <a:avLst/>
              <a:gdLst/>
              <a:ahLst/>
              <a:cxnLst/>
              <a:rect l="l" t="t" r="r" b="b"/>
              <a:pathLst>
                <a:path w="3049270" h="649605">
                  <a:moveTo>
                    <a:pt x="0" y="108256"/>
                  </a:moveTo>
                  <a:lnTo>
                    <a:pt x="8508" y="66118"/>
                  </a:lnTo>
                  <a:lnTo>
                    <a:pt x="31711" y="31707"/>
                  </a:lnTo>
                  <a:lnTo>
                    <a:pt x="66126" y="8507"/>
                  </a:lnTo>
                  <a:lnTo>
                    <a:pt x="108270" y="0"/>
                  </a:lnTo>
                  <a:lnTo>
                    <a:pt x="2940682" y="0"/>
                  </a:lnTo>
                  <a:lnTo>
                    <a:pt x="2982826" y="8507"/>
                  </a:lnTo>
                  <a:lnTo>
                    <a:pt x="3017241" y="31707"/>
                  </a:lnTo>
                  <a:lnTo>
                    <a:pt x="3040444" y="66118"/>
                  </a:lnTo>
                  <a:lnTo>
                    <a:pt x="3048952" y="108256"/>
                  </a:lnTo>
                  <a:lnTo>
                    <a:pt x="3048952" y="541261"/>
                  </a:lnTo>
                  <a:lnTo>
                    <a:pt x="3040444" y="583399"/>
                  </a:lnTo>
                  <a:lnTo>
                    <a:pt x="3017241" y="617810"/>
                  </a:lnTo>
                  <a:lnTo>
                    <a:pt x="2982826" y="641010"/>
                  </a:lnTo>
                  <a:lnTo>
                    <a:pt x="2940682" y="649517"/>
                  </a:lnTo>
                  <a:lnTo>
                    <a:pt x="108270" y="649517"/>
                  </a:lnTo>
                  <a:lnTo>
                    <a:pt x="66126" y="641010"/>
                  </a:lnTo>
                  <a:lnTo>
                    <a:pt x="31711" y="617810"/>
                  </a:lnTo>
                  <a:lnTo>
                    <a:pt x="8508" y="583399"/>
                  </a:lnTo>
                  <a:lnTo>
                    <a:pt x="0" y="541261"/>
                  </a:lnTo>
                  <a:lnTo>
                    <a:pt x="0" y="108256"/>
                  </a:lnTo>
                  <a:close/>
                </a:path>
              </a:pathLst>
            </a:custGeom>
            <a:ln w="24553">
              <a:solidFill>
                <a:srgbClr val="FFFFFF"/>
              </a:solidFill>
            </a:ln>
          </p:spPr>
          <p:txBody>
            <a:bodyPr wrap="square" lIns="0" tIns="0" rIns="0" bIns="0" rtlCol="0"/>
            <a:lstStyle/>
            <a:p>
              <a:endParaRPr/>
            </a:p>
          </p:txBody>
        </p:sp>
      </p:grpSp>
      <p:sp>
        <p:nvSpPr>
          <p:cNvPr id="7" name="object 7"/>
          <p:cNvSpPr txBox="1"/>
          <p:nvPr/>
        </p:nvSpPr>
        <p:spPr>
          <a:xfrm>
            <a:off x="2812503" y="2527324"/>
            <a:ext cx="704850" cy="254000"/>
          </a:xfrm>
          <a:prstGeom prst="rect">
            <a:avLst/>
          </a:prstGeom>
        </p:spPr>
        <p:txBody>
          <a:bodyPr vert="horz" wrap="square" lIns="0" tIns="12700" rIns="0" bIns="0" rtlCol="0">
            <a:spAutoFit/>
          </a:bodyPr>
          <a:lstStyle/>
          <a:p>
            <a:pPr marL="12700">
              <a:lnSpc>
                <a:spcPct val="100000"/>
              </a:lnSpc>
              <a:spcBef>
                <a:spcPts val="100"/>
              </a:spcBef>
            </a:pPr>
            <a:r>
              <a:rPr sz="1500" b="1" spc="-50" dirty="0">
                <a:solidFill>
                  <a:srgbClr val="FFFFFF"/>
                </a:solidFill>
                <a:latin typeface="Tahoma"/>
                <a:cs typeface="Tahoma"/>
              </a:rPr>
              <a:t>Images</a:t>
            </a:r>
            <a:endParaRPr sz="1500">
              <a:latin typeface="Tahoma"/>
              <a:cs typeface="Tahoma"/>
            </a:endParaRPr>
          </a:p>
        </p:txBody>
      </p:sp>
      <p:grpSp>
        <p:nvGrpSpPr>
          <p:cNvPr id="8" name="object 8"/>
          <p:cNvGrpSpPr/>
          <p:nvPr/>
        </p:nvGrpSpPr>
        <p:grpSpPr>
          <a:xfrm>
            <a:off x="5977572" y="2321673"/>
            <a:ext cx="3074035" cy="674370"/>
            <a:chOff x="5977572" y="2321673"/>
            <a:chExt cx="3074035" cy="674370"/>
          </a:xfrm>
        </p:grpSpPr>
        <p:sp>
          <p:nvSpPr>
            <p:cNvPr id="9" name="object 9"/>
            <p:cNvSpPr/>
            <p:nvPr/>
          </p:nvSpPr>
          <p:spPr>
            <a:xfrm>
              <a:off x="5989954" y="2334056"/>
              <a:ext cx="3049270" cy="649605"/>
            </a:xfrm>
            <a:custGeom>
              <a:avLst/>
              <a:gdLst/>
              <a:ahLst/>
              <a:cxnLst/>
              <a:rect l="l" t="t" r="r" b="b"/>
              <a:pathLst>
                <a:path w="3049270" h="649605">
                  <a:moveTo>
                    <a:pt x="2940681" y="0"/>
                  </a:moveTo>
                  <a:lnTo>
                    <a:pt x="108270" y="0"/>
                  </a:lnTo>
                  <a:lnTo>
                    <a:pt x="66126" y="8507"/>
                  </a:lnTo>
                  <a:lnTo>
                    <a:pt x="31711" y="31707"/>
                  </a:lnTo>
                  <a:lnTo>
                    <a:pt x="8508" y="66118"/>
                  </a:lnTo>
                  <a:lnTo>
                    <a:pt x="0" y="108256"/>
                  </a:lnTo>
                  <a:lnTo>
                    <a:pt x="0" y="541261"/>
                  </a:lnTo>
                  <a:lnTo>
                    <a:pt x="8508" y="583399"/>
                  </a:lnTo>
                  <a:lnTo>
                    <a:pt x="31711" y="617809"/>
                  </a:lnTo>
                  <a:lnTo>
                    <a:pt x="66126" y="641010"/>
                  </a:lnTo>
                  <a:lnTo>
                    <a:pt x="108270" y="649517"/>
                  </a:lnTo>
                  <a:lnTo>
                    <a:pt x="2940681" y="649517"/>
                  </a:lnTo>
                  <a:lnTo>
                    <a:pt x="2982825" y="641010"/>
                  </a:lnTo>
                  <a:lnTo>
                    <a:pt x="3017240" y="617809"/>
                  </a:lnTo>
                  <a:lnTo>
                    <a:pt x="3040444" y="583399"/>
                  </a:lnTo>
                  <a:lnTo>
                    <a:pt x="3048952" y="541261"/>
                  </a:lnTo>
                  <a:lnTo>
                    <a:pt x="3048952" y="108256"/>
                  </a:lnTo>
                  <a:lnTo>
                    <a:pt x="3040444" y="66118"/>
                  </a:lnTo>
                  <a:lnTo>
                    <a:pt x="3017240" y="31707"/>
                  </a:lnTo>
                  <a:lnTo>
                    <a:pt x="2982825" y="8507"/>
                  </a:lnTo>
                  <a:lnTo>
                    <a:pt x="2940681" y="0"/>
                  </a:lnTo>
                  <a:close/>
                </a:path>
              </a:pathLst>
            </a:custGeom>
            <a:solidFill>
              <a:srgbClr val="CA41C7"/>
            </a:solidFill>
          </p:spPr>
          <p:txBody>
            <a:bodyPr wrap="square" lIns="0" tIns="0" rIns="0" bIns="0" rtlCol="0"/>
            <a:lstStyle/>
            <a:p>
              <a:endParaRPr/>
            </a:p>
          </p:txBody>
        </p:sp>
        <p:sp>
          <p:nvSpPr>
            <p:cNvPr id="10" name="object 10"/>
            <p:cNvSpPr/>
            <p:nvPr/>
          </p:nvSpPr>
          <p:spPr>
            <a:xfrm>
              <a:off x="5989954" y="2334056"/>
              <a:ext cx="3049270" cy="649605"/>
            </a:xfrm>
            <a:custGeom>
              <a:avLst/>
              <a:gdLst/>
              <a:ahLst/>
              <a:cxnLst/>
              <a:rect l="l" t="t" r="r" b="b"/>
              <a:pathLst>
                <a:path w="3049270" h="649605">
                  <a:moveTo>
                    <a:pt x="0" y="108256"/>
                  </a:moveTo>
                  <a:lnTo>
                    <a:pt x="8508" y="66118"/>
                  </a:lnTo>
                  <a:lnTo>
                    <a:pt x="31711" y="31707"/>
                  </a:lnTo>
                  <a:lnTo>
                    <a:pt x="66126" y="8507"/>
                  </a:lnTo>
                  <a:lnTo>
                    <a:pt x="108270" y="0"/>
                  </a:lnTo>
                  <a:lnTo>
                    <a:pt x="2940682" y="0"/>
                  </a:lnTo>
                  <a:lnTo>
                    <a:pt x="2982826" y="8507"/>
                  </a:lnTo>
                  <a:lnTo>
                    <a:pt x="3017241" y="31707"/>
                  </a:lnTo>
                  <a:lnTo>
                    <a:pt x="3040444" y="66118"/>
                  </a:lnTo>
                  <a:lnTo>
                    <a:pt x="3048952" y="108256"/>
                  </a:lnTo>
                  <a:lnTo>
                    <a:pt x="3048952" y="541261"/>
                  </a:lnTo>
                  <a:lnTo>
                    <a:pt x="3040444" y="583399"/>
                  </a:lnTo>
                  <a:lnTo>
                    <a:pt x="3017241" y="617810"/>
                  </a:lnTo>
                  <a:lnTo>
                    <a:pt x="2982826" y="641010"/>
                  </a:lnTo>
                  <a:lnTo>
                    <a:pt x="2940682" y="649517"/>
                  </a:lnTo>
                  <a:lnTo>
                    <a:pt x="108270" y="649517"/>
                  </a:lnTo>
                  <a:lnTo>
                    <a:pt x="66126" y="641010"/>
                  </a:lnTo>
                  <a:lnTo>
                    <a:pt x="31711" y="617810"/>
                  </a:lnTo>
                  <a:lnTo>
                    <a:pt x="8508" y="583399"/>
                  </a:lnTo>
                  <a:lnTo>
                    <a:pt x="0" y="541261"/>
                  </a:lnTo>
                  <a:lnTo>
                    <a:pt x="0" y="108256"/>
                  </a:lnTo>
                  <a:close/>
                </a:path>
              </a:pathLst>
            </a:custGeom>
            <a:ln w="24553">
              <a:solidFill>
                <a:srgbClr val="FFFFFF"/>
              </a:solidFill>
            </a:ln>
          </p:spPr>
          <p:txBody>
            <a:bodyPr wrap="square" lIns="0" tIns="0" rIns="0" bIns="0" rtlCol="0"/>
            <a:lstStyle/>
            <a:p>
              <a:endParaRPr/>
            </a:p>
          </p:txBody>
        </p:sp>
      </p:grpSp>
      <p:sp>
        <p:nvSpPr>
          <p:cNvPr id="11" name="object 11"/>
          <p:cNvSpPr txBox="1"/>
          <p:nvPr/>
        </p:nvSpPr>
        <p:spPr>
          <a:xfrm>
            <a:off x="6993544" y="2527324"/>
            <a:ext cx="1039494" cy="254000"/>
          </a:xfrm>
          <a:prstGeom prst="rect">
            <a:avLst/>
          </a:prstGeom>
        </p:spPr>
        <p:txBody>
          <a:bodyPr vert="horz" wrap="square" lIns="0" tIns="12700" rIns="0" bIns="0" rtlCol="0">
            <a:spAutoFit/>
          </a:bodyPr>
          <a:lstStyle/>
          <a:p>
            <a:pPr marL="12700">
              <a:lnSpc>
                <a:spcPct val="100000"/>
              </a:lnSpc>
              <a:spcBef>
                <a:spcPts val="100"/>
              </a:spcBef>
            </a:pPr>
            <a:r>
              <a:rPr sz="1500" b="1" spc="-20" dirty="0">
                <a:solidFill>
                  <a:srgbClr val="FFFFFF"/>
                </a:solidFill>
                <a:latin typeface="Tahoma"/>
                <a:cs typeface="Tahoma"/>
              </a:rPr>
              <a:t>Containers</a:t>
            </a:r>
            <a:endParaRPr sz="1500">
              <a:latin typeface="Tahoma"/>
              <a:cs typeface="Tahoma"/>
            </a:endParaRPr>
          </a:p>
        </p:txBody>
      </p:sp>
      <p:grpSp>
        <p:nvGrpSpPr>
          <p:cNvPr id="12" name="object 12"/>
          <p:cNvGrpSpPr/>
          <p:nvPr/>
        </p:nvGrpSpPr>
        <p:grpSpPr>
          <a:xfrm>
            <a:off x="1629515" y="3128439"/>
            <a:ext cx="3074035" cy="674370"/>
            <a:chOff x="1629515" y="3128439"/>
            <a:chExt cx="3074035" cy="674370"/>
          </a:xfrm>
        </p:grpSpPr>
        <p:sp>
          <p:nvSpPr>
            <p:cNvPr id="13" name="object 13"/>
            <p:cNvSpPr/>
            <p:nvPr/>
          </p:nvSpPr>
          <p:spPr>
            <a:xfrm>
              <a:off x="1641792" y="3140716"/>
              <a:ext cx="3049270" cy="649605"/>
            </a:xfrm>
            <a:custGeom>
              <a:avLst/>
              <a:gdLst/>
              <a:ahLst/>
              <a:cxnLst/>
              <a:rect l="l" t="t" r="r" b="b"/>
              <a:pathLst>
                <a:path w="3049270" h="649604">
                  <a:moveTo>
                    <a:pt x="2940681" y="0"/>
                  </a:moveTo>
                  <a:lnTo>
                    <a:pt x="108270" y="0"/>
                  </a:lnTo>
                  <a:lnTo>
                    <a:pt x="66126" y="8507"/>
                  </a:lnTo>
                  <a:lnTo>
                    <a:pt x="31711" y="31707"/>
                  </a:lnTo>
                  <a:lnTo>
                    <a:pt x="8508" y="66117"/>
                  </a:lnTo>
                  <a:lnTo>
                    <a:pt x="0" y="108256"/>
                  </a:lnTo>
                  <a:lnTo>
                    <a:pt x="0" y="541261"/>
                  </a:lnTo>
                  <a:lnTo>
                    <a:pt x="8508" y="583399"/>
                  </a:lnTo>
                  <a:lnTo>
                    <a:pt x="31711" y="617809"/>
                  </a:lnTo>
                  <a:lnTo>
                    <a:pt x="66126" y="641010"/>
                  </a:lnTo>
                  <a:lnTo>
                    <a:pt x="108270" y="649517"/>
                  </a:lnTo>
                  <a:lnTo>
                    <a:pt x="2940681" y="649517"/>
                  </a:lnTo>
                  <a:lnTo>
                    <a:pt x="2982825" y="641010"/>
                  </a:lnTo>
                  <a:lnTo>
                    <a:pt x="3017240" y="617809"/>
                  </a:lnTo>
                  <a:lnTo>
                    <a:pt x="3040444" y="583399"/>
                  </a:lnTo>
                  <a:lnTo>
                    <a:pt x="3048952" y="541261"/>
                  </a:lnTo>
                  <a:lnTo>
                    <a:pt x="3048952" y="108256"/>
                  </a:lnTo>
                  <a:lnTo>
                    <a:pt x="3040444" y="66117"/>
                  </a:lnTo>
                  <a:lnTo>
                    <a:pt x="3017240" y="31707"/>
                  </a:lnTo>
                  <a:lnTo>
                    <a:pt x="2982825" y="8507"/>
                  </a:lnTo>
                  <a:lnTo>
                    <a:pt x="2940681" y="0"/>
                  </a:lnTo>
                  <a:close/>
                </a:path>
              </a:pathLst>
            </a:custGeom>
            <a:solidFill>
              <a:srgbClr val="FEE9D9"/>
            </a:solidFill>
          </p:spPr>
          <p:txBody>
            <a:bodyPr wrap="square" lIns="0" tIns="0" rIns="0" bIns="0" rtlCol="0"/>
            <a:lstStyle/>
            <a:p>
              <a:endParaRPr/>
            </a:p>
          </p:txBody>
        </p:sp>
        <p:sp>
          <p:nvSpPr>
            <p:cNvPr id="14" name="object 14"/>
            <p:cNvSpPr/>
            <p:nvPr/>
          </p:nvSpPr>
          <p:spPr>
            <a:xfrm>
              <a:off x="1641792" y="3140716"/>
              <a:ext cx="3049270" cy="649605"/>
            </a:xfrm>
            <a:custGeom>
              <a:avLst/>
              <a:gdLst/>
              <a:ahLst/>
              <a:cxnLst/>
              <a:rect l="l" t="t" r="r" b="b"/>
              <a:pathLst>
                <a:path w="3049270" h="649604">
                  <a:moveTo>
                    <a:pt x="0" y="108256"/>
                  </a:moveTo>
                  <a:lnTo>
                    <a:pt x="8508" y="66118"/>
                  </a:lnTo>
                  <a:lnTo>
                    <a:pt x="31711" y="31707"/>
                  </a:lnTo>
                  <a:lnTo>
                    <a:pt x="66126" y="8507"/>
                  </a:lnTo>
                  <a:lnTo>
                    <a:pt x="108270" y="0"/>
                  </a:lnTo>
                  <a:lnTo>
                    <a:pt x="2940682" y="0"/>
                  </a:lnTo>
                  <a:lnTo>
                    <a:pt x="2982826" y="8507"/>
                  </a:lnTo>
                  <a:lnTo>
                    <a:pt x="3017241" y="31707"/>
                  </a:lnTo>
                  <a:lnTo>
                    <a:pt x="3040444" y="66118"/>
                  </a:lnTo>
                  <a:lnTo>
                    <a:pt x="3048952" y="108256"/>
                  </a:lnTo>
                  <a:lnTo>
                    <a:pt x="3048952" y="541261"/>
                  </a:lnTo>
                  <a:lnTo>
                    <a:pt x="3040444" y="583399"/>
                  </a:lnTo>
                  <a:lnTo>
                    <a:pt x="3017241" y="617810"/>
                  </a:lnTo>
                  <a:lnTo>
                    <a:pt x="2982826" y="641010"/>
                  </a:lnTo>
                  <a:lnTo>
                    <a:pt x="2940682" y="649517"/>
                  </a:lnTo>
                  <a:lnTo>
                    <a:pt x="108270" y="649517"/>
                  </a:lnTo>
                  <a:lnTo>
                    <a:pt x="66126" y="641010"/>
                  </a:lnTo>
                  <a:lnTo>
                    <a:pt x="31711" y="617810"/>
                  </a:lnTo>
                  <a:lnTo>
                    <a:pt x="8508" y="583399"/>
                  </a:lnTo>
                  <a:lnTo>
                    <a:pt x="0" y="541261"/>
                  </a:lnTo>
                  <a:lnTo>
                    <a:pt x="0" y="108256"/>
                  </a:lnTo>
                  <a:close/>
                </a:path>
              </a:pathLst>
            </a:custGeom>
            <a:ln w="24553">
              <a:solidFill>
                <a:srgbClr val="FA923F"/>
              </a:solidFill>
            </a:ln>
          </p:spPr>
          <p:txBody>
            <a:bodyPr wrap="square" lIns="0" tIns="0" rIns="0" bIns="0" rtlCol="0"/>
            <a:lstStyle/>
            <a:p>
              <a:endParaRPr/>
            </a:p>
          </p:txBody>
        </p:sp>
      </p:grpSp>
      <p:sp>
        <p:nvSpPr>
          <p:cNvPr id="15" name="object 15"/>
          <p:cNvSpPr txBox="1"/>
          <p:nvPr/>
        </p:nvSpPr>
        <p:spPr>
          <a:xfrm>
            <a:off x="2068301" y="3216171"/>
            <a:ext cx="2193925" cy="485140"/>
          </a:xfrm>
          <a:prstGeom prst="rect">
            <a:avLst/>
          </a:prstGeom>
        </p:spPr>
        <p:txBody>
          <a:bodyPr vert="horz" wrap="square" lIns="0" tIns="12700" rIns="0" bIns="0" rtlCol="0">
            <a:spAutoFit/>
          </a:bodyPr>
          <a:lstStyle/>
          <a:p>
            <a:pPr algn="ctr">
              <a:lnSpc>
                <a:spcPts val="1775"/>
              </a:lnSpc>
              <a:spcBef>
                <a:spcPts val="100"/>
              </a:spcBef>
            </a:pPr>
            <a:r>
              <a:rPr sz="1500" spc="-20" dirty="0">
                <a:solidFill>
                  <a:srgbClr val="FA923F"/>
                </a:solidFill>
                <a:latin typeface="Verdana"/>
                <a:cs typeface="Verdana"/>
              </a:rPr>
              <a:t>Can</a:t>
            </a:r>
            <a:r>
              <a:rPr sz="1500" spc="-114" dirty="0">
                <a:solidFill>
                  <a:srgbClr val="FA923F"/>
                </a:solidFill>
                <a:latin typeface="Verdana"/>
                <a:cs typeface="Verdana"/>
              </a:rPr>
              <a:t> </a:t>
            </a:r>
            <a:r>
              <a:rPr sz="1500" spc="-55" dirty="0">
                <a:solidFill>
                  <a:srgbClr val="FA923F"/>
                </a:solidFill>
                <a:latin typeface="Verdana"/>
                <a:cs typeface="Verdana"/>
              </a:rPr>
              <a:t>be</a:t>
            </a:r>
            <a:r>
              <a:rPr sz="1500" spc="-100" dirty="0">
                <a:solidFill>
                  <a:srgbClr val="FA923F"/>
                </a:solidFill>
                <a:latin typeface="Verdana"/>
                <a:cs typeface="Verdana"/>
              </a:rPr>
              <a:t> </a:t>
            </a:r>
            <a:r>
              <a:rPr sz="1500" b="1" dirty="0">
                <a:solidFill>
                  <a:srgbClr val="FA923F"/>
                </a:solidFill>
                <a:latin typeface="Tahoma"/>
                <a:cs typeface="Tahoma"/>
              </a:rPr>
              <a:t>tagged</a:t>
            </a:r>
            <a:r>
              <a:rPr sz="1500" b="1" spc="-25" dirty="0">
                <a:solidFill>
                  <a:srgbClr val="FA923F"/>
                </a:solidFill>
                <a:latin typeface="Tahoma"/>
                <a:cs typeface="Tahoma"/>
              </a:rPr>
              <a:t> </a:t>
            </a:r>
            <a:r>
              <a:rPr sz="1500" spc="-55" dirty="0">
                <a:solidFill>
                  <a:srgbClr val="FA923F"/>
                </a:solidFill>
                <a:latin typeface="Verdana"/>
                <a:cs typeface="Verdana"/>
              </a:rPr>
              <a:t>(named)</a:t>
            </a:r>
            <a:endParaRPr sz="1500">
              <a:latin typeface="Verdana"/>
              <a:cs typeface="Verdana"/>
            </a:endParaRPr>
          </a:p>
          <a:p>
            <a:pPr algn="ctr">
              <a:lnSpc>
                <a:spcPts val="1835"/>
              </a:lnSpc>
            </a:pPr>
            <a:r>
              <a:rPr sz="1550" i="1" spc="-10" dirty="0">
                <a:solidFill>
                  <a:srgbClr val="FA923F"/>
                </a:solidFill>
                <a:latin typeface="Courier New"/>
                <a:cs typeface="Courier New"/>
              </a:rPr>
              <a:t>-</a:t>
            </a:r>
            <a:r>
              <a:rPr sz="1550" i="1" dirty="0">
                <a:solidFill>
                  <a:srgbClr val="FA923F"/>
                </a:solidFill>
                <a:latin typeface="Courier New"/>
                <a:cs typeface="Courier New"/>
              </a:rPr>
              <a:t>t,</a:t>
            </a:r>
            <a:r>
              <a:rPr sz="1550" i="1" spc="-35" dirty="0">
                <a:solidFill>
                  <a:srgbClr val="FA923F"/>
                </a:solidFill>
                <a:latin typeface="Courier New"/>
                <a:cs typeface="Courier New"/>
              </a:rPr>
              <a:t> </a:t>
            </a:r>
            <a:r>
              <a:rPr sz="1550" i="1" dirty="0">
                <a:solidFill>
                  <a:srgbClr val="FA923F"/>
                </a:solidFill>
                <a:latin typeface="Courier New"/>
                <a:cs typeface="Courier New"/>
              </a:rPr>
              <a:t>docker</a:t>
            </a:r>
            <a:r>
              <a:rPr sz="1550" i="1" spc="-35" dirty="0">
                <a:solidFill>
                  <a:srgbClr val="FA923F"/>
                </a:solidFill>
                <a:latin typeface="Courier New"/>
                <a:cs typeface="Courier New"/>
              </a:rPr>
              <a:t> </a:t>
            </a:r>
            <a:r>
              <a:rPr sz="1550" i="1" dirty="0">
                <a:solidFill>
                  <a:srgbClr val="FA923F"/>
                </a:solidFill>
                <a:latin typeface="Courier New"/>
                <a:cs typeface="Courier New"/>
              </a:rPr>
              <a:t>tag</a:t>
            </a:r>
            <a:r>
              <a:rPr sz="1550" i="1" spc="-30" dirty="0">
                <a:solidFill>
                  <a:srgbClr val="FA923F"/>
                </a:solidFill>
                <a:latin typeface="Courier New"/>
                <a:cs typeface="Courier New"/>
              </a:rPr>
              <a:t> </a:t>
            </a:r>
            <a:r>
              <a:rPr sz="1550" i="1" spc="-50" dirty="0">
                <a:solidFill>
                  <a:srgbClr val="FA923F"/>
                </a:solidFill>
                <a:latin typeface="Courier New"/>
                <a:cs typeface="Courier New"/>
              </a:rPr>
              <a:t>…</a:t>
            </a:r>
            <a:endParaRPr sz="1550">
              <a:latin typeface="Courier New"/>
              <a:cs typeface="Courier New"/>
            </a:endParaRPr>
          </a:p>
        </p:txBody>
      </p:sp>
      <p:grpSp>
        <p:nvGrpSpPr>
          <p:cNvPr id="16" name="object 16"/>
          <p:cNvGrpSpPr/>
          <p:nvPr/>
        </p:nvGrpSpPr>
        <p:grpSpPr>
          <a:xfrm>
            <a:off x="1629515" y="3893192"/>
            <a:ext cx="3074035" cy="674370"/>
            <a:chOff x="1629515" y="3893192"/>
            <a:chExt cx="3074035" cy="674370"/>
          </a:xfrm>
        </p:grpSpPr>
        <p:sp>
          <p:nvSpPr>
            <p:cNvPr id="17" name="object 17"/>
            <p:cNvSpPr/>
            <p:nvPr/>
          </p:nvSpPr>
          <p:spPr>
            <a:xfrm>
              <a:off x="1641792" y="3905469"/>
              <a:ext cx="3049270" cy="649605"/>
            </a:xfrm>
            <a:custGeom>
              <a:avLst/>
              <a:gdLst/>
              <a:ahLst/>
              <a:cxnLst/>
              <a:rect l="l" t="t" r="r" b="b"/>
              <a:pathLst>
                <a:path w="3049270" h="649604">
                  <a:moveTo>
                    <a:pt x="2940681" y="0"/>
                  </a:moveTo>
                  <a:lnTo>
                    <a:pt x="108270" y="0"/>
                  </a:lnTo>
                  <a:lnTo>
                    <a:pt x="66126" y="8507"/>
                  </a:lnTo>
                  <a:lnTo>
                    <a:pt x="31711" y="31707"/>
                  </a:lnTo>
                  <a:lnTo>
                    <a:pt x="8508" y="66118"/>
                  </a:lnTo>
                  <a:lnTo>
                    <a:pt x="0" y="108257"/>
                  </a:lnTo>
                  <a:lnTo>
                    <a:pt x="0" y="541261"/>
                  </a:lnTo>
                  <a:lnTo>
                    <a:pt x="8508" y="583399"/>
                  </a:lnTo>
                  <a:lnTo>
                    <a:pt x="31711" y="617810"/>
                  </a:lnTo>
                  <a:lnTo>
                    <a:pt x="66126" y="641010"/>
                  </a:lnTo>
                  <a:lnTo>
                    <a:pt x="108270" y="649517"/>
                  </a:lnTo>
                  <a:lnTo>
                    <a:pt x="2940681" y="649517"/>
                  </a:lnTo>
                  <a:lnTo>
                    <a:pt x="2982825" y="641010"/>
                  </a:lnTo>
                  <a:lnTo>
                    <a:pt x="3017240" y="617810"/>
                  </a:lnTo>
                  <a:lnTo>
                    <a:pt x="3040444" y="583399"/>
                  </a:lnTo>
                  <a:lnTo>
                    <a:pt x="3048952" y="541261"/>
                  </a:lnTo>
                  <a:lnTo>
                    <a:pt x="3048952" y="108257"/>
                  </a:lnTo>
                  <a:lnTo>
                    <a:pt x="3040444" y="66118"/>
                  </a:lnTo>
                  <a:lnTo>
                    <a:pt x="3017240" y="31707"/>
                  </a:lnTo>
                  <a:lnTo>
                    <a:pt x="2982825" y="8507"/>
                  </a:lnTo>
                  <a:lnTo>
                    <a:pt x="2940681" y="0"/>
                  </a:lnTo>
                  <a:close/>
                </a:path>
              </a:pathLst>
            </a:custGeom>
            <a:solidFill>
              <a:srgbClr val="FEE9D9"/>
            </a:solidFill>
          </p:spPr>
          <p:txBody>
            <a:bodyPr wrap="square" lIns="0" tIns="0" rIns="0" bIns="0" rtlCol="0"/>
            <a:lstStyle/>
            <a:p>
              <a:endParaRPr/>
            </a:p>
          </p:txBody>
        </p:sp>
        <p:sp>
          <p:nvSpPr>
            <p:cNvPr id="18" name="object 18"/>
            <p:cNvSpPr/>
            <p:nvPr/>
          </p:nvSpPr>
          <p:spPr>
            <a:xfrm>
              <a:off x="1641792" y="3905469"/>
              <a:ext cx="3049270" cy="649605"/>
            </a:xfrm>
            <a:custGeom>
              <a:avLst/>
              <a:gdLst/>
              <a:ahLst/>
              <a:cxnLst/>
              <a:rect l="l" t="t" r="r" b="b"/>
              <a:pathLst>
                <a:path w="3049270" h="649604">
                  <a:moveTo>
                    <a:pt x="0" y="108256"/>
                  </a:moveTo>
                  <a:lnTo>
                    <a:pt x="8508" y="66118"/>
                  </a:lnTo>
                  <a:lnTo>
                    <a:pt x="31711" y="31707"/>
                  </a:lnTo>
                  <a:lnTo>
                    <a:pt x="66126" y="8507"/>
                  </a:lnTo>
                  <a:lnTo>
                    <a:pt x="108270" y="0"/>
                  </a:lnTo>
                  <a:lnTo>
                    <a:pt x="2940682" y="0"/>
                  </a:lnTo>
                  <a:lnTo>
                    <a:pt x="2982826" y="8507"/>
                  </a:lnTo>
                  <a:lnTo>
                    <a:pt x="3017241" y="31707"/>
                  </a:lnTo>
                  <a:lnTo>
                    <a:pt x="3040444" y="66118"/>
                  </a:lnTo>
                  <a:lnTo>
                    <a:pt x="3048952" y="108256"/>
                  </a:lnTo>
                  <a:lnTo>
                    <a:pt x="3048952" y="541261"/>
                  </a:lnTo>
                  <a:lnTo>
                    <a:pt x="3040444" y="583399"/>
                  </a:lnTo>
                  <a:lnTo>
                    <a:pt x="3017241" y="617810"/>
                  </a:lnTo>
                  <a:lnTo>
                    <a:pt x="2982826" y="641010"/>
                  </a:lnTo>
                  <a:lnTo>
                    <a:pt x="2940682" y="649517"/>
                  </a:lnTo>
                  <a:lnTo>
                    <a:pt x="108270" y="649517"/>
                  </a:lnTo>
                  <a:lnTo>
                    <a:pt x="66126" y="641010"/>
                  </a:lnTo>
                  <a:lnTo>
                    <a:pt x="31711" y="617810"/>
                  </a:lnTo>
                  <a:lnTo>
                    <a:pt x="8508" y="583399"/>
                  </a:lnTo>
                  <a:lnTo>
                    <a:pt x="0" y="541261"/>
                  </a:lnTo>
                  <a:lnTo>
                    <a:pt x="0" y="108256"/>
                  </a:lnTo>
                  <a:close/>
                </a:path>
              </a:pathLst>
            </a:custGeom>
            <a:ln w="24553">
              <a:solidFill>
                <a:srgbClr val="FA923F"/>
              </a:solidFill>
            </a:ln>
          </p:spPr>
          <p:txBody>
            <a:bodyPr wrap="square" lIns="0" tIns="0" rIns="0" bIns="0" rtlCol="0"/>
            <a:lstStyle/>
            <a:p>
              <a:endParaRPr/>
            </a:p>
          </p:txBody>
        </p:sp>
      </p:grpSp>
      <p:sp>
        <p:nvSpPr>
          <p:cNvPr id="19" name="object 19"/>
          <p:cNvSpPr txBox="1"/>
          <p:nvPr/>
        </p:nvSpPr>
        <p:spPr>
          <a:xfrm>
            <a:off x="2390947" y="3981220"/>
            <a:ext cx="1551305" cy="485140"/>
          </a:xfrm>
          <a:prstGeom prst="rect">
            <a:avLst/>
          </a:prstGeom>
        </p:spPr>
        <p:txBody>
          <a:bodyPr vert="horz" wrap="square" lIns="0" tIns="12700" rIns="0" bIns="0" rtlCol="0">
            <a:spAutoFit/>
          </a:bodyPr>
          <a:lstStyle/>
          <a:p>
            <a:pPr algn="ctr">
              <a:lnSpc>
                <a:spcPts val="1775"/>
              </a:lnSpc>
              <a:spcBef>
                <a:spcPts val="100"/>
              </a:spcBef>
            </a:pPr>
            <a:r>
              <a:rPr sz="1500" spc="-20" dirty="0">
                <a:solidFill>
                  <a:srgbClr val="FA923F"/>
                </a:solidFill>
                <a:latin typeface="Verdana"/>
                <a:cs typeface="Verdana"/>
              </a:rPr>
              <a:t>Can</a:t>
            </a:r>
            <a:r>
              <a:rPr sz="1500" spc="-95" dirty="0">
                <a:solidFill>
                  <a:srgbClr val="FA923F"/>
                </a:solidFill>
                <a:latin typeface="Verdana"/>
                <a:cs typeface="Verdana"/>
              </a:rPr>
              <a:t> </a:t>
            </a:r>
            <a:r>
              <a:rPr sz="1500" spc="-55" dirty="0">
                <a:solidFill>
                  <a:srgbClr val="FA923F"/>
                </a:solidFill>
                <a:latin typeface="Verdana"/>
                <a:cs typeface="Verdana"/>
              </a:rPr>
              <a:t>be</a:t>
            </a:r>
            <a:r>
              <a:rPr sz="1500" spc="-100" dirty="0">
                <a:solidFill>
                  <a:srgbClr val="FA923F"/>
                </a:solidFill>
                <a:latin typeface="Verdana"/>
                <a:cs typeface="Verdana"/>
              </a:rPr>
              <a:t> </a:t>
            </a:r>
            <a:r>
              <a:rPr sz="1500" b="1" spc="-10" dirty="0">
                <a:solidFill>
                  <a:srgbClr val="FA923F"/>
                </a:solidFill>
                <a:latin typeface="Tahoma"/>
                <a:cs typeface="Tahoma"/>
              </a:rPr>
              <a:t>listed</a:t>
            </a:r>
            <a:endParaRPr sz="1500">
              <a:latin typeface="Tahoma"/>
              <a:cs typeface="Tahoma"/>
            </a:endParaRPr>
          </a:p>
          <a:p>
            <a:pPr algn="ctr">
              <a:lnSpc>
                <a:spcPts val="1835"/>
              </a:lnSpc>
            </a:pPr>
            <a:r>
              <a:rPr sz="1550" i="1" dirty="0">
                <a:solidFill>
                  <a:srgbClr val="FA923F"/>
                </a:solidFill>
                <a:latin typeface="Courier New"/>
                <a:cs typeface="Courier New"/>
              </a:rPr>
              <a:t>docker</a:t>
            </a:r>
            <a:r>
              <a:rPr sz="1550" i="1" spc="-55" dirty="0">
                <a:solidFill>
                  <a:srgbClr val="FA923F"/>
                </a:solidFill>
                <a:latin typeface="Courier New"/>
                <a:cs typeface="Courier New"/>
              </a:rPr>
              <a:t> </a:t>
            </a:r>
            <a:r>
              <a:rPr sz="1550" i="1" spc="-10" dirty="0">
                <a:solidFill>
                  <a:srgbClr val="FA923F"/>
                </a:solidFill>
                <a:latin typeface="Courier New"/>
                <a:cs typeface="Courier New"/>
              </a:rPr>
              <a:t>images</a:t>
            </a:r>
            <a:endParaRPr sz="1550">
              <a:latin typeface="Courier New"/>
              <a:cs typeface="Courier New"/>
            </a:endParaRPr>
          </a:p>
        </p:txBody>
      </p:sp>
      <p:grpSp>
        <p:nvGrpSpPr>
          <p:cNvPr id="20" name="object 20"/>
          <p:cNvGrpSpPr/>
          <p:nvPr/>
        </p:nvGrpSpPr>
        <p:grpSpPr>
          <a:xfrm>
            <a:off x="1629515" y="4657947"/>
            <a:ext cx="3074035" cy="674370"/>
            <a:chOff x="1629515" y="4657947"/>
            <a:chExt cx="3074035" cy="674370"/>
          </a:xfrm>
        </p:grpSpPr>
        <p:sp>
          <p:nvSpPr>
            <p:cNvPr id="21" name="object 21"/>
            <p:cNvSpPr/>
            <p:nvPr/>
          </p:nvSpPr>
          <p:spPr>
            <a:xfrm>
              <a:off x="1641792" y="4670223"/>
              <a:ext cx="3049270" cy="649605"/>
            </a:xfrm>
            <a:custGeom>
              <a:avLst/>
              <a:gdLst/>
              <a:ahLst/>
              <a:cxnLst/>
              <a:rect l="l" t="t" r="r" b="b"/>
              <a:pathLst>
                <a:path w="3049270" h="649604">
                  <a:moveTo>
                    <a:pt x="2940681" y="0"/>
                  </a:moveTo>
                  <a:lnTo>
                    <a:pt x="108270" y="0"/>
                  </a:lnTo>
                  <a:lnTo>
                    <a:pt x="66126" y="8507"/>
                  </a:lnTo>
                  <a:lnTo>
                    <a:pt x="31711" y="31707"/>
                  </a:lnTo>
                  <a:lnTo>
                    <a:pt x="8508" y="66118"/>
                  </a:lnTo>
                  <a:lnTo>
                    <a:pt x="0" y="108256"/>
                  </a:lnTo>
                  <a:lnTo>
                    <a:pt x="0" y="541261"/>
                  </a:lnTo>
                  <a:lnTo>
                    <a:pt x="8508" y="583399"/>
                  </a:lnTo>
                  <a:lnTo>
                    <a:pt x="31711" y="617810"/>
                  </a:lnTo>
                  <a:lnTo>
                    <a:pt x="66126" y="641010"/>
                  </a:lnTo>
                  <a:lnTo>
                    <a:pt x="108270" y="649517"/>
                  </a:lnTo>
                  <a:lnTo>
                    <a:pt x="2940681" y="649517"/>
                  </a:lnTo>
                  <a:lnTo>
                    <a:pt x="2982825" y="641010"/>
                  </a:lnTo>
                  <a:lnTo>
                    <a:pt x="3017240" y="617810"/>
                  </a:lnTo>
                  <a:lnTo>
                    <a:pt x="3040444" y="583399"/>
                  </a:lnTo>
                  <a:lnTo>
                    <a:pt x="3048952" y="541261"/>
                  </a:lnTo>
                  <a:lnTo>
                    <a:pt x="3048952" y="108256"/>
                  </a:lnTo>
                  <a:lnTo>
                    <a:pt x="3040444" y="66118"/>
                  </a:lnTo>
                  <a:lnTo>
                    <a:pt x="3017240" y="31707"/>
                  </a:lnTo>
                  <a:lnTo>
                    <a:pt x="2982825" y="8507"/>
                  </a:lnTo>
                  <a:lnTo>
                    <a:pt x="2940681" y="0"/>
                  </a:lnTo>
                  <a:close/>
                </a:path>
              </a:pathLst>
            </a:custGeom>
            <a:solidFill>
              <a:srgbClr val="FEE9D9"/>
            </a:solidFill>
          </p:spPr>
          <p:txBody>
            <a:bodyPr wrap="square" lIns="0" tIns="0" rIns="0" bIns="0" rtlCol="0"/>
            <a:lstStyle/>
            <a:p>
              <a:endParaRPr/>
            </a:p>
          </p:txBody>
        </p:sp>
        <p:sp>
          <p:nvSpPr>
            <p:cNvPr id="22" name="object 22"/>
            <p:cNvSpPr/>
            <p:nvPr/>
          </p:nvSpPr>
          <p:spPr>
            <a:xfrm>
              <a:off x="1641792" y="4670223"/>
              <a:ext cx="3049270" cy="649605"/>
            </a:xfrm>
            <a:custGeom>
              <a:avLst/>
              <a:gdLst/>
              <a:ahLst/>
              <a:cxnLst/>
              <a:rect l="l" t="t" r="r" b="b"/>
              <a:pathLst>
                <a:path w="3049270" h="649604">
                  <a:moveTo>
                    <a:pt x="0" y="108256"/>
                  </a:moveTo>
                  <a:lnTo>
                    <a:pt x="8508" y="66118"/>
                  </a:lnTo>
                  <a:lnTo>
                    <a:pt x="31711" y="31707"/>
                  </a:lnTo>
                  <a:lnTo>
                    <a:pt x="66126" y="8507"/>
                  </a:lnTo>
                  <a:lnTo>
                    <a:pt x="108270" y="0"/>
                  </a:lnTo>
                  <a:lnTo>
                    <a:pt x="2940682" y="0"/>
                  </a:lnTo>
                  <a:lnTo>
                    <a:pt x="2982826" y="8507"/>
                  </a:lnTo>
                  <a:lnTo>
                    <a:pt x="3017241" y="31707"/>
                  </a:lnTo>
                  <a:lnTo>
                    <a:pt x="3040444" y="66118"/>
                  </a:lnTo>
                  <a:lnTo>
                    <a:pt x="3048952" y="108256"/>
                  </a:lnTo>
                  <a:lnTo>
                    <a:pt x="3048952" y="541261"/>
                  </a:lnTo>
                  <a:lnTo>
                    <a:pt x="3040444" y="583399"/>
                  </a:lnTo>
                  <a:lnTo>
                    <a:pt x="3017241" y="617810"/>
                  </a:lnTo>
                  <a:lnTo>
                    <a:pt x="2982826" y="641010"/>
                  </a:lnTo>
                  <a:lnTo>
                    <a:pt x="2940682" y="649517"/>
                  </a:lnTo>
                  <a:lnTo>
                    <a:pt x="108270" y="649517"/>
                  </a:lnTo>
                  <a:lnTo>
                    <a:pt x="66126" y="641010"/>
                  </a:lnTo>
                  <a:lnTo>
                    <a:pt x="31711" y="617810"/>
                  </a:lnTo>
                  <a:lnTo>
                    <a:pt x="8508" y="583399"/>
                  </a:lnTo>
                  <a:lnTo>
                    <a:pt x="0" y="541261"/>
                  </a:lnTo>
                  <a:lnTo>
                    <a:pt x="0" y="108256"/>
                  </a:lnTo>
                  <a:close/>
                </a:path>
              </a:pathLst>
            </a:custGeom>
            <a:ln w="24553">
              <a:solidFill>
                <a:srgbClr val="FA923F"/>
              </a:solidFill>
            </a:ln>
          </p:spPr>
          <p:txBody>
            <a:bodyPr wrap="square" lIns="0" tIns="0" rIns="0" bIns="0" rtlCol="0"/>
            <a:lstStyle/>
            <a:p>
              <a:endParaRPr/>
            </a:p>
          </p:txBody>
        </p:sp>
      </p:grpSp>
      <p:sp>
        <p:nvSpPr>
          <p:cNvPr id="23" name="object 23"/>
          <p:cNvSpPr txBox="1"/>
          <p:nvPr/>
        </p:nvSpPr>
        <p:spPr>
          <a:xfrm>
            <a:off x="1980307" y="4746268"/>
            <a:ext cx="2372360" cy="485140"/>
          </a:xfrm>
          <a:prstGeom prst="rect">
            <a:avLst/>
          </a:prstGeom>
        </p:spPr>
        <p:txBody>
          <a:bodyPr vert="horz" wrap="square" lIns="0" tIns="12700" rIns="0" bIns="0" rtlCol="0">
            <a:spAutoFit/>
          </a:bodyPr>
          <a:lstStyle/>
          <a:p>
            <a:pPr algn="ctr">
              <a:lnSpc>
                <a:spcPts val="1775"/>
              </a:lnSpc>
              <a:spcBef>
                <a:spcPts val="100"/>
              </a:spcBef>
            </a:pPr>
            <a:r>
              <a:rPr sz="1500" spc="-20" dirty="0">
                <a:solidFill>
                  <a:srgbClr val="FA923F"/>
                </a:solidFill>
                <a:latin typeface="Verdana"/>
                <a:cs typeface="Verdana"/>
              </a:rPr>
              <a:t>Can</a:t>
            </a:r>
            <a:r>
              <a:rPr sz="1500" spc="-95" dirty="0">
                <a:solidFill>
                  <a:srgbClr val="FA923F"/>
                </a:solidFill>
                <a:latin typeface="Verdana"/>
                <a:cs typeface="Verdana"/>
              </a:rPr>
              <a:t> </a:t>
            </a:r>
            <a:r>
              <a:rPr sz="1500" spc="-55" dirty="0">
                <a:solidFill>
                  <a:srgbClr val="FA923F"/>
                </a:solidFill>
                <a:latin typeface="Verdana"/>
                <a:cs typeface="Verdana"/>
              </a:rPr>
              <a:t>be</a:t>
            </a:r>
            <a:r>
              <a:rPr sz="1500" spc="-100" dirty="0">
                <a:solidFill>
                  <a:srgbClr val="FA923F"/>
                </a:solidFill>
                <a:latin typeface="Verdana"/>
                <a:cs typeface="Verdana"/>
              </a:rPr>
              <a:t> </a:t>
            </a:r>
            <a:r>
              <a:rPr sz="1500" b="1" spc="-10" dirty="0">
                <a:solidFill>
                  <a:srgbClr val="FA923F"/>
                </a:solidFill>
                <a:latin typeface="Tahoma"/>
                <a:cs typeface="Tahoma"/>
              </a:rPr>
              <a:t>analyzed</a:t>
            </a:r>
            <a:endParaRPr sz="1500">
              <a:latin typeface="Tahoma"/>
              <a:cs typeface="Tahoma"/>
            </a:endParaRPr>
          </a:p>
          <a:p>
            <a:pPr algn="ctr">
              <a:lnSpc>
                <a:spcPts val="1835"/>
              </a:lnSpc>
            </a:pPr>
            <a:r>
              <a:rPr sz="1550" i="1" dirty="0">
                <a:solidFill>
                  <a:srgbClr val="FA923F"/>
                </a:solidFill>
                <a:latin typeface="Courier New"/>
                <a:cs typeface="Courier New"/>
              </a:rPr>
              <a:t>docker</a:t>
            </a:r>
            <a:r>
              <a:rPr sz="1550" i="1" spc="-50" dirty="0">
                <a:solidFill>
                  <a:srgbClr val="FA923F"/>
                </a:solidFill>
                <a:latin typeface="Courier New"/>
                <a:cs typeface="Courier New"/>
              </a:rPr>
              <a:t> </a:t>
            </a:r>
            <a:r>
              <a:rPr sz="1550" i="1" dirty="0">
                <a:solidFill>
                  <a:srgbClr val="FA923F"/>
                </a:solidFill>
                <a:latin typeface="Courier New"/>
                <a:cs typeface="Courier New"/>
              </a:rPr>
              <a:t>image</a:t>
            </a:r>
            <a:r>
              <a:rPr sz="1550" i="1" spc="-50" dirty="0">
                <a:solidFill>
                  <a:srgbClr val="FA923F"/>
                </a:solidFill>
                <a:latin typeface="Courier New"/>
                <a:cs typeface="Courier New"/>
              </a:rPr>
              <a:t> </a:t>
            </a:r>
            <a:r>
              <a:rPr sz="1550" i="1" spc="-10" dirty="0">
                <a:solidFill>
                  <a:srgbClr val="FA923F"/>
                </a:solidFill>
                <a:latin typeface="Courier New"/>
                <a:cs typeface="Courier New"/>
              </a:rPr>
              <a:t>inspect</a:t>
            </a:r>
            <a:endParaRPr sz="1550">
              <a:latin typeface="Courier New"/>
              <a:cs typeface="Courier New"/>
            </a:endParaRPr>
          </a:p>
        </p:txBody>
      </p:sp>
      <p:grpSp>
        <p:nvGrpSpPr>
          <p:cNvPr id="24" name="object 24"/>
          <p:cNvGrpSpPr/>
          <p:nvPr/>
        </p:nvGrpSpPr>
        <p:grpSpPr>
          <a:xfrm>
            <a:off x="1629515" y="5422701"/>
            <a:ext cx="3074035" cy="674370"/>
            <a:chOff x="1629515" y="5422701"/>
            <a:chExt cx="3074035" cy="674370"/>
          </a:xfrm>
        </p:grpSpPr>
        <p:sp>
          <p:nvSpPr>
            <p:cNvPr id="25" name="object 25"/>
            <p:cNvSpPr/>
            <p:nvPr/>
          </p:nvSpPr>
          <p:spPr>
            <a:xfrm>
              <a:off x="1641792" y="5434978"/>
              <a:ext cx="3049270" cy="649605"/>
            </a:xfrm>
            <a:custGeom>
              <a:avLst/>
              <a:gdLst/>
              <a:ahLst/>
              <a:cxnLst/>
              <a:rect l="l" t="t" r="r" b="b"/>
              <a:pathLst>
                <a:path w="3049270" h="649604">
                  <a:moveTo>
                    <a:pt x="2940681" y="0"/>
                  </a:moveTo>
                  <a:lnTo>
                    <a:pt x="108270" y="0"/>
                  </a:lnTo>
                  <a:lnTo>
                    <a:pt x="66126" y="8507"/>
                  </a:lnTo>
                  <a:lnTo>
                    <a:pt x="31711" y="31707"/>
                  </a:lnTo>
                  <a:lnTo>
                    <a:pt x="8508" y="66118"/>
                  </a:lnTo>
                  <a:lnTo>
                    <a:pt x="0" y="108256"/>
                  </a:lnTo>
                  <a:lnTo>
                    <a:pt x="0" y="541261"/>
                  </a:lnTo>
                  <a:lnTo>
                    <a:pt x="8508" y="583399"/>
                  </a:lnTo>
                  <a:lnTo>
                    <a:pt x="31711" y="617809"/>
                  </a:lnTo>
                  <a:lnTo>
                    <a:pt x="66126" y="641010"/>
                  </a:lnTo>
                  <a:lnTo>
                    <a:pt x="108270" y="649517"/>
                  </a:lnTo>
                  <a:lnTo>
                    <a:pt x="2940681" y="649517"/>
                  </a:lnTo>
                  <a:lnTo>
                    <a:pt x="2982825" y="641010"/>
                  </a:lnTo>
                  <a:lnTo>
                    <a:pt x="3017240" y="617809"/>
                  </a:lnTo>
                  <a:lnTo>
                    <a:pt x="3040444" y="583399"/>
                  </a:lnTo>
                  <a:lnTo>
                    <a:pt x="3048952" y="541261"/>
                  </a:lnTo>
                  <a:lnTo>
                    <a:pt x="3048952" y="108256"/>
                  </a:lnTo>
                  <a:lnTo>
                    <a:pt x="3040444" y="66118"/>
                  </a:lnTo>
                  <a:lnTo>
                    <a:pt x="3017240" y="31707"/>
                  </a:lnTo>
                  <a:lnTo>
                    <a:pt x="2982825" y="8507"/>
                  </a:lnTo>
                  <a:lnTo>
                    <a:pt x="2940681" y="0"/>
                  </a:lnTo>
                  <a:close/>
                </a:path>
              </a:pathLst>
            </a:custGeom>
            <a:solidFill>
              <a:srgbClr val="FEE9D9"/>
            </a:solidFill>
          </p:spPr>
          <p:txBody>
            <a:bodyPr wrap="square" lIns="0" tIns="0" rIns="0" bIns="0" rtlCol="0"/>
            <a:lstStyle/>
            <a:p>
              <a:endParaRPr/>
            </a:p>
          </p:txBody>
        </p:sp>
        <p:sp>
          <p:nvSpPr>
            <p:cNvPr id="26" name="object 26"/>
            <p:cNvSpPr/>
            <p:nvPr/>
          </p:nvSpPr>
          <p:spPr>
            <a:xfrm>
              <a:off x="1641792" y="5434978"/>
              <a:ext cx="3049270" cy="649605"/>
            </a:xfrm>
            <a:custGeom>
              <a:avLst/>
              <a:gdLst/>
              <a:ahLst/>
              <a:cxnLst/>
              <a:rect l="l" t="t" r="r" b="b"/>
              <a:pathLst>
                <a:path w="3049270" h="649604">
                  <a:moveTo>
                    <a:pt x="0" y="108256"/>
                  </a:moveTo>
                  <a:lnTo>
                    <a:pt x="8508" y="66118"/>
                  </a:lnTo>
                  <a:lnTo>
                    <a:pt x="31711" y="31707"/>
                  </a:lnTo>
                  <a:lnTo>
                    <a:pt x="66126" y="8507"/>
                  </a:lnTo>
                  <a:lnTo>
                    <a:pt x="108270" y="0"/>
                  </a:lnTo>
                  <a:lnTo>
                    <a:pt x="2940682" y="0"/>
                  </a:lnTo>
                  <a:lnTo>
                    <a:pt x="2982826" y="8507"/>
                  </a:lnTo>
                  <a:lnTo>
                    <a:pt x="3017241" y="31707"/>
                  </a:lnTo>
                  <a:lnTo>
                    <a:pt x="3040444" y="66118"/>
                  </a:lnTo>
                  <a:lnTo>
                    <a:pt x="3048952" y="108256"/>
                  </a:lnTo>
                  <a:lnTo>
                    <a:pt x="3048952" y="541261"/>
                  </a:lnTo>
                  <a:lnTo>
                    <a:pt x="3040444" y="583399"/>
                  </a:lnTo>
                  <a:lnTo>
                    <a:pt x="3017241" y="617810"/>
                  </a:lnTo>
                  <a:lnTo>
                    <a:pt x="2982826" y="641010"/>
                  </a:lnTo>
                  <a:lnTo>
                    <a:pt x="2940682" y="649517"/>
                  </a:lnTo>
                  <a:lnTo>
                    <a:pt x="108270" y="649517"/>
                  </a:lnTo>
                  <a:lnTo>
                    <a:pt x="66126" y="641010"/>
                  </a:lnTo>
                  <a:lnTo>
                    <a:pt x="31711" y="617810"/>
                  </a:lnTo>
                  <a:lnTo>
                    <a:pt x="8508" y="583399"/>
                  </a:lnTo>
                  <a:lnTo>
                    <a:pt x="0" y="541261"/>
                  </a:lnTo>
                  <a:lnTo>
                    <a:pt x="0" y="108256"/>
                  </a:lnTo>
                  <a:close/>
                </a:path>
              </a:pathLst>
            </a:custGeom>
            <a:ln w="24553">
              <a:solidFill>
                <a:srgbClr val="FA923F"/>
              </a:solidFill>
            </a:ln>
          </p:spPr>
          <p:txBody>
            <a:bodyPr wrap="square" lIns="0" tIns="0" rIns="0" bIns="0" rtlCol="0"/>
            <a:lstStyle/>
            <a:p>
              <a:endParaRPr/>
            </a:p>
          </p:txBody>
        </p:sp>
      </p:grpSp>
      <p:sp>
        <p:nvSpPr>
          <p:cNvPr id="27" name="object 27"/>
          <p:cNvSpPr txBox="1"/>
          <p:nvPr/>
        </p:nvSpPr>
        <p:spPr>
          <a:xfrm>
            <a:off x="1745654" y="5511316"/>
            <a:ext cx="2841625" cy="485140"/>
          </a:xfrm>
          <a:prstGeom prst="rect">
            <a:avLst/>
          </a:prstGeom>
        </p:spPr>
        <p:txBody>
          <a:bodyPr vert="horz" wrap="square" lIns="0" tIns="12700" rIns="0" bIns="0" rtlCol="0">
            <a:spAutoFit/>
          </a:bodyPr>
          <a:lstStyle/>
          <a:p>
            <a:pPr algn="ctr">
              <a:lnSpc>
                <a:spcPts val="1775"/>
              </a:lnSpc>
              <a:spcBef>
                <a:spcPts val="100"/>
              </a:spcBef>
            </a:pPr>
            <a:r>
              <a:rPr sz="1500" spc="-20" dirty="0">
                <a:solidFill>
                  <a:srgbClr val="FA923F"/>
                </a:solidFill>
                <a:latin typeface="Verdana"/>
                <a:cs typeface="Verdana"/>
              </a:rPr>
              <a:t>Can</a:t>
            </a:r>
            <a:r>
              <a:rPr sz="1500" spc="-95" dirty="0">
                <a:solidFill>
                  <a:srgbClr val="FA923F"/>
                </a:solidFill>
                <a:latin typeface="Verdana"/>
                <a:cs typeface="Verdana"/>
              </a:rPr>
              <a:t> </a:t>
            </a:r>
            <a:r>
              <a:rPr sz="1500" spc="-55" dirty="0">
                <a:solidFill>
                  <a:srgbClr val="FA923F"/>
                </a:solidFill>
                <a:latin typeface="Verdana"/>
                <a:cs typeface="Verdana"/>
              </a:rPr>
              <a:t>be</a:t>
            </a:r>
            <a:r>
              <a:rPr sz="1500" spc="-100" dirty="0">
                <a:solidFill>
                  <a:srgbClr val="FA923F"/>
                </a:solidFill>
                <a:latin typeface="Verdana"/>
                <a:cs typeface="Verdana"/>
              </a:rPr>
              <a:t> </a:t>
            </a:r>
            <a:r>
              <a:rPr sz="1500" b="1" spc="-10" dirty="0">
                <a:solidFill>
                  <a:srgbClr val="FA923F"/>
                </a:solidFill>
                <a:latin typeface="Tahoma"/>
                <a:cs typeface="Tahoma"/>
              </a:rPr>
              <a:t>removed</a:t>
            </a:r>
            <a:endParaRPr sz="1500">
              <a:latin typeface="Tahoma"/>
              <a:cs typeface="Tahoma"/>
            </a:endParaRPr>
          </a:p>
          <a:p>
            <a:pPr algn="ctr">
              <a:lnSpc>
                <a:spcPts val="1835"/>
              </a:lnSpc>
            </a:pPr>
            <a:r>
              <a:rPr sz="1550" i="1" dirty="0">
                <a:solidFill>
                  <a:srgbClr val="FA923F"/>
                </a:solidFill>
                <a:latin typeface="Courier New"/>
                <a:cs typeface="Courier New"/>
              </a:rPr>
              <a:t>docker</a:t>
            </a:r>
            <a:r>
              <a:rPr sz="1550" i="1" spc="-50" dirty="0">
                <a:solidFill>
                  <a:srgbClr val="FA923F"/>
                </a:solidFill>
                <a:latin typeface="Courier New"/>
                <a:cs typeface="Courier New"/>
              </a:rPr>
              <a:t> </a:t>
            </a:r>
            <a:r>
              <a:rPr sz="1550" i="1" dirty="0">
                <a:solidFill>
                  <a:srgbClr val="FA923F"/>
                </a:solidFill>
                <a:latin typeface="Courier New"/>
                <a:cs typeface="Courier New"/>
              </a:rPr>
              <a:t>rmi,</a:t>
            </a:r>
            <a:r>
              <a:rPr sz="1550" i="1" spc="-45" dirty="0">
                <a:solidFill>
                  <a:srgbClr val="FA923F"/>
                </a:solidFill>
                <a:latin typeface="Courier New"/>
                <a:cs typeface="Courier New"/>
              </a:rPr>
              <a:t> </a:t>
            </a:r>
            <a:r>
              <a:rPr sz="1550" i="1" dirty="0">
                <a:solidFill>
                  <a:srgbClr val="FA923F"/>
                </a:solidFill>
                <a:latin typeface="Courier New"/>
                <a:cs typeface="Courier New"/>
              </a:rPr>
              <a:t>docker</a:t>
            </a:r>
            <a:r>
              <a:rPr sz="1550" i="1" spc="-45" dirty="0">
                <a:solidFill>
                  <a:srgbClr val="FA923F"/>
                </a:solidFill>
                <a:latin typeface="Courier New"/>
                <a:cs typeface="Courier New"/>
              </a:rPr>
              <a:t> </a:t>
            </a:r>
            <a:r>
              <a:rPr sz="1550" i="1" spc="-10" dirty="0">
                <a:solidFill>
                  <a:srgbClr val="FA923F"/>
                </a:solidFill>
                <a:latin typeface="Courier New"/>
                <a:cs typeface="Courier New"/>
              </a:rPr>
              <a:t>prune</a:t>
            </a:r>
            <a:endParaRPr sz="1550">
              <a:latin typeface="Courier New"/>
              <a:cs typeface="Courier New"/>
            </a:endParaRPr>
          </a:p>
        </p:txBody>
      </p:sp>
      <p:grpSp>
        <p:nvGrpSpPr>
          <p:cNvPr id="28" name="object 28"/>
          <p:cNvGrpSpPr/>
          <p:nvPr/>
        </p:nvGrpSpPr>
        <p:grpSpPr>
          <a:xfrm>
            <a:off x="5977678" y="3128439"/>
            <a:ext cx="3074035" cy="674370"/>
            <a:chOff x="5977678" y="3128439"/>
            <a:chExt cx="3074035" cy="674370"/>
          </a:xfrm>
        </p:grpSpPr>
        <p:sp>
          <p:nvSpPr>
            <p:cNvPr id="29" name="object 29"/>
            <p:cNvSpPr/>
            <p:nvPr/>
          </p:nvSpPr>
          <p:spPr>
            <a:xfrm>
              <a:off x="5989954" y="3140716"/>
              <a:ext cx="3049270" cy="649605"/>
            </a:xfrm>
            <a:custGeom>
              <a:avLst/>
              <a:gdLst/>
              <a:ahLst/>
              <a:cxnLst/>
              <a:rect l="l" t="t" r="r" b="b"/>
              <a:pathLst>
                <a:path w="3049270" h="649604">
                  <a:moveTo>
                    <a:pt x="2940681" y="0"/>
                  </a:moveTo>
                  <a:lnTo>
                    <a:pt x="108270" y="0"/>
                  </a:lnTo>
                  <a:lnTo>
                    <a:pt x="66126" y="8507"/>
                  </a:lnTo>
                  <a:lnTo>
                    <a:pt x="31711" y="31707"/>
                  </a:lnTo>
                  <a:lnTo>
                    <a:pt x="8508" y="66117"/>
                  </a:lnTo>
                  <a:lnTo>
                    <a:pt x="0" y="108256"/>
                  </a:lnTo>
                  <a:lnTo>
                    <a:pt x="0" y="541261"/>
                  </a:lnTo>
                  <a:lnTo>
                    <a:pt x="8508" y="583399"/>
                  </a:lnTo>
                  <a:lnTo>
                    <a:pt x="31711" y="617809"/>
                  </a:lnTo>
                  <a:lnTo>
                    <a:pt x="66126" y="641010"/>
                  </a:lnTo>
                  <a:lnTo>
                    <a:pt x="108270" y="649517"/>
                  </a:lnTo>
                  <a:lnTo>
                    <a:pt x="2940681" y="649517"/>
                  </a:lnTo>
                  <a:lnTo>
                    <a:pt x="2982825" y="641010"/>
                  </a:lnTo>
                  <a:lnTo>
                    <a:pt x="3017240" y="617809"/>
                  </a:lnTo>
                  <a:lnTo>
                    <a:pt x="3040444" y="583399"/>
                  </a:lnTo>
                  <a:lnTo>
                    <a:pt x="3048952" y="541261"/>
                  </a:lnTo>
                  <a:lnTo>
                    <a:pt x="3048952" y="108256"/>
                  </a:lnTo>
                  <a:lnTo>
                    <a:pt x="3040444" y="66117"/>
                  </a:lnTo>
                  <a:lnTo>
                    <a:pt x="3017240" y="31707"/>
                  </a:lnTo>
                  <a:lnTo>
                    <a:pt x="2982825" y="8507"/>
                  </a:lnTo>
                  <a:lnTo>
                    <a:pt x="2940681" y="0"/>
                  </a:lnTo>
                  <a:close/>
                </a:path>
              </a:pathLst>
            </a:custGeom>
            <a:solidFill>
              <a:srgbClr val="FEE9D9"/>
            </a:solidFill>
          </p:spPr>
          <p:txBody>
            <a:bodyPr wrap="square" lIns="0" tIns="0" rIns="0" bIns="0" rtlCol="0"/>
            <a:lstStyle/>
            <a:p>
              <a:endParaRPr/>
            </a:p>
          </p:txBody>
        </p:sp>
        <p:sp>
          <p:nvSpPr>
            <p:cNvPr id="30" name="object 30"/>
            <p:cNvSpPr/>
            <p:nvPr/>
          </p:nvSpPr>
          <p:spPr>
            <a:xfrm>
              <a:off x="5989954" y="3140716"/>
              <a:ext cx="3049270" cy="649605"/>
            </a:xfrm>
            <a:custGeom>
              <a:avLst/>
              <a:gdLst/>
              <a:ahLst/>
              <a:cxnLst/>
              <a:rect l="l" t="t" r="r" b="b"/>
              <a:pathLst>
                <a:path w="3049270" h="649604">
                  <a:moveTo>
                    <a:pt x="0" y="108256"/>
                  </a:moveTo>
                  <a:lnTo>
                    <a:pt x="8508" y="66118"/>
                  </a:lnTo>
                  <a:lnTo>
                    <a:pt x="31711" y="31707"/>
                  </a:lnTo>
                  <a:lnTo>
                    <a:pt x="66126" y="8507"/>
                  </a:lnTo>
                  <a:lnTo>
                    <a:pt x="108270" y="0"/>
                  </a:lnTo>
                  <a:lnTo>
                    <a:pt x="2940682" y="0"/>
                  </a:lnTo>
                  <a:lnTo>
                    <a:pt x="2982826" y="8507"/>
                  </a:lnTo>
                  <a:lnTo>
                    <a:pt x="3017241" y="31707"/>
                  </a:lnTo>
                  <a:lnTo>
                    <a:pt x="3040444" y="66118"/>
                  </a:lnTo>
                  <a:lnTo>
                    <a:pt x="3048952" y="108256"/>
                  </a:lnTo>
                  <a:lnTo>
                    <a:pt x="3048952" y="541261"/>
                  </a:lnTo>
                  <a:lnTo>
                    <a:pt x="3040444" y="583399"/>
                  </a:lnTo>
                  <a:lnTo>
                    <a:pt x="3017241" y="617810"/>
                  </a:lnTo>
                  <a:lnTo>
                    <a:pt x="2982826" y="641010"/>
                  </a:lnTo>
                  <a:lnTo>
                    <a:pt x="2940682" y="649517"/>
                  </a:lnTo>
                  <a:lnTo>
                    <a:pt x="108270" y="649517"/>
                  </a:lnTo>
                  <a:lnTo>
                    <a:pt x="66126" y="641010"/>
                  </a:lnTo>
                  <a:lnTo>
                    <a:pt x="31711" y="617810"/>
                  </a:lnTo>
                  <a:lnTo>
                    <a:pt x="8508" y="583399"/>
                  </a:lnTo>
                  <a:lnTo>
                    <a:pt x="0" y="541261"/>
                  </a:lnTo>
                  <a:lnTo>
                    <a:pt x="0" y="108256"/>
                  </a:lnTo>
                  <a:close/>
                </a:path>
              </a:pathLst>
            </a:custGeom>
            <a:ln w="24553">
              <a:solidFill>
                <a:srgbClr val="FA923F"/>
              </a:solidFill>
            </a:ln>
          </p:spPr>
          <p:txBody>
            <a:bodyPr wrap="square" lIns="0" tIns="0" rIns="0" bIns="0" rtlCol="0"/>
            <a:lstStyle/>
            <a:p>
              <a:endParaRPr/>
            </a:p>
          </p:txBody>
        </p:sp>
      </p:grpSp>
      <p:sp>
        <p:nvSpPr>
          <p:cNvPr id="31" name="object 31"/>
          <p:cNvSpPr txBox="1"/>
          <p:nvPr/>
        </p:nvSpPr>
        <p:spPr>
          <a:xfrm>
            <a:off x="6832562" y="3216171"/>
            <a:ext cx="1360805" cy="485140"/>
          </a:xfrm>
          <a:prstGeom prst="rect">
            <a:avLst/>
          </a:prstGeom>
        </p:spPr>
        <p:txBody>
          <a:bodyPr vert="horz" wrap="square" lIns="0" tIns="12700" rIns="0" bIns="0" rtlCol="0">
            <a:spAutoFit/>
          </a:bodyPr>
          <a:lstStyle/>
          <a:p>
            <a:pPr algn="ctr">
              <a:lnSpc>
                <a:spcPts val="1775"/>
              </a:lnSpc>
              <a:spcBef>
                <a:spcPts val="100"/>
              </a:spcBef>
            </a:pPr>
            <a:r>
              <a:rPr sz="1500" spc="-20" dirty="0">
                <a:solidFill>
                  <a:srgbClr val="FA923F"/>
                </a:solidFill>
                <a:latin typeface="Verdana"/>
                <a:cs typeface="Verdana"/>
              </a:rPr>
              <a:t>Can</a:t>
            </a:r>
            <a:r>
              <a:rPr sz="1500" spc="-95" dirty="0">
                <a:solidFill>
                  <a:srgbClr val="FA923F"/>
                </a:solidFill>
                <a:latin typeface="Verdana"/>
                <a:cs typeface="Verdana"/>
              </a:rPr>
              <a:t> </a:t>
            </a:r>
            <a:r>
              <a:rPr sz="1500" spc="-55" dirty="0">
                <a:solidFill>
                  <a:srgbClr val="FA923F"/>
                </a:solidFill>
                <a:latin typeface="Verdana"/>
                <a:cs typeface="Verdana"/>
              </a:rPr>
              <a:t>be</a:t>
            </a:r>
            <a:r>
              <a:rPr sz="1500" spc="-100" dirty="0">
                <a:solidFill>
                  <a:srgbClr val="FA923F"/>
                </a:solidFill>
                <a:latin typeface="Verdana"/>
                <a:cs typeface="Verdana"/>
              </a:rPr>
              <a:t> </a:t>
            </a:r>
            <a:r>
              <a:rPr sz="1500" b="1" spc="-20" dirty="0">
                <a:solidFill>
                  <a:srgbClr val="FA923F"/>
                </a:solidFill>
                <a:latin typeface="Tahoma"/>
                <a:cs typeface="Tahoma"/>
              </a:rPr>
              <a:t>named</a:t>
            </a:r>
            <a:endParaRPr sz="1500">
              <a:latin typeface="Tahoma"/>
              <a:cs typeface="Tahoma"/>
            </a:endParaRPr>
          </a:p>
          <a:p>
            <a:pPr marL="3175" algn="ctr">
              <a:lnSpc>
                <a:spcPts val="1835"/>
              </a:lnSpc>
            </a:pPr>
            <a:r>
              <a:rPr sz="1550" i="1" spc="-10" dirty="0">
                <a:solidFill>
                  <a:srgbClr val="FA923F"/>
                </a:solidFill>
                <a:latin typeface="Courier New"/>
                <a:cs typeface="Courier New"/>
              </a:rPr>
              <a:t>--</a:t>
            </a:r>
            <a:r>
              <a:rPr sz="1550" i="1" spc="-20" dirty="0">
                <a:solidFill>
                  <a:srgbClr val="FA923F"/>
                </a:solidFill>
                <a:latin typeface="Courier New"/>
                <a:cs typeface="Courier New"/>
              </a:rPr>
              <a:t>name</a:t>
            </a:r>
            <a:endParaRPr sz="1550">
              <a:latin typeface="Courier New"/>
              <a:cs typeface="Courier New"/>
            </a:endParaRPr>
          </a:p>
        </p:txBody>
      </p:sp>
      <p:grpSp>
        <p:nvGrpSpPr>
          <p:cNvPr id="32" name="object 32"/>
          <p:cNvGrpSpPr/>
          <p:nvPr/>
        </p:nvGrpSpPr>
        <p:grpSpPr>
          <a:xfrm>
            <a:off x="5977678" y="3893192"/>
            <a:ext cx="3074035" cy="674370"/>
            <a:chOff x="5977678" y="3893192"/>
            <a:chExt cx="3074035" cy="674370"/>
          </a:xfrm>
        </p:grpSpPr>
        <p:sp>
          <p:nvSpPr>
            <p:cNvPr id="33" name="object 33"/>
            <p:cNvSpPr/>
            <p:nvPr/>
          </p:nvSpPr>
          <p:spPr>
            <a:xfrm>
              <a:off x="5989954" y="3905469"/>
              <a:ext cx="3049270" cy="649605"/>
            </a:xfrm>
            <a:custGeom>
              <a:avLst/>
              <a:gdLst/>
              <a:ahLst/>
              <a:cxnLst/>
              <a:rect l="l" t="t" r="r" b="b"/>
              <a:pathLst>
                <a:path w="3049270" h="649604">
                  <a:moveTo>
                    <a:pt x="2940681" y="0"/>
                  </a:moveTo>
                  <a:lnTo>
                    <a:pt x="108270" y="0"/>
                  </a:lnTo>
                  <a:lnTo>
                    <a:pt x="66126" y="8507"/>
                  </a:lnTo>
                  <a:lnTo>
                    <a:pt x="31711" y="31707"/>
                  </a:lnTo>
                  <a:lnTo>
                    <a:pt x="8508" y="66118"/>
                  </a:lnTo>
                  <a:lnTo>
                    <a:pt x="0" y="108257"/>
                  </a:lnTo>
                  <a:lnTo>
                    <a:pt x="0" y="541261"/>
                  </a:lnTo>
                  <a:lnTo>
                    <a:pt x="8508" y="583399"/>
                  </a:lnTo>
                  <a:lnTo>
                    <a:pt x="31711" y="617810"/>
                  </a:lnTo>
                  <a:lnTo>
                    <a:pt x="66126" y="641010"/>
                  </a:lnTo>
                  <a:lnTo>
                    <a:pt x="108270" y="649517"/>
                  </a:lnTo>
                  <a:lnTo>
                    <a:pt x="2940681" y="649517"/>
                  </a:lnTo>
                  <a:lnTo>
                    <a:pt x="2982825" y="641010"/>
                  </a:lnTo>
                  <a:lnTo>
                    <a:pt x="3017240" y="617810"/>
                  </a:lnTo>
                  <a:lnTo>
                    <a:pt x="3040444" y="583399"/>
                  </a:lnTo>
                  <a:lnTo>
                    <a:pt x="3048952" y="541261"/>
                  </a:lnTo>
                  <a:lnTo>
                    <a:pt x="3048952" y="108257"/>
                  </a:lnTo>
                  <a:lnTo>
                    <a:pt x="3040444" y="66118"/>
                  </a:lnTo>
                  <a:lnTo>
                    <a:pt x="3017240" y="31707"/>
                  </a:lnTo>
                  <a:lnTo>
                    <a:pt x="2982825" y="8507"/>
                  </a:lnTo>
                  <a:lnTo>
                    <a:pt x="2940681" y="0"/>
                  </a:lnTo>
                  <a:close/>
                </a:path>
              </a:pathLst>
            </a:custGeom>
            <a:solidFill>
              <a:srgbClr val="FEE9D9"/>
            </a:solidFill>
          </p:spPr>
          <p:txBody>
            <a:bodyPr wrap="square" lIns="0" tIns="0" rIns="0" bIns="0" rtlCol="0"/>
            <a:lstStyle/>
            <a:p>
              <a:endParaRPr/>
            </a:p>
          </p:txBody>
        </p:sp>
        <p:sp>
          <p:nvSpPr>
            <p:cNvPr id="34" name="object 34"/>
            <p:cNvSpPr/>
            <p:nvPr/>
          </p:nvSpPr>
          <p:spPr>
            <a:xfrm>
              <a:off x="5989954" y="3905469"/>
              <a:ext cx="3049270" cy="649605"/>
            </a:xfrm>
            <a:custGeom>
              <a:avLst/>
              <a:gdLst/>
              <a:ahLst/>
              <a:cxnLst/>
              <a:rect l="l" t="t" r="r" b="b"/>
              <a:pathLst>
                <a:path w="3049270" h="649604">
                  <a:moveTo>
                    <a:pt x="0" y="108256"/>
                  </a:moveTo>
                  <a:lnTo>
                    <a:pt x="8508" y="66118"/>
                  </a:lnTo>
                  <a:lnTo>
                    <a:pt x="31711" y="31707"/>
                  </a:lnTo>
                  <a:lnTo>
                    <a:pt x="66126" y="8507"/>
                  </a:lnTo>
                  <a:lnTo>
                    <a:pt x="108270" y="0"/>
                  </a:lnTo>
                  <a:lnTo>
                    <a:pt x="2940682" y="0"/>
                  </a:lnTo>
                  <a:lnTo>
                    <a:pt x="2982826" y="8507"/>
                  </a:lnTo>
                  <a:lnTo>
                    <a:pt x="3017241" y="31707"/>
                  </a:lnTo>
                  <a:lnTo>
                    <a:pt x="3040444" y="66118"/>
                  </a:lnTo>
                  <a:lnTo>
                    <a:pt x="3048952" y="108256"/>
                  </a:lnTo>
                  <a:lnTo>
                    <a:pt x="3048952" y="541261"/>
                  </a:lnTo>
                  <a:lnTo>
                    <a:pt x="3040444" y="583399"/>
                  </a:lnTo>
                  <a:lnTo>
                    <a:pt x="3017241" y="617810"/>
                  </a:lnTo>
                  <a:lnTo>
                    <a:pt x="2982826" y="641010"/>
                  </a:lnTo>
                  <a:lnTo>
                    <a:pt x="2940682" y="649517"/>
                  </a:lnTo>
                  <a:lnTo>
                    <a:pt x="108270" y="649517"/>
                  </a:lnTo>
                  <a:lnTo>
                    <a:pt x="66126" y="641010"/>
                  </a:lnTo>
                  <a:lnTo>
                    <a:pt x="31711" y="617810"/>
                  </a:lnTo>
                  <a:lnTo>
                    <a:pt x="8508" y="583399"/>
                  </a:lnTo>
                  <a:lnTo>
                    <a:pt x="0" y="541261"/>
                  </a:lnTo>
                  <a:lnTo>
                    <a:pt x="0" y="108256"/>
                  </a:lnTo>
                  <a:close/>
                </a:path>
              </a:pathLst>
            </a:custGeom>
            <a:ln w="24553">
              <a:solidFill>
                <a:srgbClr val="FA923F"/>
              </a:solidFill>
            </a:ln>
          </p:spPr>
          <p:txBody>
            <a:bodyPr wrap="square" lIns="0" tIns="0" rIns="0" bIns="0" rtlCol="0"/>
            <a:lstStyle/>
            <a:p>
              <a:endParaRPr/>
            </a:p>
          </p:txBody>
        </p:sp>
      </p:grpSp>
      <p:sp>
        <p:nvSpPr>
          <p:cNvPr id="35" name="object 35"/>
          <p:cNvSpPr txBox="1"/>
          <p:nvPr/>
        </p:nvSpPr>
        <p:spPr>
          <a:xfrm>
            <a:off x="6252752" y="3981220"/>
            <a:ext cx="2522855" cy="485140"/>
          </a:xfrm>
          <a:prstGeom prst="rect">
            <a:avLst/>
          </a:prstGeom>
        </p:spPr>
        <p:txBody>
          <a:bodyPr vert="horz" wrap="square" lIns="0" tIns="12700" rIns="0" bIns="0" rtlCol="0">
            <a:spAutoFit/>
          </a:bodyPr>
          <a:lstStyle/>
          <a:p>
            <a:pPr algn="ctr">
              <a:lnSpc>
                <a:spcPts val="1775"/>
              </a:lnSpc>
              <a:spcBef>
                <a:spcPts val="100"/>
              </a:spcBef>
            </a:pPr>
            <a:r>
              <a:rPr sz="1500" spc="-20" dirty="0">
                <a:solidFill>
                  <a:srgbClr val="FA923F"/>
                </a:solidFill>
                <a:latin typeface="Verdana"/>
                <a:cs typeface="Verdana"/>
              </a:rPr>
              <a:t>Can</a:t>
            </a:r>
            <a:r>
              <a:rPr sz="1500" spc="-114" dirty="0">
                <a:solidFill>
                  <a:srgbClr val="FA923F"/>
                </a:solidFill>
                <a:latin typeface="Verdana"/>
                <a:cs typeface="Verdana"/>
              </a:rPr>
              <a:t> </a:t>
            </a:r>
            <a:r>
              <a:rPr sz="1500" spc="-55" dirty="0">
                <a:solidFill>
                  <a:srgbClr val="FA923F"/>
                </a:solidFill>
                <a:latin typeface="Verdana"/>
                <a:cs typeface="Verdana"/>
              </a:rPr>
              <a:t>be</a:t>
            </a:r>
            <a:r>
              <a:rPr sz="1500" spc="-100" dirty="0">
                <a:solidFill>
                  <a:srgbClr val="FA923F"/>
                </a:solidFill>
                <a:latin typeface="Verdana"/>
                <a:cs typeface="Verdana"/>
              </a:rPr>
              <a:t> </a:t>
            </a:r>
            <a:r>
              <a:rPr sz="1500" b="1" spc="-25" dirty="0">
                <a:solidFill>
                  <a:srgbClr val="FA923F"/>
                </a:solidFill>
                <a:latin typeface="Tahoma"/>
                <a:cs typeface="Tahoma"/>
              </a:rPr>
              <a:t>configured</a:t>
            </a:r>
            <a:r>
              <a:rPr sz="1500" b="1" spc="-70" dirty="0">
                <a:solidFill>
                  <a:srgbClr val="FA923F"/>
                </a:solidFill>
                <a:latin typeface="Tahoma"/>
                <a:cs typeface="Tahoma"/>
              </a:rPr>
              <a:t> </a:t>
            </a:r>
            <a:r>
              <a:rPr sz="1500" b="1" spc="-20" dirty="0">
                <a:solidFill>
                  <a:srgbClr val="FA923F"/>
                </a:solidFill>
                <a:latin typeface="Tahoma"/>
                <a:cs typeface="Tahoma"/>
              </a:rPr>
              <a:t>in</a:t>
            </a:r>
            <a:r>
              <a:rPr sz="1500" b="1" spc="-30" dirty="0">
                <a:solidFill>
                  <a:srgbClr val="FA923F"/>
                </a:solidFill>
                <a:latin typeface="Tahoma"/>
                <a:cs typeface="Tahoma"/>
              </a:rPr>
              <a:t> </a:t>
            </a:r>
            <a:r>
              <a:rPr sz="1500" b="1" spc="-10" dirty="0">
                <a:solidFill>
                  <a:srgbClr val="FA923F"/>
                </a:solidFill>
                <a:latin typeface="Tahoma"/>
                <a:cs typeface="Tahoma"/>
              </a:rPr>
              <a:t>detail</a:t>
            </a:r>
            <a:endParaRPr sz="1500">
              <a:latin typeface="Tahoma"/>
              <a:cs typeface="Tahoma"/>
            </a:endParaRPr>
          </a:p>
          <a:p>
            <a:pPr marL="635" algn="ctr">
              <a:lnSpc>
                <a:spcPts val="1835"/>
              </a:lnSpc>
            </a:pPr>
            <a:r>
              <a:rPr sz="1500" i="1" dirty="0">
                <a:solidFill>
                  <a:srgbClr val="FA923F"/>
                </a:solidFill>
                <a:latin typeface="Verdana"/>
                <a:cs typeface="Verdana"/>
              </a:rPr>
              <a:t>see</a:t>
            </a:r>
            <a:r>
              <a:rPr sz="1500" i="1" spc="254" dirty="0">
                <a:solidFill>
                  <a:srgbClr val="FA923F"/>
                </a:solidFill>
                <a:latin typeface="Verdana"/>
                <a:cs typeface="Verdana"/>
              </a:rPr>
              <a:t> </a:t>
            </a:r>
            <a:r>
              <a:rPr sz="1550" i="1" spc="-10" dirty="0">
                <a:solidFill>
                  <a:srgbClr val="FA923F"/>
                </a:solidFill>
                <a:latin typeface="Courier New"/>
                <a:cs typeface="Courier New"/>
              </a:rPr>
              <a:t>--</a:t>
            </a:r>
            <a:r>
              <a:rPr sz="1550" i="1" spc="-20" dirty="0">
                <a:solidFill>
                  <a:srgbClr val="FA923F"/>
                </a:solidFill>
                <a:latin typeface="Courier New"/>
                <a:cs typeface="Courier New"/>
              </a:rPr>
              <a:t>help</a:t>
            </a:r>
            <a:endParaRPr sz="1550">
              <a:latin typeface="Courier New"/>
              <a:cs typeface="Courier New"/>
            </a:endParaRPr>
          </a:p>
        </p:txBody>
      </p:sp>
      <p:grpSp>
        <p:nvGrpSpPr>
          <p:cNvPr id="36" name="object 36"/>
          <p:cNvGrpSpPr/>
          <p:nvPr/>
        </p:nvGrpSpPr>
        <p:grpSpPr>
          <a:xfrm>
            <a:off x="5977678" y="4657947"/>
            <a:ext cx="3074035" cy="674370"/>
            <a:chOff x="5977678" y="4657947"/>
            <a:chExt cx="3074035" cy="674370"/>
          </a:xfrm>
        </p:grpSpPr>
        <p:sp>
          <p:nvSpPr>
            <p:cNvPr id="37" name="object 37"/>
            <p:cNvSpPr/>
            <p:nvPr/>
          </p:nvSpPr>
          <p:spPr>
            <a:xfrm>
              <a:off x="5989954" y="4670223"/>
              <a:ext cx="3049270" cy="649605"/>
            </a:xfrm>
            <a:custGeom>
              <a:avLst/>
              <a:gdLst/>
              <a:ahLst/>
              <a:cxnLst/>
              <a:rect l="l" t="t" r="r" b="b"/>
              <a:pathLst>
                <a:path w="3049270" h="649604">
                  <a:moveTo>
                    <a:pt x="2940681" y="0"/>
                  </a:moveTo>
                  <a:lnTo>
                    <a:pt x="108270" y="0"/>
                  </a:lnTo>
                  <a:lnTo>
                    <a:pt x="66126" y="8507"/>
                  </a:lnTo>
                  <a:lnTo>
                    <a:pt x="31711" y="31707"/>
                  </a:lnTo>
                  <a:lnTo>
                    <a:pt x="8508" y="66118"/>
                  </a:lnTo>
                  <a:lnTo>
                    <a:pt x="0" y="108256"/>
                  </a:lnTo>
                  <a:lnTo>
                    <a:pt x="0" y="541261"/>
                  </a:lnTo>
                  <a:lnTo>
                    <a:pt x="8508" y="583399"/>
                  </a:lnTo>
                  <a:lnTo>
                    <a:pt x="31711" y="617810"/>
                  </a:lnTo>
                  <a:lnTo>
                    <a:pt x="66126" y="641010"/>
                  </a:lnTo>
                  <a:lnTo>
                    <a:pt x="108270" y="649517"/>
                  </a:lnTo>
                  <a:lnTo>
                    <a:pt x="2940681" y="649517"/>
                  </a:lnTo>
                  <a:lnTo>
                    <a:pt x="2982825" y="641010"/>
                  </a:lnTo>
                  <a:lnTo>
                    <a:pt x="3017240" y="617810"/>
                  </a:lnTo>
                  <a:lnTo>
                    <a:pt x="3040444" y="583399"/>
                  </a:lnTo>
                  <a:lnTo>
                    <a:pt x="3048952" y="541261"/>
                  </a:lnTo>
                  <a:lnTo>
                    <a:pt x="3048952" y="108256"/>
                  </a:lnTo>
                  <a:lnTo>
                    <a:pt x="3040444" y="66118"/>
                  </a:lnTo>
                  <a:lnTo>
                    <a:pt x="3017240" y="31707"/>
                  </a:lnTo>
                  <a:lnTo>
                    <a:pt x="2982825" y="8507"/>
                  </a:lnTo>
                  <a:lnTo>
                    <a:pt x="2940681" y="0"/>
                  </a:lnTo>
                  <a:close/>
                </a:path>
              </a:pathLst>
            </a:custGeom>
            <a:solidFill>
              <a:srgbClr val="FEE9D9"/>
            </a:solidFill>
          </p:spPr>
          <p:txBody>
            <a:bodyPr wrap="square" lIns="0" tIns="0" rIns="0" bIns="0" rtlCol="0"/>
            <a:lstStyle/>
            <a:p>
              <a:endParaRPr/>
            </a:p>
          </p:txBody>
        </p:sp>
        <p:sp>
          <p:nvSpPr>
            <p:cNvPr id="38" name="object 38"/>
            <p:cNvSpPr/>
            <p:nvPr/>
          </p:nvSpPr>
          <p:spPr>
            <a:xfrm>
              <a:off x="5989954" y="4670223"/>
              <a:ext cx="3049270" cy="649605"/>
            </a:xfrm>
            <a:custGeom>
              <a:avLst/>
              <a:gdLst/>
              <a:ahLst/>
              <a:cxnLst/>
              <a:rect l="l" t="t" r="r" b="b"/>
              <a:pathLst>
                <a:path w="3049270" h="649604">
                  <a:moveTo>
                    <a:pt x="0" y="108256"/>
                  </a:moveTo>
                  <a:lnTo>
                    <a:pt x="8508" y="66118"/>
                  </a:lnTo>
                  <a:lnTo>
                    <a:pt x="31711" y="31707"/>
                  </a:lnTo>
                  <a:lnTo>
                    <a:pt x="66126" y="8507"/>
                  </a:lnTo>
                  <a:lnTo>
                    <a:pt x="108270" y="0"/>
                  </a:lnTo>
                  <a:lnTo>
                    <a:pt x="2940682" y="0"/>
                  </a:lnTo>
                  <a:lnTo>
                    <a:pt x="2982826" y="8507"/>
                  </a:lnTo>
                  <a:lnTo>
                    <a:pt x="3017241" y="31707"/>
                  </a:lnTo>
                  <a:lnTo>
                    <a:pt x="3040444" y="66118"/>
                  </a:lnTo>
                  <a:lnTo>
                    <a:pt x="3048952" y="108256"/>
                  </a:lnTo>
                  <a:lnTo>
                    <a:pt x="3048952" y="541261"/>
                  </a:lnTo>
                  <a:lnTo>
                    <a:pt x="3040444" y="583399"/>
                  </a:lnTo>
                  <a:lnTo>
                    <a:pt x="3017241" y="617810"/>
                  </a:lnTo>
                  <a:lnTo>
                    <a:pt x="2982826" y="641010"/>
                  </a:lnTo>
                  <a:lnTo>
                    <a:pt x="2940682" y="649517"/>
                  </a:lnTo>
                  <a:lnTo>
                    <a:pt x="108270" y="649517"/>
                  </a:lnTo>
                  <a:lnTo>
                    <a:pt x="66126" y="641010"/>
                  </a:lnTo>
                  <a:lnTo>
                    <a:pt x="31711" y="617810"/>
                  </a:lnTo>
                  <a:lnTo>
                    <a:pt x="8508" y="583399"/>
                  </a:lnTo>
                  <a:lnTo>
                    <a:pt x="0" y="541261"/>
                  </a:lnTo>
                  <a:lnTo>
                    <a:pt x="0" y="108256"/>
                  </a:lnTo>
                  <a:close/>
                </a:path>
              </a:pathLst>
            </a:custGeom>
            <a:ln w="24553">
              <a:solidFill>
                <a:srgbClr val="FA923F"/>
              </a:solidFill>
            </a:ln>
          </p:spPr>
          <p:txBody>
            <a:bodyPr wrap="square" lIns="0" tIns="0" rIns="0" bIns="0" rtlCol="0"/>
            <a:lstStyle/>
            <a:p>
              <a:endParaRPr/>
            </a:p>
          </p:txBody>
        </p:sp>
      </p:grpSp>
      <p:sp>
        <p:nvSpPr>
          <p:cNvPr id="39" name="object 39"/>
          <p:cNvSpPr txBox="1"/>
          <p:nvPr/>
        </p:nvSpPr>
        <p:spPr>
          <a:xfrm>
            <a:off x="6903504" y="4746268"/>
            <a:ext cx="1218565" cy="485140"/>
          </a:xfrm>
          <a:prstGeom prst="rect">
            <a:avLst/>
          </a:prstGeom>
        </p:spPr>
        <p:txBody>
          <a:bodyPr vert="horz" wrap="square" lIns="0" tIns="12700" rIns="0" bIns="0" rtlCol="0">
            <a:spAutoFit/>
          </a:bodyPr>
          <a:lstStyle/>
          <a:p>
            <a:pPr marL="12700">
              <a:lnSpc>
                <a:spcPts val="1775"/>
              </a:lnSpc>
              <a:spcBef>
                <a:spcPts val="100"/>
              </a:spcBef>
            </a:pPr>
            <a:r>
              <a:rPr sz="1500" spc="-20" dirty="0">
                <a:solidFill>
                  <a:srgbClr val="FA923F"/>
                </a:solidFill>
                <a:latin typeface="Verdana"/>
                <a:cs typeface="Verdana"/>
              </a:rPr>
              <a:t>Can</a:t>
            </a:r>
            <a:r>
              <a:rPr sz="1500" spc="-95" dirty="0">
                <a:solidFill>
                  <a:srgbClr val="FA923F"/>
                </a:solidFill>
                <a:latin typeface="Verdana"/>
                <a:cs typeface="Verdana"/>
              </a:rPr>
              <a:t> </a:t>
            </a:r>
            <a:r>
              <a:rPr sz="1500" spc="-55" dirty="0">
                <a:solidFill>
                  <a:srgbClr val="FA923F"/>
                </a:solidFill>
                <a:latin typeface="Verdana"/>
                <a:cs typeface="Verdana"/>
              </a:rPr>
              <a:t>be</a:t>
            </a:r>
            <a:r>
              <a:rPr sz="1500" spc="-100" dirty="0">
                <a:solidFill>
                  <a:srgbClr val="FA923F"/>
                </a:solidFill>
                <a:latin typeface="Verdana"/>
                <a:cs typeface="Verdana"/>
              </a:rPr>
              <a:t> </a:t>
            </a:r>
            <a:r>
              <a:rPr sz="1500" b="1" spc="-25" dirty="0">
                <a:solidFill>
                  <a:srgbClr val="FA923F"/>
                </a:solidFill>
                <a:latin typeface="Tahoma"/>
                <a:cs typeface="Tahoma"/>
              </a:rPr>
              <a:t>listed</a:t>
            </a:r>
            <a:endParaRPr sz="1500">
              <a:latin typeface="Tahoma"/>
              <a:cs typeface="Tahoma"/>
            </a:endParaRPr>
          </a:p>
          <a:p>
            <a:pPr marL="82550">
              <a:lnSpc>
                <a:spcPts val="1835"/>
              </a:lnSpc>
            </a:pPr>
            <a:r>
              <a:rPr sz="1550" i="1" dirty="0">
                <a:solidFill>
                  <a:srgbClr val="FA923F"/>
                </a:solidFill>
                <a:latin typeface="Courier New"/>
                <a:cs typeface="Courier New"/>
              </a:rPr>
              <a:t>docker</a:t>
            </a:r>
            <a:r>
              <a:rPr sz="1550" i="1" spc="-55" dirty="0">
                <a:solidFill>
                  <a:srgbClr val="FA923F"/>
                </a:solidFill>
                <a:latin typeface="Courier New"/>
                <a:cs typeface="Courier New"/>
              </a:rPr>
              <a:t> </a:t>
            </a:r>
            <a:r>
              <a:rPr sz="1550" i="1" spc="-25" dirty="0">
                <a:solidFill>
                  <a:srgbClr val="FA923F"/>
                </a:solidFill>
                <a:latin typeface="Courier New"/>
                <a:cs typeface="Courier New"/>
              </a:rPr>
              <a:t>ps</a:t>
            </a:r>
            <a:endParaRPr sz="1550">
              <a:latin typeface="Courier New"/>
              <a:cs typeface="Courier New"/>
            </a:endParaRPr>
          </a:p>
        </p:txBody>
      </p:sp>
      <p:grpSp>
        <p:nvGrpSpPr>
          <p:cNvPr id="40" name="object 40"/>
          <p:cNvGrpSpPr/>
          <p:nvPr/>
        </p:nvGrpSpPr>
        <p:grpSpPr>
          <a:xfrm>
            <a:off x="5977678" y="5422701"/>
            <a:ext cx="3074035" cy="674370"/>
            <a:chOff x="5977678" y="5422701"/>
            <a:chExt cx="3074035" cy="674370"/>
          </a:xfrm>
        </p:grpSpPr>
        <p:sp>
          <p:nvSpPr>
            <p:cNvPr id="41" name="object 41"/>
            <p:cNvSpPr/>
            <p:nvPr/>
          </p:nvSpPr>
          <p:spPr>
            <a:xfrm>
              <a:off x="5989954" y="5434978"/>
              <a:ext cx="3049270" cy="649605"/>
            </a:xfrm>
            <a:custGeom>
              <a:avLst/>
              <a:gdLst/>
              <a:ahLst/>
              <a:cxnLst/>
              <a:rect l="l" t="t" r="r" b="b"/>
              <a:pathLst>
                <a:path w="3049270" h="649604">
                  <a:moveTo>
                    <a:pt x="2940681" y="0"/>
                  </a:moveTo>
                  <a:lnTo>
                    <a:pt x="108270" y="0"/>
                  </a:lnTo>
                  <a:lnTo>
                    <a:pt x="66126" y="8507"/>
                  </a:lnTo>
                  <a:lnTo>
                    <a:pt x="31711" y="31707"/>
                  </a:lnTo>
                  <a:lnTo>
                    <a:pt x="8508" y="66118"/>
                  </a:lnTo>
                  <a:lnTo>
                    <a:pt x="0" y="108256"/>
                  </a:lnTo>
                  <a:lnTo>
                    <a:pt x="0" y="541261"/>
                  </a:lnTo>
                  <a:lnTo>
                    <a:pt x="8508" y="583399"/>
                  </a:lnTo>
                  <a:lnTo>
                    <a:pt x="31711" y="617809"/>
                  </a:lnTo>
                  <a:lnTo>
                    <a:pt x="66126" y="641010"/>
                  </a:lnTo>
                  <a:lnTo>
                    <a:pt x="108270" y="649517"/>
                  </a:lnTo>
                  <a:lnTo>
                    <a:pt x="2940681" y="649517"/>
                  </a:lnTo>
                  <a:lnTo>
                    <a:pt x="2982825" y="641010"/>
                  </a:lnTo>
                  <a:lnTo>
                    <a:pt x="3017240" y="617809"/>
                  </a:lnTo>
                  <a:lnTo>
                    <a:pt x="3040444" y="583399"/>
                  </a:lnTo>
                  <a:lnTo>
                    <a:pt x="3048952" y="541261"/>
                  </a:lnTo>
                  <a:lnTo>
                    <a:pt x="3048952" y="108256"/>
                  </a:lnTo>
                  <a:lnTo>
                    <a:pt x="3040444" y="66118"/>
                  </a:lnTo>
                  <a:lnTo>
                    <a:pt x="3017240" y="31707"/>
                  </a:lnTo>
                  <a:lnTo>
                    <a:pt x="2982825" y="8507"/>
                  </a:lnTo>
                  <a:lnTo>
                    <a:pt x="2940681" y="0"/>
                  </a:lnTo>
                  <a:close/>
                </a:path>
              </a:pathLst>
            </a:custGeom>
            <a:solidFill>
              <a:srgbClr val="FEE9D9"/>
            </a:solidFill>
          </p:spPr>
          <p:txBody>
            <a:bodyPr wrap="square" lIns="0" tIns="0" rIns="0" bIns="0" rtlCol="0"/>
            <a:lstStyle/>
            <a:p>
              <a:endParaRPr/>
            </a:p>
          </p:txBody>
        </p:sp>
        <p:sp>
          <p:nvSpPr>
            <p:cNvPr id="42" name="object 42"/>
            <p:cNvSpPr/>
            <p:nvPr/>
          </p:nvSpPr>
          <p:spPr>
            <a:xfrm>
              <a:off x="5989954" y="5434978"/>
              <a:ext cx="3049270" cy="649605"/>
            </a:xfrm>
            <a:custGeom>
              <a:avLst/>
              <a:gdLst/>
              <a:ahLst/>
              <a:cxnLst/>
              <a:rect l="l" t="t" r="r" b="b"/>
              <a:pathLst>
                <a:path w="3049270" h="649604">
                  <a:moveTo>
                    <a:pt x="0" y="108256"/>
                  </a:moveTo>
                  <a:lnTo>
                    <a:pt x="8508" y="66118"/>
                  </a:lnTo>
                  <a:lnTo>
                    <a:pt x="31711" y="31707"/>
                  </a:lnTo>
                  <a:lnTo>
                    <a:pt x="66126" y="8507"/>
                  </a:lnTo>
                  <a:lnTo>
                    <a:pt x="108270" y="0"/>
                  </a:lnTo>
                  <a:lnTo>
                    <a:pt x="2940682" y="0"/>
                  </a:lnTo>
                  <a:lnTo>
                    <a:pt x="2982826" y="8507"/>
                  </a:lnTo>
                  <a:lnTo>
                    <a:pt x="3017241" y="31707"/>
                  </a:lnTo>
                  <a:lnTo>
                    <a:pt x="3040444" y="66118"/>
                  </a:lnTo>
                  <a:lnTo>
                    <a:pt x="3048952" y="108256"/>
                  </a:lnTo>
                  <a:lnTo>
                    <a:pt x="3048952" y="541261"/>
                  </a:lnTo>
                  <a:lnTo>
                    <a:pt x="3040444" y="583399"/>
                  </a:lnTo>
                  <a:lnTo>
                    <a:pt x="3017241" y="617810"/>
                  </a:lnTo>
                  <a:lnTo>
                    <a:pt x="2982826" y="641010"/>
                  </a:lnTo>
                  <a:lnTo>
                    <a:pt x="2940682" y="649517"/>
                  </a:lnTo>
                  <a:lnTo>
                    <a:pt x="108270" y="649517"/>
                  </a:lnTo>
                  <a:lnTo>
                    <a:pt x="66126" y="641010"/>
                  </a:lnTo>
                  <a:lnTo>
                    <a:pt x="31711" y="617810"/>
                  </a:lnTo>
                  <a:lnTo>
                    <a:pt x="8508" y="583399"/>
                  </a:lnTo>
                  <a:lnTo>
                    <a:pt x="0" y="541261"/>
                  </a:lnTo>
                  <a:lnTo>
                    <a:pt x="0" y="108256"/>
                  </a:lnTo>
                  <a:close/>
                </a:path>
              </a:pathLst>
            </a:custGeom>
            <a:ln w="24553">
              <a:solidFill>
                <a:srgbClr val="FA923F"/>
              </a:solidFill>
            </a:ln>
          </p:spPr>
          <p:txBody>
            <a:bodyPr wrap="square" lIns="0" tIns="0" rIns="0" bIns="0" rtlCol="0"/>
            <a:lstStyle/>
            <a:p>
              <a:endParaRPr/>
            </a:p>
          </p:txBody>
        </p:sp>
      </p:grpSp>
      <p:sp>
        <p:nvSpPr>
          <p:cNvPr id="43" name="object 43"/>
          <p:cNvSpPr txBox="1"/>
          <p:nvPr/>
        </p:nvSpPr>
        <p:spPr>
          <a:xfrm>
            <a:off x="6749342" y="5511316"/>
            <a:ext cx="1527175" cy="485140"/>
          </a:xfrm>
          <a:prstGeom prst="rect">
            <a:avLst/>
          </a:prstGeom>
        </p:spPr>
        <p:txBody>
          <a:bodyPr vert="horz" wrap="square" lIns="0" tIns="12700" rIns="0" bIns="0" rtlCol="0">
            <a:spAutoFit/>
          </a:bodyPr>
          <a:lstStyle/>
          <a:p>
            <a:pPr algn="ctr">
              <a:lnSpc>
                <a:spcPts val="1775"/>
              </a:lnSpc>
              <a:spcBef>
                <a:spcPts val="100"/>
              </a:spcBef>
            </a:pPr>
            <a:r>
              <a:rPr sz="1500" spc="-20" dirty="0">
                <a:solidFill>
                  <a:srgbClr val="FA923F"/>
                </a:solidFill>
                <a:latin typeface="Verdana"/>
                <a:cs typeface="Verdana"/>
              </a:rPr>
              <a:t>Can</a:t>
            </a:r>
            <a:r>
              <a:rPr sz="1500" spc="-95" dirty="0">
                <a:solidFill>
                  <a:srgbClr val="FA923F"/>
                </a:solidFill>
                <a:latin typeface="Verdana"/>
                <a:cs typeface="Verdana"/>
              </a:rPr>
              <a:t> </a:t>
            </a:r>
            <a:r>
              <a:rPr sz="1500" spc="-55" dirty="0">
                <a:solidFill>
                  <a:srgbClr val="FA923F"/>
                </a:solidFill>
                <a:latin typeface="Verdana"/>
                <a:cs typeface="Verdana"/>
              </a:rPr>
              <a:t>be</a:t>
            </a:r>
            <a:r>
              <a:rPr sz="1500" spc="-100" dirty="0">
                <a:solidFill>
                  <a:srgbClr val="FA923F"/>
                </a:solidFill>
                <a:latin typeface="Verdana"/>
                <a:cs typeface="Verdana"/>
              </a:rPr>
              <a:t> </a:t>
            </a:r>
            <a:r>
              <a:rPr sz="1500" b="1" spc="-10" dirty="0">
                <a:solidFill>
                  <a:srgbClr val="FA923F"/>
                </a:solidFill>
                <a:latin typeface="Tahoma"/>
                <a:cs typeface="Tahoma"/>
              </a:rPr>
              <a:t>removed</a:t>
            </a:r>
            <a:endParaRPr sz="1500">
              <a:latin typeface="Tahoma"/>
              <a:cs typeface="Tahoma"/>
            </a:endParaRPr>
          </a:p>
          <a:p>
            <a:pPr marL="3175" algn="ctr">
              <a:lnSpc>
                <a:spcPts val="1835"/>
              </a:lnSpc>
            </a:pPr>
            <a:r>
              <a:rPr sz="1550" i="1" dirty="0">
                <a:solidFill>
                  <a:srgbClr val="FA923F"/>
                </a:solidFill>
                <a:latin typeface="Courier New"/>
                <a:cs typeface="Courier New"/>
              </a:rPr>
              <a:t>docker</a:t>
            </a:r>
            <a:r>
              <a:rPr sz="1550" i="1" spc="-55" dirty="0">
                <a:solidFill>
                  <a:srgbClr val="FA923F"/>
                </a:solidFill>
                <a:latin typeface="Courier New"/>
                <a:cs typeface="Courier New"/>
              </a:rPr>
              <a:t> </a:t>
            </a:r>
            <a:r>
              <a:rPr sz="1550" i="1" spc="-25" dirty="0">
                <a:solidFill>
                  <a:srgbClr val="FA923F"/>
                </a:solidFill>
                <a:latin typeface="Courier New"/>
                <a:cs typeface="Courier New"/>
              </a:rPr>
              <a:t>rm</a:t>
            </a:r>
            <a:endParaRPr sz="1550">
              <a:latin typeface="Courier New"/>
              <a:cs typeface="Courier New"/>
            </a:endParaRPr>
          </a:p>
        </p:txBody>
      </p:sp>
      <p:grpSp>
        <p:nvGrpSpPr>
          <p:cNvPr id="44" name="object 44"/>
          <p:cNvGrpSpPr/>
          <p:nvPr/>
        </p:nvGrpSpPr>
        <p:grpSpPr>
          <a:xfrm>
            <a:off x="3803596" y="1950515"/>
            <a:ext cx="3074035" cy="674370"/>
            <a:chOff x="3803596" y="1950515"/>
            <a:chExt cx="3074035" cy="674370"/>
          </a:xfrm>
        </p:grpSpPr>
        <p:sp>
          <p:nvSpPr>
            <p:cNvPr id="45" name="object 45"/>
            <p:cNvSpPr/>
            <p:nvPr/>
          </p:nvSpPr>
          <p:spPr>
            <a:xfrm>
              <a:off x="3815873" y="1962792"/>
              <a:ext cx="3049270" cy="649605"/>
            </a:xfrm>
            <a:custGeom>
              <a:avLst/>
              <a:gdLst/>
              <a:ahLst/>
              <a:cxnLst/>
              <a:rect l="l" t="t" r="r" b="b"/>
              <a:pathLst>
                <a:path w="3049270" h="649605">
                  <a:moveTo>
                    <a:pt x="2940681" y="0"/>
                  </a:moveTo>
                  <a:lnTo>
                    <a:pt x="108270" y="0"/>
                  </a:lnTo>
                  <a:lnTo>
                    <a:pt x="66126" y="8507"/>
                  </a:lnTo>
                  <a:lnTo>
                    <a:pt x="31711" y="31707"/>
                  </a:lnTo>
                  <a:lnTo>
                    <a:pt x="8508" y="66118"/>
                  </a:lnTo>
                  <a:lnTo>
                    <a:pt x="0" y="108256"/>
                  </a:lnTo>
                  <a:lnTo>
                    <a:pt x="0" y="541261"/>
                  </a:lnTo>
                  <a:lnTo>
                    <a:pt x="8508" y="583399"/>
                  </a:lnTo>
                  <a:lnTo>
                    <a:pt x="31711" y="617809"/>
                  </a:lnTo>
                  <a:lnTo>
                    <a:pt x="66126" y="641010"/>
                  </a:lnTo>
                  <a:lnTo>
                    <a:pt x="108270" y="649517"/>
                  </a:lnTo>
                  <a:lnTo>
                    <a:pt x="2940681" y="649517"/>
                  </a:lnTo>
                  <a:lnTo>
                    <a:pt x="2982825" y="641010"/>
                  </a:lnTo>
                  <a:lnTo>
                    <a:pt x="3017240" y="617809"/>
                  </a:lnTo>
                  <a:lnTo>
                    <a:pt x="3040444" y="583399"/>
                  </a:lnTo>
                  <a:lnTo>
                    <a:pt x="3048952" y="541261"/>
                  </a:lnTo>
                  <a:lnTo>
                    <a:pt x="3048952" y="108256"/>
                  </a:lnTo>
                  <a:lnTo>
                    <a:pt x="3040444" y="66118"/>
                  </a:lnTo>
                  <a:lnTo>
                    <a:pt x="3017240" y="31707"/>
                  </a:lnTo>
                  <a:lnTo>
                    <a:pt x="2982825" y="8507"/>
                  </a:lnTo>
                  <a:lnTo>
                    <a:pt x="2940681" y="0"/>
                  </a:lnTo>
                  <a:close/>
                </a:path>
              </a:pathLst>
            </a:custGeom>
            <a:solidFill>
              <a:srgbClr val="FFF962"/>
            </a:solidFill>
          </p:spPr>
          <p:txBody>
            <a:bodyPr wrap="square" lIns="0" tIns="0" rIns="0" bIns="0" rtlCol="0"/>
            <a:lstStyle/>
            <a:p>
              <a:endParaRPr/>
            </a:p>
          </p:txBody>
        </p:sp>
        <p:sp>
          <p:nvSpPr>
            <p:cNvPr id="46" name="object 46"/>
            <p:cNvSpPr/>
            <p:nvPr/>
          </p:nvSpPr>
          <p:spPr>
            <a:xfrm>
              <a:off x="3815873" y="1962792"/>
              <a:ext cx="3049270" cy="649605"/>
            </a:xfrm>
            <a:custGeom>
              <a:avLst/>
              <a:gdLst/>
              <a:ahLst/>
              <a:cxnLst/>
              <a:rect l="l" t="t" r="r" b="b"/>
              <a:pathLst>
                <a:path w="3049270" h="649605">
                  <a:moveTo>
                    <a:pt x="0" y="108256"/>
                  </a:moveTo>
                  <a:lnTo>
                    <a:pt x="8508" y="66118"/>
                  </a:lnTo>
                  <a:lnTo>
                    <a:pt x="31711" y="31707"/>
                  </a:lnTo>
                  <a:lnTo>
                    <a:pt x="66126" y="8507"/>
                  </a:lnTo>
                  <a:lnTo>
                    <a:pt x="108270" y="0"/>
                  </a:lnTo>
                  <a:lnTo>
                    <a:pt x="2940682" y="0"/>
                  </a:lnTo>
                  <a:lnTo>
                    <a:pt x="2982826" y="8507"/>
                  </a:lnTo>
                  <a:lnTo>
                    <a:pt x="3017241" y="31707"/>
                  </a:lnTo>
                  <a:lnTo>
                    <a:pt x="3040444" y="66118"/>
                  </a:lnTo>
                  <a:lnTo>
                    <a:pt x="3048952" y="108256"/>
                  </a:lnTo>
                  <a:lnTo>
                    <a:pt x="3048952" y="541261"/>
                  </a:lnTo>
                  <a:lnTo>
                    <a:pt x="3040444" y="583399"/>
                  </a:lnTo>
                  <a:lnTo>
                    <a:pt x="3017241" y="617810"/>
                  </a:lnTo>
                  <a:lnTo>
                    <a:pt x="2982826" y="641010"/>
                  </a:lnTo>
                  <a:lnTo>
                    <a:pt x="2940682" y="649517"/>
                  </a:lnTo>
                  <a:lnTo>
                    <a:pt x="108270" y="649517"/>
                  </a:lnTo>
                  <a:lnTo>
                    <a:pt x="66126" y="641010"/>
                  </a:lnTo>
                  <a:lnTo>
                    <a:pt x="31711" y="617810"/>
                  </a:lnTo>
                  <a:lnTo>
                    <a:pt x="8508" y="583399"/>
                  </a:lnTo>
                  <a:lnTo>
                    <a:pt x="0" y="541261"/>
                  </a:lnTo>
                  <a:lnTo>
                    <a:pt x="0" y="108256"/>
                  </a:lnTo>
                  <a:close/>
                </a:path>
              </a:pathLst>
            </a:custGeom>
            <a:ln w="24553">
              <a:solidFill>
                <a:srgbClr val="4F4F4F"/>
              </a:solidFill>
            </a:ln>
          </p:spPr>
          <p:txBody>
            <a:bodyPr wrap="square" lIns="0" tIns="0" rIns="0" bIns="0" rtlCol="0"/>
            <a:lstStyle/>
            <a:p>
              <a:endParaRPr/>
            </a:p>
          </p:txBody>
        </p:sp>
      </p:grpSp>
      <p:sp>
        <p:nvSpPr>
          <p:cNvPr id="47" name="object 47"/>
          <p:cNvSpPr txBox="1"/>
          <p:nvPr/>
        </p:nvSpPr>
        <p:spPr>
          <a:xfrm>
            <a:off x="3948384" y="2155468"/>
            <a:ext cx="2781300"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4F4F4F"/>
                </a:solidFill>
                <a:latin typeface="Verdana"/>
                <a:cs typeface="Verdana"/>
              </a:rPr>
              <a:t>Add</a:t>
            </a:r>
            <a:r>
              <a:rPr sz="1500" spc="-120" dirty="0">
                <a:solidFill>
                  <a:srgbClr val="4F4F4F"/>
                </a:solidFill>
                <a:latin typeface="Verdana"/>
                <a:cs typeface="Verdana"/>
              </a:rPr>
              <a:t> </a:t>
            </a:r>
            <a:r>
              <a:rPr sz="1500" b="1" dirty="0">
                <a:solidFill>
                  <a:srgbClr val="4F4F4F"/>
                </a:solidFill>
                <a:latin typeface="Courier New"/>
                <a:cs typeface="Courier New"/>
              </a:rPr>
              <a:t>--help</a:t>
            </a:r>
            <a:r>
              <a:rPr sz="1500" b="1" spc="-459" dirty="0">
                <a:solidFill>
                  <a:srgbClr val="4F4F4F"/>
                </a:solidFill>
                <a:latin typeface="Courier New"/>
                <a:cs typeface="Courier New"/>
              </a:rPr>
              <a:t> </a:t>
            </a:r>
            <a:r>
              <a:rPr sz="1500" spc="-55" dirty="0">
                <a:solidFill>
                  <a:srgbClr val="4F4F4F"/>
                </a:solidFill>
                <a:latin typeface="Verdana"/>
                <a:cs typeface="Verdana"/>
              </a:rPr>
              <a:t>to</a:t>
            </a:r>
            <a:r>
              <a:rPr sz="1500" spc="-100" dirty="0">
                <a:solidFill>
                  <a:srgbClr val="4F4F4F"/>
                </a:solidFill>
                <a:latin typeface="Verdana"/>
                <a:cs typeface="Verdana"/>
              </a:rPr>
              <a:t> </a:t>
            </a:r>
            <a:r>
              <a:rPr sz="1500" b="1" spc="-10" dirty="0">
                <a:solidFill>
                  <a:srgbClr val="4F4F4F"/>
                </a:solidFill>
                <a:latin typeface="Tahoma"/>
                <a:cs typeface="Tahoma"/>
              </a:rPr>
              <a:t>see</a:t>
            </a:r>
            <a:r>
              <a:rPr sz="1500" b="1" dirty="0">
                <a:solidFill>
                  <a:srgbClr val="4F4F4F"/>
                </a:solidFill>
                <a:latin typeface="Tahoma"/>
                <a:cs typeface="Tahoma"/>
              </a:rPr>
              <a:t> all</a:t>
            </a:r>
            <a:r>
              <a:rPr sz="1500" b="1" spc="-20" dirty="0">
                <a:solidFill>
                  <a:srgbClr val="4F4F4F"/>
                </a:solidFill>
                <a:latin typeface="Tahoma"/>
                <a:cs typeface="Tahoma"/>
              </a:rPr>
              <a:t> </a:t>
            </a:r>
            <a:r>
              <a:rPr sz="1500" b="1" spc="-10" dirty="0">
                <a:solidFill>
                  <a:srgbClr val="4F4F4F"/>
                </a:solidFill>
                <a:latin typeface="Tahoma"/>
                <a:cs typeface="Tahoma"/>
              </a:rPr>
              <a:t>options</a:t>
            </a:r>
            <a:endParaRPr sz="1500">
              <a:latin typeface="Tahoma"/>
              <a:cs typeface="Tahoma"/>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69</TotalTime>
  <Words>1118</Words>
  <Application>Microsoft Office PowerPoint</Application>
  <PresentationFormat>Custom</PresentationFormat>
  <Paragraphs>160</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Century Gothic</vt:lpstr>
      <vt:lpstr>Courier New</vt:lpstr>
      <vt:lpstr>Tahoma</vt:lpstr>
      <vt:lpstr>Verdana</vt:lpstr>
      <vt:lpstr>Wingdings 3</vt:lpstr>
      <vt:lpstr>Ion</vt:lpstr>
      <vt:lpstr>PowerPoint Presentation</vt:lpstr>
      <vt:lpstr>One Image, Multiple Containers</vt:lpstr>
      <vt:lpstr>Finding / Creating Images</vt:lpstr>
      <vt:lpstr>Images &amp; Image Layers</vt:lpstr>
      <vt:lpstr>A Container Is Based On An Image</vt:lpstr>
      <vt:lpstr>Multiple Containers Can Be Based On The Same Image</vt:lpstr>
      <vt:lpstr>Where To Get Images</vt:lpstr>
      <vt:lpstr>Images &amp; Containers – First Summary</vt:lpstr>
      <vt:lpstr>Managing Images &amp; Containers</vt:lpstr>
      <vt:lpstr>Understanding Image Tags</vt:lpstr>
      <vt:lpstr>Sharing Images &amp; Containers</vt:lpstr>
      <vt:lpstr>Sharing via Docker Hub or Private Registry</vt:lpstr>
      <vt:lpstr>Key Commands</vt:lpstr>
      <vt:lpstr>Module Summary</vt:lpstr>
      <vt:lpstr>PowerPoint Presentation</vt:lpstr>
      <vt:lpstr>1) What are "Images" (when working with Docker)?  2) Why do we have "Images" and "Containers"? Why not just "Containers"?  3) What does "Isolation" mean in the context of containers?  4) What's a "Container"?  5) What are "Layers" in the context of images?  6) What does this command do?  docker build .  7) What does this command do?  docker run node</vt:lpstr>
      <vt:lpstr>8) What's the result of these commands?     docker build -t myimage .    docker run --name mycontainer myimage    docker stop mycontainer  9) What's the idea behind image tags?  10) Do you have to assign custom image tags and container names?</vt:lpstr>
      <vt:lpstr>Dockerize BOTH apps - the Python and the Node app.  1) Create appropriate images for both apps (two separate images!). HINT: Have a brief look at the app code to configure your images correctly! 2) Launch a container for each created image, making sure, that the app inside the container works correctly and is usable. 3) Re-create both containers and assign names to both containers. Use these names to stop and restart both containers. 4) Clean up (remove) all stopped (and running) containers, clean up all created images. 5) Re-build the images - this time with names and tags assigned to them. 6) Run new containers based on the re-built images, ensuring that the containers are removed automatically when stopped.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dc:title>
  <dc:creator>Maximilian Schwarzmüller</dc:creator>
  <cp:lastModifiedBy>Anilkumar MN</cp:lastModifiedBy>
  <cp:revision>7</cp:revision>
  <dcterms:created xsi:type="dcterms:W3CDTF">2025-02-05T16:23:32Z</dcterms:created>
  <dcterms:modified xsi:type="dcterms:W3CDTF">2025-02-07T19:33:46Z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2020-10-07T00:00:00Z</vt:filetime>
  </property>
  <property fmtid="{D5CDD505-2E9C-101B-9397-08002B2CF9AE}" pid="3" name="Creator">
    <vt:lpwstr>PowerPoint</vt:lpwstr>
  </property>
  <property fmtid="{D5CDD505-2E9C-101B-9397-08002B2CF9AE}" pid="4" name="LastSaved">
    <vt:filetime>2025-02-05T00:00:00Z</vt:filetime>
  </property>
  <property fmtid="{D5CDD505-2E9C-101B-9397-08002B2CF9AE}" pid="5" name="Producer">
    <vt:lpwstr>macOS Version 10.15.7 (Build 19H2) Quartz PDFContext</vt:lpwstr>
  </property>
</Properties>
</file>