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5" r:id="rId1"/>
  </p:sldMasterIdLst>
  <p:sldIdLst>
    <p:sldId id="256" r:id="rId2"/>
    <p:sldId id="257" r:id="rId3"/>
    <p:sldId id="258" r:id="rId4"/>
  </p:sldIdLst>
  <p:sldSz cx="10693400" cy="7562850"/>
  <p:notesSz cx="10693400" cy="75628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072" y="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256" y="1596603"/>
            <a:ext cx="7742854" cy="3671788"/>
          </a:xfrm>
        </p:spPr>
        <p:txBody>
          <a:bodyPr anchor="b"/>
          <a:lstStyle>
            <a:lvl1pPr>
              <a:defRPr sz="79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256" y="5268388"/>
            <a:ext cx="7742854" cy="94995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1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5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9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3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7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8" y="5293981"/>
            <a:ext cx="7742853" cy="624986"/>
          </a:xfrm>
        </p:spPr>
        <p:txBody>
          <a:bodyPr anchor="b">
            <a:normAutofit/>
          </a:bodyPr>
          <a:lstStyle>
            <a:lvl1pPr algn="l">
              <a:defRPr sz="264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3256" y="756285"/>
            <a:ext cx="7742854" cy="401484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7" y="5918967"/>
            <a:ext cx="7742852" cy="544455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21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6" y="1596602"/>
            <a:ext cx="7742854" cy="2184823"/>
          </a:xfrm>
        </p:spPr>
        <p:txBody>
          <a:bodyPr/>
          <a:lstStyle>
            <a:lvl1pPr>
              <a:defRPr sz="52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6" y="4033520"/>
            <a:ext cx="7742854" cy="2604982"/>
          </a:xfrm>
        </p:spPr>
        <p:txBody>
          <a:bodyPr anchor="ctr">
            <a:normAutofit/>
          </a:bodyPr>
          <a:lstStyle>
            <a:lvl1pPr marL="0" indent="0">
              <a:buNone/>
              <a:defRPr sz="1985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07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592" y="1596602"/>
            <a:ext cx="7017893" cy="2562165"/>
          </a:xfrm>
        </p:spPr>
        <p:txBody>
          <a:bodyPr/>
          <a:lstStyle>
            <a:lvl1pPr>
              <a:defRPr sz="52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693563" y="4158767"/>
            <a:ext cx="6386522" cy="377342"/>
          </a:xfrm>
        </p:spPr>
        <p:txBody>
          <a:bodyPr anchor="t">
            <a:normAutofit/>
          </a:bodyPr>
          <a:lstStyle>
            <a:lvl1pPr marL="0" indent="0">
              <a:buNone/>
              <a:defRPr lang="en-US" sz="1544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6" y="4797808"/>
            <a:ext cx="7742854" cy="1848697"/>
          </a:xfrm>
        </p:spPr>
        <p:txBody>
          <a:bodyPr anchor="ctr">
            <a:normAutofit/>
          </a:bodyPr>
          <a:lstStyle>
            <a:lvl1pPr marL="0" indent="0">
              <a:buNone/>
              <a:defRPr sz="1985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788086" y="1071076"/>
            <a:ext cx="703527" cy="216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454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85749" y="2882426"/>
            <a:ext cx="703527" cy="216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454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3334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6" y="3445300"/>
            <a:ext cx="7742854" cy="1823090"/>
          </a:xfrm>
        </p:spPr>
        <p:txBody>
          <a:bodyPr anchor="b"/>
          <a:lstStyle>
            <a:lvl1pPr algn="l">
              <a:defRPr sz="441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256" y="5268390"/>
            <a:ext cx="7742854" cy="948830"/>
          </a:xfrm>
        </p:spPr>
        <p:txBody>
          <a:bodyPr anchor="t"/>
          <a:lstStyle>
            <a:lvl1pPr marL="0" indent="0" algn="l">
              <a:buNone/>
              <a:defRPr sz="2206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697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5293" y="2184823"/>
            <a:ext cx="2585320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72414" y="2941108"/>
            <a:ext cx="2568198" cy="3958242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7181" y="2184823"/>
            <a:ext cx="2575998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97922" y="2941108"/>
            <a:ext cx="2585257" cy="3958242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50583" y="2184823"/>
            <a:ext cx="2572378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6250583" y="2941108"/>
            <a:ext cx="2572378" cy="3958242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68988" y="2352887"/>
            <a:ext cx="0" cy="4369647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08043" y="2352887"/>
            <a:ext cx="0" cy="437458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111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14" y="4687852"/>
            <a:ext cx="2579341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72414" y="2436919"/>
            <a:ext cx="2579341" cy="1680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72414" y="5323343"/>
            <a:ext cx="2579341" cy="726939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2196" y="4687852"/>
            <a:ext cx="2570984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3412194" y="2436919"/>
            <a:ext cx="2570984" cy="1680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008" y="5323342"/>
            <a:ext cx="2574389" cy="726939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50583" y="4687852"/>
            <a:ext cx="2572378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250582" y="2436919"/>
            <a:ext cx="2572378" cy="1680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50476" y="5323339"/>
            <a:ext cx="2575784" cy="726939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68988" y="2352887"/>
            <a:ext cx="0" cy="4369647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08043" y="2352887"/>
            <a:ext cx="0" cy="437458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204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160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5385" y="474431"/>
            <a:ext cx="1537577" cy="6424921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414" y="852673"/>
            <a:ext cx="6512416" cy="60466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69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022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04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8" y="3155857"/>
            <a:ext cx="7742853" cy="2112533"/>
          </a:xfrm>
        </p:spPr>
        <p:txBody>
          <a:bodyPr anchor="b"/>
          <a:lstStyle>
            <a:lvl1pPr algn="l">
              <a:defRPr sz="441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256" y="5268390"/>
            <a:ext cx="7742854" cy="948830"/>
          </a:xfrm>
        </p:spPr>
        <p:txBody>
          <a:bodyPr anchor="t"/>
          <a:lstStyle>
            <a:lvl1pPr marL="0" indent="0" algn="l">
              <a:buNone/>
              <a:defRPr sz="2206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25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7950" y="2272358"/>
            <a:ext cx="3856960" cy="4626994"/>
          </a:xfrm>
        </p:spPr>
        <p:txBody>
          <a:bodyPr>
            <a:normAutofit/>
          </a:bodyPr>
          <a:lstStyle>
            <a:lvl1pPr>
              <a:defRPr sz="1985"/>
            </a:lvl1pPr>
            <a:lvl2pPr>
              <a:defRPr sz="1764"/>
            </a:lvl2pPr>
            <a:lvl3pPr>
              <a:defRPr sz="1544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755" y="2267414"/>
            <a:ext cx="3856962" cy="4631937"/>
          </a:xfrm>
        </p:spPr>
        <p:txBody>
          <a:bodyPr>
            <a:normAutofit/>
          </a:bodyPr>
          <a:lstStyle>
            <a:lvl1pPr>
              <a:defRPr sz="1985"/>
            </a:lvl1pPr>
            <a:lvl2pPr>
              <a:defRPr sz="1764"/>
            </a:lvl2pPr>
            <a:lvl3pPr>
              <a:defRPr sz="1544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58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949" y="2100792"/>
            <a:ext cx="3856959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7950" y="2773045"/>
            <a:ext cx="3856960" cy="4126306"/>
          </a:xfrm>
        </p:spPr>
        <p:txBody>
          <a:bodyPr>
            <a:normAutofit/>
          </a:bodyPr>
          <a:lstStyle>
            <a:lvl1pPr>
              <a:defRPr sz="1985"/>
            </a:lvl1pPr>
            <a:lvl2pPr>
              <a:defRPr sz="1764"/>
            </a:lvl2pPr>
            <a:lvl3pPr>
              <a:defRPr sz="1544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0756" y="2100792"/>
            <a:ext cx="3856960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60756" y="2773045"/>
            <a:ext cx="3856960" cy="4126306"/>
          </a:xfrm>
        </p:spPr>
        <p:txBody>
          <a:bodyPr>
            <a:normAutofit/>
          </a:bodyPr>
          <a:lstStyle>
            <a:lvl1pPr>
              <a:defRPr sz="1985"/>
            </a:lvl1pPr>
            <a:lvl2pPr>
              <a:defRPr sz="1764"/>
            </a:lvl2pPr>
            <a:lvl3pPr>
              <a:defRPr sz="1544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60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62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17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5" y="1596602"/>
            <a:ext cx="2983793" cy="1596602"/>
          </a:xfrm>
        </p:spPr>
        <p:txBody>
          <a:bodyPr anchor="b"/>
          <a:lstStyle>
            <a:lvl1pPr algn="l">
              <a:defRPr sz="264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601" y="1596602"/>
            <a:ext cx="4558510" cy="5041900"/>
          </a:xfrm>
        </p:spPr>
        <p:txBody>
          <a:bodyPr anchor="ctr">
            <a:normAutofit/>
          </a:bodyPr>
          <a:lstStyle>
            <a:lvl1pPr>
              <a:defRPr sz="2206"/>
            </a:lvl1pPr>
            <a:lvl2pPr>
              <a:defRPr sz="1985"/>
            </a:lvl2pPr>
            <a:lvl3pPr>
              <a:defRPr sz="1764"/>
            </a:lvl3pPr>
            <a:lvl4pPr>
              <a:defRPr sz="1544"/>
            </a:lvl4pPr>
            <a:lvl5pPr>
              <a:defRPr sz="1544"/>
            </a:lvl5pPr>
            <a:lvl6pPr>
              <a:defRPr sz="1544"/>
            </a:lvl6pPr>
            <a:lvl7pPr>
              <a:defRPr sz="1544"/>
            </a:lvl7pPr>
            <a:lvl8pPr>
              <a:defRPr sz="1544"/>
            </a:lvl8pPr>
            <a:lvl9pPr>
              <a:defRPr sz="15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6" y="3450902"/>
            <a:ext cx="2983792" cy="3193202"/>
          </a:xfrm>
        </p:spPr>
        <p:txBody>
          <a:bodyPr/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10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337" y="2044762"/>
            <a:ext cx="4468066" cy="1736663"/>
          </a:xfrm>
        </p:spPr>
        <p:txBody>
          <a:bodyPr anchor="b">
            <a:normAutofit/>
          </a:bodyPr>
          <a:lstStyle>
            <a:lvl1pPr algn="l">
              <a:defRPr sz="397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6919" y="1260475"/>
            <a:ext cx="2807748" cy="50419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5" y="4033520"/>
            <a:ext cx="4461112" cy="1512570"/>
          </a:xfrm>
        </p:spPr>
        <p:txBody>
          <a:bodyPr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40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7366836" y="1848697"/>
            <a:ext cx="3297132" cy="3109172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6653942" y="-504190"/>
            <a:ext cx="1871345" cy="1764665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7366836" y="6722533"/>
            <a:ext cx="1158452" cy="1092412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80081" y="2941108"/>
            <a:ext cx="4901142" cy="4621742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982086" y="3193203"/>
            <a:ext cx="2762462" cy="2604982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9058100" y="0"/>
            <a:ext cx="802005" cy="1212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6841" y="499248"/>
            <a:ext cx="8250875" cy="15444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949" y="2263921"/>
            <a:ext cx="7848906" cy="4626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797994" y="2009107"/>
            <a:ext cx="1092411" cy="2674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1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7418199" y="3591151"/>
            <a:ext cx="4256496" cy="267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1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082410" y="326132"/>
            <a:ext cx="735362" cy="8465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08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891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</p:sldLayoutIdLst>
  <p:txStyles>
    <p:titleStyle>
      <a:lvl1pPr algn="l" defTabSz="504200" rtl="0" eaLnBrk="1" latinLnBrk="0" hangingPunct="1">
        <a:spcBef>
          <a:spcPct val="0"/>
        </a:spcBef>
        <a:buNone/>
        <a:defRPr sz="4632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8150" indent="-378150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206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819325" indent="-315125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985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260500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764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7647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544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2689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544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7731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544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2773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544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7815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544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2857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544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042669" y="3044391"/>
            <a:ext cx="8595360" cy="2042795"/>
            <a:chOff x="1042669" y="3044391"/>
            <a:chExt cx="8595360" cy="2042795"/>
          </a:xfrm>
        </p:grpSpPr>
        <p:sp>
          <p:nvSpPr>
            <p:cNvPr id="4" name="object 4"/>
            <p:cNvSpPr/>
            <p:nvPr/>
          </p:nvSpPr>
          <p:spPr>
            <a:xfrm>
              <a:off x="1055052" y="3335700"/>
              <a:ext cx="2514600" cy="1739264"/>
            </a:xfrm>
            <a:custGeom>
              <a:avLst/>
              <a:gdLst/>
              <a:ahLst/>
              <a:cxnLst/>
              <a:rect l="l" t="t" r="r" b="b"/>
              <a:pathLst>
                <a:path w="2514600" h="1739264">
                  <a:moveTo>
                    <a:pt x="2224716" y="0"/>
                  </a:moveTo>
                  <a:lnTo>
                    <a:pt x="289882" y="0"/>
                  </a:lnTo>
                  <a:lnTo>
                    <a:pt x="242862" y="3793"/>
                  </a:lnTo>
                  <a:lnTo>
                    <a:pt x="198257" y="14776"/>
                  </a:lnTo>
                  <a:lnTo>
                    <a:pt x="156665" y="32351"/>
                  </a:lnTo>
                  <a:lnTo>
                    <a:pt x="118681" y="55922"/>
                  </a:lnTo>
                  <a:lnTo>
                    <a:pt x="84904" y="84893"/>
                  </a:lnTo>
                  <a:lnTo>
                    <a:pt x="55930" y="118665"/>
                  </a:lnTo>
                  <a:lnTo>
                    <a:pt x="32356" y="156643"/>
                  </a:lnTo>
                  <a:lnTo>
                    <a:pt x="14778" y="198230"/>
                  </a:lnTo>
                  <a:lnTo>
                    <a:pt x="3794" y="242829"/>
                  </a:lnTo>
                  <a:lnTo>
                    <a:pt x="0" y="289843"/>
                  </a:lnTo>
                  <a:lnTo>
                    <a:pt x="0" y="1449186"/>
                  </a:lnTo>
                  <a:lnTo>
                    <a:pt x="3794" y="1496200"/>
                  </a:lnTo>
                  <a:lnTo>
                    <a:pt x="14778" y="1540799"/>
                  </a:lnTo>
                  <a:lnTo>
                    <a:pt x="32356" y="1582386"/>
                  </a:lnTo>
                  <a:lnTo>
                    <a:pt x="55930" y="1620364"/>
                  </a:lnTo>
                  <a:lnTo>
                    <a:pt x="84904" y="1654136"/>
                  </a:lnTo>
                  <a:lnTo>
                    <a:pt x="118681" y="1683107"/>
                  </a:lnTo>
                  <a:lnTo>
                    <a:pt x="156665" y="1706678"/>
                  </a:lnTo>
                  <a:lnTo>
                    <a:pt x="198257" y="1724253"/>
                  </a:lnTo>
                  <a:lnTo>
                    <a:pt x="242862" y="1735236"/>
                  </a:lnTo>
                  <a:lnTo>
                    <a:pt x="289882" y="1739030"/>
                  </a:lnTo>
                  <a:lnTo>
                    <a:pt x="2224716" y="1739030"/>
                  </a:lnTo>
                  <a:lnTo>
                    <a:pt x="2271737" y="1735236"/>
                  </a:lnTo>
                  <a:lnTo>
                    <a:pt x="2316342" y="1724253"/>
                  </a:lnTo>
                  <a:lnTo>
                    <a:pt x="2357934" y="1706678"/>
                  </a:lnTo>
                  <a:lnTo>
                    <a:pt x="2395918" y="1683107"/>
                  </a:lnTo>
                  <a:lnTo>
                    <a:pt x="2429695" y="1654136"/>
                  </a:lnTo>
                  <a:lnTo>
                    <a:pt x="2458669" y="1620364"/>
                  </a:lnTo>
                  <a:lnTo>
                    <a:pt x="2482244" y="1582386"/>
                  </a:lnTo>
                  <a:lnTo>
                    <a:pt x="2499821" y="1540799"/>
                  </a:lnTo>
                  <a:lnTo>
                    <a:pt x="2510806" y="1496200"/>
                  </a:lnTo>
                  <a:lnTo>
                    <a:pt x="2514600" y="1449186"/>
                  </a:lnTo>
                  <a:lnTo>
                    <a:pt x="2514600" y="289843"/>
                  </a:lnTo>
                  <a:lnTo>
                    <a:pt x="2510806" y="242829"/>
                  </a:lnTo>
                  <a:lnTo>
                    <a:pt x="2499821" y="198230"/>
                  </a:lnTo>
                  <a:lnTo>
                    <a:pt x="2482244" y="156643"/>
                  </a:lnTo>
                  <a:lnTo>
                    <a:pt x="2458669" y="118665"/>
                  </a:lnTo>
                  <a:lnTo>
                    <a:pt x="2429695" y="84893"/>
                  </a:lnTo>
                  <a:lnTo>
                    <a:pt x="2395918" y="55922"/>
                  </a:lnTo>
                  <a:lnTo>
                    <a:pt x="2357934" y="32351"/>
                  </a:lnTo>
                  <a:lnTo>
                    <a:pt x="2316342" y="14776"/>
                  </a:lnTo>
                  <a:lnTo>
                    <a:pt x="2271737" y="3793"/>
                  </a:lnTo>
                  <a:lnTo>
                    <a:pt x="2224716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5052" y="3335700"/>
              <a:ext cx="2514600" cy="1739264"/>
            </a:xfrm>
            <a:custGeom>
              <a:avLst/>
              <a:gdLst/>
              <a:ahLst/>
              <a:cxnLst/>
              <a:rect l="l" t="t" r="r" b="b"/>
              <a:pathLst>
                <a:path w="2514600" h="1739264">
                  <a:moveTo>
                    <a:pt x="0" y="289843"/>
                  </a:moveTo>
                  <a:lnTo>
                    <a:pt x="3794" y="242829"/>
                  </a:lnTo>
                  <a:lnTo>
                    <a:pt x="14778" y="198230"/>
                  </a:lnTo>
                  <a:lnTo>
                    <a:pt x="32356" y="156643"/>
                  </a:lnTo>
                  <a:lnTo>
                    <a:pt x="55930" y="118665"/>
                  </a:lnTo>
                  <a:lnTo>
                    <a:pt x="84904" y="84893"/>
                  </a:lnTo>
                  <a:lnTo>
                    <a:pt x="118681" y="55923"/>
                  </a:lnTo>
                  <a:lnTo>
                    <a:pt x="156665" y="32351"/>
                  </a:lnTo>
                  <a:lnTo>
                    <a:pt x="198257" y="14776"/>
                  </a:lnTo>
                  <a:lnTo>
                    <a:pt x="242862" y="3793"/>
                  </a:lnTo>
                  <a:lnTo>
                    <a:pt x="289882" y="0"/>
                  </a:lnTo>
                  <a:lnTo>
                    <a:pt x="2224717" y="0"/>
                  </a:lnTo>
                  <a:lnTo>
                    <a:pt x="2271737" y="3793"/>
                  </a:lnTo>
                  <a:lnTo>
                    <a:pt x="2316342" y="14776"/>
                  </a:lnTo>
                  <a:lnTo>
                    <a:pt x="2357934" y="32351"/>
                  </a:lnTo>
                  <a:lnTo>
                    <a:pt x="2395918" y="55923"/>
                  </a:lnTo>
                  <a:lnTo>
                    <a:pt x="2429695" y="84893"/>
                  </a:lnTo>
                  <a:lnTo>
                    <a:pt x="2458669" y="118665"/>
                  </a:lnTo>
                  <a:lnTo>
                    <a:pt x="2482243" y="156643"/>
                  </a:lnTo>
                  <a:lnTo>
                    <a:pt x="2499821" y="198230"/>
                  </a:lnTo>
                  <a:lnTo>
                    <a:pt x="2510805" y="242829"/>
                  </a:lnTo>
                  <a:lnTo>
                    <a:pt x="2514599" y="289843"/>
                  </a:lnTo>
                  <a:lnTo>
                    <a:pt x="2514599" y="1449187"/>
                  </a:lnTo>
                  <a:lnTo>
                    <a:pt x="2510805" y="1496201"/>
                  </a:lnTo>
                  <a:lnTo>
                    <a:pt x="2499821" y="1540800"/>
                  </a:lnTo>
                  <a:lnTo>
                    <a:pt x="2482243" y="1582386"/>
                  </a:lnTo>
                  <a:lnTo>
                    <a:pt x="2458669" y="1620364"/>
                  </a:lnTo>
                  <a:lnTo>
                    <a:pt x="2429695" y="1654137"/>
                  </a:lnTo>
                  <a:lnTo>
                    <a:pt x="2395918" y="1683107"/>
                  </a:lnTo>
                  <a:lnTo>
                    <a:pt x="2357934" y="1706678"/>
                  </a:lnTo>
                  <a:lnTo>
                    <a:pt x="2316342" y="1724254"/>
                  </a:lnTo>
                  <a:lnTo>
                    <a:pt x="2271737" y="1735237"/>
                  </a:lnTo>
                  <a:lnTo>
                    <a:pt x="2224717" y="1739030"/>
                  </a:lnTo>
                  <a:lnTo>
                    <a:pt x="289882" y="1739030"/>
                  </a:lnTo>
                  <a:lnTo>
                    <a:pt x="242862" y="1735237"/>
                  </a:lnTo>
                  <a:lnTo>
                    <a:pt x="198257" y="1724254"/>
                  </a:lnTo>
                  <a:lnTo>
                    <a:pt x="156665" y="1706678"/>
                  </a:lnTo>
                  <a:lnTo>
                    <a:pt x="118681" y="1683107"/>
                  </a:lnTo>
                  <a:lnTo>
                    <a:pt x="84904" y="1654137"/>
                  </a:lnTo>
                  <a:lnTo>
                    <a:pt x="55930" y="1620364"/>
                  </a:lnTo>
                  <a:lnTo>
                    <a:pt x="32356" y="1582386"/>
                  </a:lnTo>
                  <a:lnTo>
                    <a:pt x="14778" y="1540800"/>
                  </a:lnTo>
                  <a:lnTo>
                    <a:pt x="3794" y="1496201"/>
                  </a:lnTo>
                  <a:lnTo>
                    <a:pt x="0" y="1449187"/>
                  </a:lnTo>
                  <a:lnTo>
                    <a:pt x="0" y="289843"/>
                  </a:lnTo>
                  <a:close/>
                </a:path>
              </a:pathLst>
            </a:custGeom>
            <a:ln w="24554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83049" y="3335700"/>
              <a:ext cx="2514600" cy="1739264"/>
            </a:xfrm>
            <a:custGeom>
              <a:avLst/>
              <a:gdLst/>
              <a:ahLst/>
              <a:cxnLst/>
              <a:rect l="l" t="t" r="r" b="b"/>
              <a:pathLst>
                <a:path w="2514600" h="1739264">
                  <a:moveTo>
                    <a:pt x="2224716" y="0"/>
                  </a:moveTo>
                  <a:lnTo>
                    <a:pt x="289882" y="0"/>
                  </a:lnTo>
                  <a:lnTo>
                    <a:pt x="242862" y="3793"/>
                  </a:lnTo>
                  <a:lnTo>
                    <a:pt x="198257" y="14776"/>
                  </a:lnTo>
                  <a:lnTo>
                    <a:pt x="156664" y="32351"/>
                  </a:lnTo>
                  <a:lnTo>
                    <a:pt x="118681" y="55922"/>
                  </a:lnTo>
                  <a:lnTo>
                    <a:pt x="84904" y="84893"/>
                  </a:lnTo>
                  <a:lnTo>
                    <a:pt x="55930" y="118665"/>
                  </a:lnTo>
                  <a:lnTo>
                    <a:pt x="32356" y="156643"/>
                  </a:lnTo>
                  <a:lnTo>
                    <a:pt x="14778" y="198230"/>
                  </a:lnTo>
                  <a:lnTo>
                    <a:pt x="3794" y="242829"/>
                  </a:lnTo>
                  <a:lnTo>
                    <a:pt x="0" y="289843"/>
                  </a:lnTo>
                  <a:lnTo>
                    <a:pt x="0" y="1449186"/>
                  </a:lnTo>
                  <a:lnTo>
                    <a:pt x="3794" y="1496200"/>
                  </a:lnTo>
                  <a:lnTo>
                    <a:pt x="14778" y="1540799"/>
                  </a:lnTo>
                  <a:lnTo>
                    <a:pt x="32356" y="1582386"/>
                  </a:lnTo>
                  <a:lnTo>
                    <a:pt x="55930" y="1620364"/>
                  </a:lnTo>
                  <a:lnTo>
                    <a:pt x="84904" y="1654136"/>
                  </a:lnTo>
                  <a:lnTo>
                    <a:pt x="118681" y="1683107"/>
                  </a:lnTo>
                  <a:lnTo>
                    <a:pt x="156664" y="1706678"/>
                  </a:lnTo>
                  <a:lnTo>
                    <a:pt x="198257" y="1724253"/>
                  </a:lnTo>
                  <a:lnTo>
                    <a:pt x="242862" y="1735236"/>
                  </a:lnTo>
                  <a:lnTo>
                    <a:pt x="289882" y="1739030"/>
                  </a:lnTo>
                  <a:lnTo>
                    <a:pt x="2224716" y="1739030"/>
                  </a:lnTo>
                  <a:lnTo>
                    <a:pt x="2271736" y="1735236"/>
                  </a:lnTo>
                  <a:lnTo>
                    <a:pt x="2316341" y="1724253"/>
                  </a:lnTo>
                  <a:lnTo>
                    <a:pt x="2357934" y="1706678"/>
                  </a:lnTo>
                  <a:lnTo>
                    <a:pt x="2395917" y="1683107"/>
                  </a:lnTo>
                  <a:lnTo>
                    <a:pt x="2429695" y="1654136"/>
                  </a:lnTo>
                  <a:lnTo>
                    <a:pt x="2458669" y="1620364"/>
                  </a:lnTo>
                  <a:lnTo>
                    <a:pt x="2482243" y="1582386"/>
                  </a:lnTo>
                  <a:lnTo>
                    <a:pt x="2499821" y="1540799"/>
                  </a:lnTo>
                  <a:lnTo>
                    <a:pt x="2510805" y="1496200"/>
                  </a:lnTo>
                  <a:lnTo>
                    <a:pt x="2514600" y="1449186"/>
                  </a:lnTo>
                  <a:lnTo>
                    <a:pt x="2514600" y="289843"/>
                  </a:lnTo>
                  <a:lnTo>
                    <a:pt x="2510805" y="242829"/>
                  </a:lnTo>
                  <a:lnTo>
                    <a:pt x="2499821" y="198230"/>
                  </a:lnTo>
                  <a:lnTo>
                    <a:pt x="2482243" y="156643"/>
                  </a:lnTo>
                  <a:lnTo>
                    <a:pt x="2458669" y="118665"/>
                  </a:lnTo>
                  <a:lnTo>
                    <a:pt x="2429695" y="84893"/>
                  </a:lnTo>
                  <a:lnTo>
                    <a:pt x="2395917" y="55922"/>
                  </a:lnTo>
                  <a:lnTo>
                    <a:pt x="2357934" y="32351"/>
                  </a:lnTo>
                  <a:lnTo>
                    <a:pt x="2316341" y="14776"/>
                  </a:lnTo>
                  <a:lnTo>
                    <a:pt x="2271736" y="3793"/>
                  </a:lnTo>
                  <a:lnTo>
                    <a:pt x="2224716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83049" y="3335700"/>
              <a:ext cx="2514600" cy="1739264"/>
            </a:xfrm>
            <a:custGeom>
              <a:avLst/>
              <a:gdLst/>
              <a:ahLst/>
              <a:cxnLst/>
              <a:rect l="l" t="t" r="r" b="b"/>
              <a:pathLst>
                <a:path w="2514600" h="1739264">
                  <a:moveTo>
                    <a:pt x="0" y="289843"/>
                  </a:moveTo>
                  <a:lnTo>
                    <a:pt x="3794" y="242829"/>
                  </a:lnTo>
                  <a:lnTo>
                    <a:pt x="14778" y="198230"/>
                  </a:lnTo>
                  <a:lnTo>
                    <a:pt x="32356" y="156643"/>
                  </a:lnTo>
                  <a:lnTo>
                    <a:pt x="55930" y="118665"/>
                  </a:lnTo>
                  <a:lnTo>
                    <a:pt x="84904" y="84893"/>
                  </a:lnTo>
                  <a:lnTo>
                    <a:pt x="118681" y="55923"/>
                  </a:lnTo>
                  <a:lnTo>
                    <a:pt x="156665" y="32351"/>
                  </a:lnTo>
                  <a:lnTo>
                    <a:pt x="198257" y="14776"/>
                  </a:lnTo>
                  <a:lnTo>
                    <a:pt x="242862" y="3793"/>
                  </a:lnTo>
                  <a:lnTo>
                    <a:pt x="289882" y="0"/>
                  </a:lnTo>
                  <a:lnTo>
                    <a:pt x="2224717" y="0"/>
                  </a:lnTo>
                  <a:lnTo>
                    <a:pt x="2271737" y="3793"/>
                  </a:lnTo>
                  <a:lnTo>
                    <a:pt x="2316342" y="14776"/>
                  </a:lnTo>
                  <a:lnTo>
                    <a:pt x="2357934" y="32351"/>
                  </a:lnTo>
                  <a:lnTo>
                    <a:pt x="2395918" y="55923"/>
                  </a:lnTo>
                  <a:lnTo>
                    <a:pt x="2429695" y="84893"/>
                  </a:lnTo>
                  <a:lnTo>
                    <a:pt x="2458669" y="118665"/>
                  </a:lnTo>
                  <a:lnTo>
                    <a:pt x="2482243" y="156643"/>
                  </a:lnTo>
                  <a:lnTo>
                    <a:pt x="2499821" y="198230"/>
                  </a:lnTo>
                  <a:lnTo>
                    <a:pt x="2510805" y="242829"/>
                  </a:lnTo>
                  <a:lnTo>
                    <a:pt x="2514599" y="289843"/>
                  </a:lnTo>
                  <a:lnTo>
                    <a:pt x="2514599" y="1449187"/>
                  </a:lnTo>
                  <a:lnTo>
                    <a:pt x="2510805" y="1496201"/>
                  </a:lnTo>
                  <a:lnTo>
                    <a:pt x="2499821" y="1540800"/>
                  </a:lnTo>
                  <a:lnTo>
                    <a:pt x="2482243" y="1582386"/>
                  </a:lnTo>
                  <a:lnTo>
                    <a:pt x="2458669" y="1620364"/>
                  </a:lnTo>
                  <a:lnTo>
                    <a:pt x="2429695" y="1654137"/>
                  </a:lnTo>
                  <a:lnTo>
                    <a:pt x="2395918" y="1683107"/>
                  </a:lnTo>
                  <a:lnTo>
                    <a:pt x="2357934" y="1706678"/>
                  </a:lnTo>
                  <a:lnTo>
                    <a:pt x="2316342" y="1724254"/>
                  </a:lnTo>
                  <a:lnTo>
                    <a:pt x="2271737" y="1735237"/>
                  </a:lnTo>
                  <a:lnTo>
                    <a:pt x="2224717" y="1739030"/>
                  </a:lnTo>
                  <a:lnTo>
                    <a:pt x="289882" y="1739030"/>
                  </a:lnTo>
                  <a:lnTo>
                    <a:pt x="242862" y="1735237"/>
                  </a:lnTo>
                  <a:lnTo>
                    <a:pt x="198257" y="1724254"/>
                  </a:lnTo>
                  <a:lnTo>
                    <a:pt x="156665" y="1706678"/>
                  </a:lnTo>
                  <a:lnTo>
                    <a:pt x="118681" y="1683107"/>
                  </a:lnTo>
                  <a:lnTo>
                    <a:pt x="84904" y="1654137"/>
                  </a:lnTo>
                  <a:lnTo>
                    <a:pt x="55930" y="1620364"/>
                  </a:lnTo>
                  <a:lnTo>
                    <a:pt x="32356" y="1582386"/>
                  </a:lnTo>
                  <a:lnTo>
                    <a:pt x="14778" y="1540800"/>
                  </a:lnTo>
                  <a:lnTo>
                    <a:pt x="3794" y="1496201"/>
                  </a:lnTo>
                  <a:lnTo>
                    <a:pt x="0" y="1449187"/>
                  </a:lnTo>
                  <a:lnTo>
                    <a:pt x="0" y="289843"/>
                  </a:lnTo>
                  <a:close/>
                </a:path>
              </a:pathLst>
            </a:custGeom>
            <a:ln w="24554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11047" y="3335700"/>
              <a:ext cx="2514600" cy="1739264"/>
            </a:xfrm>
            <a:custGeom>
              <a:avLst/>
              <a:gdLst/>
              <a:ahLst/>
              <a:cxnLst/>
              <a:rect l="l" t="t" r="r" b="b"/>
              <a:pathLst>
                <a:path w="2514600" h="1739264">
                  <a:moveTo>
                    <a:pt x="2224716" y="0"/>
                  </a:moveTo>
                  <a:lnTo>
                    <a:pt x="289882" y="0"/>
                  </a:lnTo>
                  <a:lnTo>
                    <a:pt x="242862" y="3793"/>
                  </a:lnTo>
                  <a:lnTo>
                    <a:pt x="198257" y="14776"/>
                  </a:lnTo>
                  <a:lnTo>
                    <a:pt x="156664" y="32351"/>
                  </a:lnTo>
                  <a:lnTo>
                    <a:pt x="118681" y="55922"/>
                  </a:lnTo>
                  <a:lnTo>
                    <a:pt x="84904" y="84893"/>
                  </a:lnTo>
                  <a:lnTo>
                    <a:pt x="55930" y="118665"/>
                  </a:lnTo>
                  <a:lnTo>
                    <a:pt x="32356" y="156643"/>
                  </a:lnTo>
                  <a:lnTo>
                    <a:pt x="14778" y="198230"/>
                  </a:lnTo>
                  <a:lnTo>
                    <a:pt x="3794" y="242829"/>
                  </a:lnTo>
                  <a:lnTo>
                    <a:pt x="0" y="289843"/>
                  </a:lnTo>
                  <a:lnTo>
                    <a:pt x="0" y="1449186"/>
                  </a:lnTo>
                  <a:lnTo>
                    <a:pt x="3794" y="1496200"/>
                  </a:lnTo>
                  <a:lnTo>
                    <a:pt x="14778" y="1540799"/>
                  </a:lnTo>
                  <a:lnTo>
                    <a:pt x="32356" y="1582386"/>
                  </a:lnTo>
                  <a:lnTo>
                    <a:pt x="55930" y="1620364"/>
                  </a:lnTo>
                  <a:lnTo>
                    <a:pt x="84904" y="1654136"/>
                  </a:lnTo>
                  <a:lnTo>
                    <a:pt x="118681" y="1683107"/>
                  </a:lnTo>
                  <a:lnTo>
                    <a:pt x="156664" y="1706678"/>
                  </a:lnTo>
                  <a:lnTo>
                    <a:pt x="198257" y="1724253"/>
                  </a:lnTo>
                  <a:lnTo>
                    <a:pt x="242862" y="1735236"/>
                  </a:lnTo>
                  <a:lnTo>
                    <a:pt x="289882" y="1739030"/>
                  </a:lnTo>
                  <a:lnTo>
                    <a:pt x="2224716" y="1739030"/>
                  </a:lnTo>
                  <a:lnTo>
                    <a:pt x="2271736" y="1735236"/>
                  </a:lnTo>
                  <a:lnTo>
                    <a:pt x="2316341" y="1724253"/>
                  </a:lnTo>
                  <a:lnTo>
                    <a:pt x="2357934" y="1706678"/>
                  </a:lnTo>
                  <a:lnTo>
                    <a:pt x="2395917" y="1683107"/>
                  </a:lnTo>
                  <a:lnTo>
                    <a:pt x="2429694" y="1654136"/>
                  </a:lnTo>
                  <a:lnTo>
                    <a:pt x="2458668" y="1620364"/>
                  </a:lnTo>
                  <a:lnTo>
                    <a:pt x="2482242" y="1582386"/>
                  </a:lnTo>
                  <a:lnTo>
                    <a:pt x="2499820" y="1540799"/>
                  </a:lnTo>
                  <a:lnTo>
                    <a:pt x="2510804" y="1496200"/>
                  </a:lnTo>
                  <a:lnTo>
                    <a:pt x="2514598" y="1449186"/>
                  </a:lnTo>
                  <a:lnTo>
                    <a:pt x="2514598" y="289843"/>
                  </a:lnTo>
                  <a:lnTo>
                    <a:pt x="2510804" y="242829"/>
                  </a:lnTo>
                  <a:lnTo>
                    <a:pt x="2499820" y="198230"/>
                  </a:lnTo>
                  <a:lnTo>
                    <a:pt x="2482242" y="156643"/>
                  </a:lnTo>
                  <a:lnTo>
                    <a:pt x="2458668" y="118665"/>
                  </a:lnTo>
                  <a:lnTo>
                    <a:pt x="2429694" y="84893"/>
                  </a:lnTo>
                  <a:lnTo>
                    <a:pt x="2395917" y="55922"/>
                  </a:lnTo>
                  <a:lnTo>
                    <a:pt x="2357934" y="32351"/>
                  </a:lnTo>
                  <a:lnTo>
                    <a:pt x="2316341" y="14776"/>
                  </a:lnTo>
                  <a:lnTo>
                    <a:pt x="2271736" y="3793"/>
                  </a:lnTo>
                  <a:lnTo>
                    <a:pt x="2224716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11047" y="3335700"/>
              <a:ext cx="2514600" cy="1739264"/>
            </a:xfrm>
            <a:custGeom>
              <a:avLst/>
              <a:gdLst/>
              <a:ahLst/>
              <a:cxnLst/>
              <a:rect l="l" t="t" r="r" b="b"/>
              <a:pathLst>
                <a:path w="2514600" h="1739264">
                  <a:moveTo>
                    <a:pt x="0" y="289843"/>
                  </a:moveTo>
                  <a:lnTo>
                    <a:pt x="3794" y="242829"/>
                  </a:lnTo>
                  <a:lnTo>
                    <a:pt x="14778" y="198230"/>
                  </a:lnTo>
                  <a:lnTo>
                    <a:pt x="32356" y="156643"/>
                  </a:lnTo>
                  <a:lnTo>
                    <a:pt x="55930" y="118665"/>
                  </a:lnTo>
                  <a:lnTo>
                    <a:pt x="84904" y="84893"/>
                  </a:lnTo>
                  <a:lnTo>
                    <a:pt x="118681" y="55923"/>
                  </a:lnTo>
                  <a:lnTo>
                    <a:pt x="156665" y="32351"/>
                  </a:lnTo>
                  <a:lnTo>
                    <a:pt x="198257" y="14776"/>
                  </a:lnTo>
                  <a:lnTo>
                    <a:pt x="242862" y="3793"/>
                  </a:lnTo>
                  <a:lnTo>
                    <a:pt x="289882" y="0"/>
                  </a:lnTo>
                  <a:lnTo>
                    <a:pt x="2224717" y="0"/>
                  </a:lnTo>
                  <a:lnTo>
                    <a:pt x="2271737" y="3793"/>
                  </a:lnTo>
                  <a:lnTo>
                    <a:pt x="2316342" y="14776"/>
                  </a:lnTo>
                  <a:lnTo>
                    <a:pt x="2357934" y="32351"/>
                  </a:lnTo>
                  <a:lnTo>
                    <a:pt x="2395918" y="55923"/>
                  </a:lnTo>
                  <a:lnTo>
                    <a:pt x="2429695" y="84893"/>
                  </a:lnTo>
                  <a:lnTo>
                    <a:pt x="2458669" y="118665"/>
                  </a:lnTo>
                  <a:lnTo>
                    <a:pt x="2482243" y="156643"/>
                  </a:lnTo>
                  <a:lnTo>
                    <a:pt x="2499821" y="198230"/>
                  </a:lnTo>
                  <a:lnTo>
                    <a:pt x="2510805" y="242829"/>
                  </a:lnTo>
                  <a:lnTo>
                    <a:pt x="2514599" y="289843"/>
                  </a:lnTo>
                  <a:lnTo>
                    <a:pt x="2514599" y="1449187"/>
                  </a:lnTo>
                  <a:lnTo>
                    <a:pt x="2510805" y="1496201"/>
                  </a:lnTo>
                  <a:lnTo>
                    <a:pt x="2499821" y="1540800"/>
                  </a:lnTo>
                  <a:lnTo>
                    <a:pt x="2482243" y="1582386"/>
                  </a:lnTo>
                  <a:lnTo>
                    <a:pt x="2458669" y="1620364"/>
                  </a:lnTo>
                  <a:lnTo>
                    <a:pt x="2429695" y="1654137"/>
                  </a:lnTo>
                  <a:lnTo>
                    <a:pt x="2395918" y="1683107"/>
                  </a:lnTo>
                  <a:lnTo>
                    <a:pt x="2357934" y="1706678"/>
                  </a:lnTo>
                  <a:lnTo>
                    <a:pt x="2316342" y="1724254"/>
                  </a:lnTo>
                  <a:lnTo>
                    <a:pt x="2271737" y="1735237"/>
                  </a:lnTo>
                  <a:lnTo>
                    <a:pt x="2224717" y="1739030"/>
                  </a:lnTo>
                  <a:lnTo>
                    <a:pt x="289882" y="1739030"/>
                  </a:lnTo>
                  <a:lnTo>
                    <a:pt x="242862" y="1735237"/>
                  </a:lnTo>
                  <a:lnTo>
                    <a:pt x="198257" y="1724254"/>
                  </a:lnTo>
                  <a:lnTo>
                    <a:pt x="156665" y="1706678"/>
                  </a:lnTo>
                  <a:lnTo>
                    <a:pt x="118681" y="1683107"/>
                  </a:lnTo>
                  <a:lnTo>
                    <a:pt x="84904" y="1654137"/>
                  </a:lnTo>
                  <a:lnTo>
                    <a:pt x="55930" y="1620364"/>
                  </a:lnTo>
                  <a:lnTo>
                    <a:pt x="32356" y="1582386"/>
                  </a:lnTo>
                  <a:lnTo>
                    <a:pt x="14778" y="1540800"/>
                  </a:lnTo>
                  <a:lnTo>
                    <a:pt x="3794" y="1496201"/>
                  </a:lnTo>
                  <a:lnTo>
                    <a:pt x="0" y="1449187"/>
                  </a:lnTo>
                  <a:lnTo>
                    <a:pt x="0" y="289843"/>
                  </a:lnTo>
                  <a:close/>
                </a:path>
              </a:pathLst>
            </a:custGeom>
            <a:ln w="24554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5598" y="3056774"/>
              <a:ext cx="1393825" cy="558165"/>
            </a:xfrm>
            <a:custGeom>
              <a:avLst/>
              <a:gdLst/>
              <a:ahLst/>
              <a:cxnLst/>
              <a:rect l="l" t="t" r="r" b="b"/>
              <a:pathLst>
                <a:path w="1393825" h="558164">
                  <a:moveTo>
                    <a:pt x="1300518" y="0"/>
                  </a:moveTo>
                  <a:lnTo>
                    <a:pt x="92988" y="0"/>
                  </a:lnTo>
                  <a:lnTo>
                    <a:pt x="56792" y="7306"/>
                  </a:lnTo>
                  <a:lnTo>
                    <a:pt x="27235" y="27232"/>
                  </a:lnTo>
                  <a:lnTo>
                    <a:pt x="7307" y="56785"/>
                  </a:lnTo>
                  <a:lnTo>
                    <a:pt x="0" y="92976"/>
                  </a:lnTo>
                  <a:lnTo>
                    <a:pt x="0" y="464875"/>
                  </a:lnTo>
                  <a:lnTo>
                    <a:pt x="7307" y="501066"/>
                  </a:lnTo>
                  <a:lnTo>
                    <a:pt x="27235" y="530619"/>
                  </a:lnTo>
                  <a:lnTo>
                    <a:pt x="56792" y="550545"/>
                  </a:lnTo>
                  <a:lnTo>
                    <a:pt x="92988" y="557852"/>
                  </a:lnTo>
                  <a:lnTo>
                    <a:pt x="1300518" y="557852"/>
                  </a:lnTo>
                  <a:lnTo>
                    <a:pt x="1336713" y="550545"/>
                  </a:lnTo>
                  <a:lnTo>
                    <a:pt x="1366271" y="530619"/>
                  </a:lnTo>
                  <a:lnTo>
                    <a:pt x="1386199" y="501066"/>
                  </a:lnTo>
                  <a:lnTo>
                    <a:pt x="1393507" y="464875"/>
                  </a:lnTo>
                  <a:lnTo>
                    <a:pt x="1393507" y="92976"/>
                  </a:lnTo>
                  <a:lnTo>
                    <a:pt x="1386199" y="56785"/>
                  </a:lnTo>
                  <a:lnTo>
                    <a:pt x="1366271" y="27232"/>
                  </a:lnTo>
                  <a:lnTo>
                    <a:pt x="1336713" y="7306"/>
                  </a:lnTo>
                  <a:lnTo>
                    <a:pt x="1300518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15598" y="3056774"/>
              <a:ext cx="1393825" cy="558165"/>
            </a:xfrm>
            <a:custGeom>
              <a:avLst/>
              <a:gdLst/>
              <a:ahLst/>
              <a:cxnLst/>
              <a:rect l="l" t="t" r="r" b="b"/>
              <a:pathLst>
                <a:path w="1393825" h="558164">
                  <a:moveTo>
                    <a:pt x="0" y="92976"/>
                  </a:moveTo>
                  <a:lnTo>
                    <a:pt x="7307" y="56785"/>
                  </a:lnTo>
                  <a:lnTo>
                    <a:pt x="27235" y="27232"/>
                  </a:lnTo>
                  <a:lnTo>
                    <a:pt x="56793" y="7306"/>
                  </a:lnTo>
                  <a:lnTo>
                    <a:pt x="92988" y="0"/>
                  </a:lnTo>
                  <a:lnTo>
                    <a:pt x="1300518" y="0"/>
                  </a:lnTo>
                  <a:lnTo>
                    <a:pt x="1336714" y="7306"/>
                  </a:lnTo>
                  <a:lnTo>
                    <a:pt x="1366271" y="27232"/>
                  </a:lnTo>
                  <a:lnTo>
                    <a:pt x="1386199" y="56785"/>
                  </a:lnTo>
                  <a:lnTo>
                    <a:pt x="1393507" y="92976"/>
                  </a:lnTo>
                  <a:lnTo>
                    <a:pt x="1393507" y="464875"/>
                  </a:lnTo>
                  <a:lnTo>
                    <a:pt x="1386199" y="501065"/>
                  </a:lnTo>
                  <a:lnTo>
                    <a:pt x="1366271" y="530619"/>
                  </a:lnTo>
                  <a:lnTo>
                    <a:pt x="1336714" y="550545"/>
                  </a:lnTo>
                  <a:lnTo>
                    <a:pt x="1300518" y="557851"/>
                  </a:lnTo>
                  <a:lnTo>
                    <a:pt x="92988" y="557851"/>
                  </a:lnTo>
                  <a:lnTo>
                    <a:pt x="56793" y="550545"/>
                  </a:lnTo>
                  <a:lnTo>
                    <a:pt x="27235" y="530619"/>
                  </a:lnTo>
                  <a:lnTo>
                    <a:pt x="7307" y="501065"/>
                  </a:lnTo>
                  <a:lnTo>
                    <a:pt x="0" y="464875"/>
                  </a:lnTo>
                  <a:lnTo>
                    <a:pt x="0" y="92976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56268" y="3203980"/>
            <a:ext cx="9099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Database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31213" y="3044391"/>
            <a:ext cx="1418590" cy="582930"/>
            <a:chOff x="4631213" y="3044391"/>
            <a:chExt cx="1418590" cy="582930"/>
          </a:xfrm>
        </p:grpSpPr>
        <p:sp>
          <p:nvSpPr>
            <p:cNvPr id="14" name="object 14"/>
            <p:cNvSpPr/>
            <p:nvPr/>
          </p:nvSpPr>
          <p:spPr>
            <a:xfrm>
              <a:off x="4643596" y="3056774"/>
              <a:ext cx="1393825" cy="558165"/>
            </a:xfrm>
            <a:custGeom>
              <a:avLst/>
              <a:gdLst/>
              <a:ahLst/>
              <a:cxnLst/>
              <a:rect l="l" t="t" r="r" b="b"/>
              <a:pathLst>
                <a:path w="1393825" h="558164">
                  <a:moveTo>
                    <a:pt x="1300518" y="0"/>
                  </a:moveTo>
                  <a:lnTo>
                    <a:pt x="92988" y="0"/>
                  </a:lnTo>
                  <a:lnTo>
                    <a:pt x="56792" y="7306"/>
                  </a:lnTo>
                  <a:lnTo>
                    <a:pt x="27235" y="27232"/>
                  </a:lnTo>
                  <a:lnTo>
                    <a:pt x="7307" y="56785"/>
                  </a:lnTo>
                  <a:lnTo>
                    <a:pt x="0" y="92976"/>
                  </a:lnTo>
                  <a:lnTo>
                    <a:pt x="0" y="464875"/>
                  </a:lnTo>
                  <a:lnTo>
                    <a:pt x="7307" y="501066"/>
                  </a:lnTo>
                  <a:lnTo>
                    <a:pt x="27235" y="530619"/>
                  </a:lnTo>
                  <a:lnTo>
                    <a:pt x="56792" y="550545"/>
                  </a:lnTo>
                  <a:lnTo>
                    <a:pt x="92988" y="557852"/>
                  </a:lnTo>
                  <a:lnTo>
                    <a:pt x="1300518" y="557852"/>
                  </a:lnTo>
                  <a:lnTo>
                    <a:pt x="1336713" y="550545"/>
                  </a:lnTo>
                  <a:lnTo>
                    <a:pt x="1366271" y="530619"/>
                  </a:lnTo>
                  <a:lnTo>
                    <a:pt x="1386199" y="501066"/>
                  </a:lnTo>
                  <a:lnTo>
                    <a:pt x="1393507" y="464875"/>
                  </a:lnTo>
                  <a:lnTo>
                    <a:pt x="1393507" y="92976"/>
                  </a:lnTo>
                  <a:lnTo>
                    <a:pt x="1386199" y="56785"/>
                  </a:lnTo>
                  <a:lnTo>
                    <a:pt x="1366271" y="27232"/>
                  </a:lnTo>
                  <a:lnTo>
                    <a:pt x="1336713" y="7306"/>
                  </a:lnTo>
                  <a:lnTo>
                    <a:pt x="1300518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43596" y="3056774"/>
              <a:ext cx="1393825" cy="558165"/>
            </a:xfrm>
            <a:custGeom>
              <a:avLst/>
              <a:gdLst/>
              <a:ahLst/>
              <a:cxnLst/>
              <a:rect l="l" t="t" r="r" b="b"/>
              <a:pathLst>
                <a:path w="1393825" h="558164">
                  <a:moveTo>
                    <a:pt x="0" y="92976"/>
                  </a:moveTo>
                  <a:lnTo>
                    <a:pt x="7307" y="56785"/>
                  </a:lnTo>
                  <a:lnTo>
                    <a:pt x="27235" y="27232"/>
                  </a:lnTo>
                  <a:lnTo>
                    <a:pt x="56793" y="7306"/>
                  </a:lnTo>
                  <a:lnTo>
                    <a:pt x="92988" y="0"/>
                  </a:lnTo>
                  <a:lnTo>
                    <a:pt x="1300518" y="0"/>
                  </a:lnTo>
                  <a:lnTo>
                    <a:pt x="1336714" y="7306"/>
                  </a:lnTo>
                  <a:lnTo>
                    <a:pt x="1366271" y="27232"/>
                  </a:lnTo>
                  <a:lnTo>
                    <a:pt x="1386199" y="56785"/>
                  </a:lnTo>
                  <a:lnTo>
                    <a:pt x="1393507" y="92976"/>
                  </a:lnTo>
                  <a:lnTo>
                    <a:pt x="1393507" y="464875"/>
                  </a:lnTo>
                  <a:lnTo>
                    <a:pt x="1386199" y="501065"/>
                  </a:lnTo>
                  <a:lnTo>
                    <a:pt x="1366271" y="530619"/>
                  </a:lnTo>
                  <a:lnTo>
                    <a:pt x="1336714" y="550545"/>
                  </a:lnTo>
                  <a:lnTo>
                    <a:pt x="1300518" y="557851"/>
                  </a:lnTo>
                  <a:lnTo>
                    <a:pt x="92988" y="557851"/>
                  </a:lnTo>
                  <a:lnTo>
                    <a:pt x="56793" y="550545"/>
                  </a:lnTo>
                  <a:lnTo>
                    <a:pt x="27235" y="530619"/>
                  </a:lnTo>
                  <a:lnTo>
                    <a:pt x="7307" y="501065"/>
                  </a:lnTo>
                  <a:lnTo>
                    <a:pt x="0" y="464875"/>
                  </a:lnTo>
                  <a:lnTo>
                    <a:pt x="0" y="92976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934061" y="3203980"/>
            <a:ext cx="8102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Backend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659211" y="3044391"/>
            <a:ext cx="1418590" cy="582930"/>
            <a:chOff x="7659211" y="3044391"/>
            <a:chExt cx="1418590" cy="582930"/>
          </a:xfrm>
        </p:grpSpPr>
        <p:sp>
          <p:nvSpPr>
            <p:cNvPr id="18" name="object 18"/>
            <p:cNvSpPr/>
            <p:nvPr/>
          </p:nvSpPr>
          <p:spPr>
            <a:xfrm>
              <a:off x="7671594" y="3056774"/>
              <a:ext cx="1393825" cy="558165"/>
            </a:xfrm>
            <a:custGeom>
              <a:avLst/>
              <a:gdLst/>
              <a:ahLst/>
              <a:cxnLst/>
              <a:rect l="l" t="t" r="r" b="b"/>
              <a:pathLst>
                <a:path w="1393825" h="558164">
                  <a:moveTo>
                    <a:pt x="1300518" y="0"/>
                  </a:moveTo>
                  <a:lnTo>
                    <a:pt x="92988" y="0"/>
                  </a:lnTo>
                  <a:lnTo>
                    <a:pt x="56792" y="7306"/>
                  </a:lnTo>
                  <a:lnTo>
                    <a:pt x="27235" y="27232"/>
                  </a:lnTo>
                  <a:lnTo>
                    <a:pt x="7307" y="56785"/>
                  </a:lnTo>
                  <a:lnTo>
                    <a:pt x="0" y="92976"/>
                  </a:lnTo>
                  <a:lnTo>
                    <a:pt x="0" y="464875"/>
                  </a:lnTo>
                  <a:lnTo>
                    <a:pt x="7307" y="501066"/>
                  </a:lnTo>
                  <a:lnTo>
                    <a:pt x="27235" y="530619"/>
                  </a:lnTo>
                  <a:lnTo>
                    <a:pt x="56792" y="550545"/>
                  </a:lnTo>
                  <a:lnTo>
                    <a:pt x="92988" y="557852"/>
                  </a:lnTo>
                  <a:lnTo>
                    <a:pt x="1300518" y="557852"/>
                  </a:lnTo>
                  <a:lnTo>
                    <a:pt x="1336713" y="550545"/>
                  </a:lnTo>
                  <a:lnTo>
                    <a:pt x="1366270" y="530619"/>
                  </a:lnTo>
                  <a:lnTo>
                    <a:pt x="1386198" y="501066"/>
                  </a:lnTo>
                  <a:lnTo>
                    <a:pt x="1393506" y="464875"/>
                  </a:lnTo>
                  <a:lnTo>
                    <a:pt x="1393506" y="92976"/>
                  </a:lnTo>
                  <a:lnTo>
                    <a:pt x="1386198" y="56785"/>
                  </a:lnTo>
                  <a:lnTo>
                    <a:pt x="1366270" y="27232"/>
                  </a:lnTo>
                  <a:lnTo>
                    <a:pt x="1336713" y="7306"/>
                  </a:lnTo>
                  <a:lnTo>
                    <a:pt x="1300518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71594" y="3056774"/>
              <a:ext cx="1393825" cy="558165"/>
            </a:xfrm>
            <a:custGeom>
              <a:avLst/>
              <a:gdLst/>
              <a:ahLst/>
              <a:cxnLst/>
              <a:rect l="l" t="t" r="r" b="b"/>
              <a:pathLst>
                <a:path w="1393825" h="558164">
                  <a:moveTo>
                    <a:pt x="0" y="92976"/>
                  </a:moveTo>
                  <a:lnTo>
                    <a:pt x="7307" y="56785"/>
                  </a:lnTo>
                  <a:lnTo>
                    <a:pt x="27235" y="27232"/>
                  </a:lnTo>
                  <a:lnTo>
                    <a:pt x="56793" y="7306"/>
                  </a:lnTo>
                  <a:lnTo>
                    <a:pt x="92988" y="0"/>
                  </a:lnTo>
                  <a:lnTo>
                    <a:pt x="1300518" y="0"/>
                  </a:lnTo>
                  <a:lnTo>
                    <a:pt x="1336714" y="7306"/>
                  </a:lnTo>
                  <a:lnTo>
                    <a:pt x="1366271" y="27232"/>
                  </a:lnTo>
                  <a:lnTo>
                    <a:pt x="1386199" y="56785"/>
                  </a:lnTo>
                  <a:lnTo>
                    <a:pt x="1393507" y="92976"/>
                  </a:lnTo>
                  <a:lnTo>
                    <a:pt x="1393507" y="464875"/>
                  </a:lnTo>
                  <a:lnTo>
                    <a:pt x="1386199" y="501065"/>
                  </a:lnTo>
                  <a:lnTo>
                    <a:pt x="1366271" y="530619"/>
                  </a:lnTo>
                  <a:lnTo>
                    <a:pt x="1336714" y="550545"/>
                  </a:lnTo>
                  <a:lnTo>
                    <a:pt x="1300518" y="557851"/>
                  </a:lnTo>
                  <a:lnTo>
                    <a:pt x="92988" y="557851"/>
                  </a:lnTo>
                  <a:lnTo>
                    <a:pt x="56793" y="550545"/>
                  </a:lnTo>
                  <a:lnTo>
                    <a:pt x="27235" y="530619"/>
                  </a:lnTo>
                  <a:lnTo>
                    <a:pt x="7307" y="501065"/>
                  </a:lnTo>
                  <a:lnTo>
                    <a:pt x="0" y="464875"/>
                  </a:lnTo>
                  <a:lnTo>
                    <a:pt x="0" y="92976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48415" y="3203980"/>
            <a:ext cx="8369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Frontend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468812" y="3979382"/>
            <a:ext cx="1743075" cy="582930"/>
            <a:chOff x="4468812" y="3979382"/>
            <a:chExt cx="1743075" cy="582930"/>
          </a:xfrm>
        </p:grpSpPr>
        <p:sp>
          <p:nvSpPr>
            <p:cNvPr id="22" name="object 22"/>
            <p:cNvSpPr/>
            <p:nvPr/>
          </p:nvSpPr>
          <p:spPr>
            <a:xfrm>
              <a:off x="4481195" y="3991764"/>
              <a:ext cx="1718310" cy="558165"/>
            </a:xfrm>
            <a:custGeom>
              <a:avLst/>
              <a:gdLst/>
              <a:ahLst/>
              <a:cxnLst/>
              <a:rect l="l" t="t" r="r" b="b"/>
              <a:pathLst>
                <a:path w="1718310" h="558164">
                  <a:moveTo>
                    <a:pt x="1625320" y="0"/>
                  </a:moveTo>
                  <a:lnTo>
                    <a:pt x="92988" y="0"/>
                  </a:lnTo>
                  <a:lnTo>
                    <a:pt x="56792" y="7306"/>
                  </a:lnTo>
                  <a:lnTo>
                    <a:pt x="27235" y="27232"/>
                  </a:lnTo>
                  <a:lnTo>
                    <a:pt x="7307" y="56786"/>
                  </a:lnTo>
                  <a:lnTo>
                    <a:pt x="0" y="92976"/>
                  </a:lnTo>
                  <a:lnTo>
                    <a:pt x="0" y="464875"/>
                  </a:lnTo>
                  <a:lnTo>
                    <a:pt x="7307" y="501066"/>
                  </a:lnTo>
                  <a:lnTo>
                    <a:pt x="27235" y="530620"/>
                  </a:lnTo>
                  <a:lnTo>
                    <a:pt x="56792" y="550546"/>
                  </a:lnTo>
                  <a:lnTo>
                    <a:pt x="92988" y="557852"/>
                  </a:lnTo>
                  <a:lnTo>
                    <a:pt x="1625320" y="557852"/>
                  </a:lnTo>
                  <a:lnTo>
                    <a:pt x="1661516" y="550546"/>
                  </a:lnTo>
                  <a:lnTo>
                    <a:pt x="1691073" y="530620"/>
                  </a:lnTo>
                  <a:lnTo>
                    <a:pt x="1711002" y="501066"/>
                  </a:lnTo>
                  <a:lnTo>
                    <a:pt x="1718309" y="464875"/>
                  </a:lnTo>
                  <a:lnTo>
                    <a:pt x="1718309" y="92976"/>
                  </a:lnTo>
                  <a:lnTo>
                    <a:pt x="1711002" y="56786"/>
                  </a:lnTo>
                  <a:lnTo>
                    <a:pt x="1691073" y="27232"/>
                  </a:lnTo>
                  <a:lnTo>
                    <a:pt x="1661516" y="7306"/>
                  </a:lnTo>
                  <a:lnTo>
                    <a:pt x="1625320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81195" y="3991764"/>
              <a:ext cx="1718310" cy="558165"/>
            </a:xfrm>
            <a:custGeom>
              <a:avLst/>
              <a:gdLst/>
              <a:ahLst/>
              <a:cxnLst/>
              <a:rect l="l" t="t" r="r" b="b"/>
              <a:pathLst>
                <a:path w="1718310" h="558164">
                  <a:moveTo>
                    <a:pt x="0" y="92976"/>
                  </a:moveTo>
                  <a:lnTo>
                    <a:pt x="7307" y="56785"/>
                  </a:lnTo>
                  <a:lnTo>
                    <a:pt x="27235" y="27232"/>
                  </a:lnTo>
                  <a:lnTo>
                    <a:pt x="56793" y="7306"/>
                  </a:lnTo>
                  <a:lnTo>
                    <a:pt x="92988" y="0"/>
                  </a:lnTo>
                  <a:lnTo>
                    <a:pt x="1625321" y="0"/>
                  </a:lnTo>
                  <a:lnTo>
                    <a:pt x="1661516" y="7306"/>
                  </a:lnTo>
                  <a:lnTo>
                    <a:pt x="1691074" y="27232"/>
                  </a:lnTo>
                  <a:lnTo>
                    <a:pt x="1711002" y="56785"/>
                  </a:lnTo>
                  <a:lnTo>
                    <a:pt x="1718309" y="92976"/>
                  </a:lnTo>
                  <a:lnTo>
                    <a:pt x="1718309" y="464875"/>
                  </a:lnTo>
                  <a:lnTo>
                    <a:pt x="1711002" y="501066"/>
                  </a:lnTo>
                  <a:lnTo>
                    <a:pt x="1691074" y="530619"/>
                  </a:lnTo>
                  <a:lnTo>
                    <a:pt x="1661516" y="550545"/>
                  </a:lnTo>
                  <a:lnTo>
                    <a:pt x="1625321" y="557851"/>
                  </a:lnTo>
                  <a:lnTo>
                    <a:pt x="92988" y="557851"/>
                  </a:lnTo>
                  <a:lnTo>
                    <a:pt x="56793" y="550545"/>
                  </a:lnTo>
                  <a:lnTo>
                    <a:pt x="27235" y="530619"/>
                  </a:lnTo>
                  <a:lnTo>
                    <a:pt x="7307" y="501066"/>
                  </a:lnTo>
                  <a:lnTo>
                    <a:pt x="0" y="464875"/>
                  </a:lnTo>
                  <a:lnTo>
                    <a:pt x="0" y="92976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720554" y="4020844"/>
            <a:ext cx="12357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834" marR="5080" indent="-445770">
              <a:lnSpc>
                <a:spcPct val="100000"/>
              </a:lnSpc>
              <a:spcBef>
                <a:spcPts val="100"/>
              </a:spcBef>
            </a:pP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NodeJS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REST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496809" y="3979382"/>
            <a:ext cx="1743075" cy="582930"/>
            <a:chOff x="7496809" y="3979382"/>
            <a:chExt cx="1743075" cy="582930"/>
          </a:xfrm>
        </p:grpSpPr>
        <p:sp>
          <p:nvSpPr>
            <p:cNvPr id="26" name="object 26"/>
            <p:cNvSpPr/>
            <p:nvPr/>
          </p:nvSpPr>
          <p:spPr>
            <a:xfrm>
              <a:off x="7509192" y="3991764"/>
              <a:ext cx="1718310" cy="558165"/>
            </a:xfrm>
            <a:custGeom>
              <a:avLst/>
              <a:gdLst/>
              <a:ahLst/>
              <a:cxnLst/>
              <a:rect l="l" t="t" r="r" b="b"/>
              <a:pathLst>
                <a:path w="1718309" h="558164">
                  <a:moveTo>
                    <a:pt x="1625320" y="0"/>
                  </a:moveTo>
                  <a:lnTo>
                    <a:pt x="92988" y="0"/>
                  </a:lnTo>
                  <a:lnTo>
                    <a:pt x="56792" y="7306"/>
                  </a:lnTo>
                  <a:lnTo>
                    <a:pt x="27235" y="27232"/>
                  </a:lnTo>
                  <a:lnTo>
                    <a:pt x="7307" y="56786"/>
                  </a:lnTo>
                  <a:lnTo>
                    <a:pt x="0" y="92976"/>
                  </a:lnTo>
                  <a:lnTo>
                    <a:pt x="0" y="464875"/>
                  </a:lnTo>
                  <a:lnTo>
                    <a:pt x="7307" y="501066"/>
                  </a:lnTo>
                  <a:lnTo>
                    <a:pt x="27235" y="530620"/>
                  </a:lnTo>
                  <a:lnTo>
                    <a:pt x="56792" y="550546"/>
                  </a:lnTo>
                  <a:lnTo>
                    <a:pt x="92988" y="557852"/>
                  </a:lnTo>
                  <a:lnTo>
                    <a:pt x="1625320" y="557852"/>
                  </a:lnTo>
                  <a:lnTo>
                    <a:pt x="1661516" y="550546"/>
                  </a:lnTo>
                  <a:lnTo>
                    <a:pt x="1691073" y="530620"/>
                  </a:lnTo>
                  <a:lnTo>
                    <a:pt x="1711002" y="501066"/>
                  </a:lnTo>
                  <a:lnTo>
                    <a:pt x="1718310" y="464875"/>
                  </a:lnTo>
                  <a:lnTo>
                    <a:pt x="1718310" y="92976"/>
                  </a:lnTo>
                  <a:lnTo>
                    <a:pt x="1711002" y="56786"/>
                  </a:lnTo>
                  <a:lnTo>
                    <a:pt x="1691073" y="27232"/>
                  </a:lnTo>
                  <a:lnTo>
                    <a:pt x="1661516" y="7306"/>
                  </a:lnTo>
                  <a:lnTo>
                    <a:pt x="1625320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09192" y="3991764"/>
              <a:ext cx="1718310" cy="558165"/>
            </a:xfrm>
            <a:custGeom>
              <a:avLst/>
              <a:gdLst/>
              <a:ahLst/>
              <a:cxnLst/>
              <a:rect l="l" t="t" r="r" b="b"/>
              <a:pathLst>
                <a:path w="1718309" h="558164">
                  <a:moveTo>
                    <a:pt x="0" y="92976"/>
                  </a:moveTo>
                  <a:lnTo>
                    <a:pt x="7307" y="56785"/>
                  </a:lnTo>
                  <a:lnTo>
                    <a:pt x="27235" y="27232"/>
                  </a:lnTo>
                  <a:lnTo>
                    <a:pt x="56793" y="7306"/>
                  </a:lnTo>
                  <a:lnTo>
                    <a:pt x="92988" y="0"/>
                  </a:lnTo>
                  <a:lnTo>
                    <a:pt x="1625321" y="0"/>
                  </a:lnTo>
                  <a:lnTo>
                    <a:pt x="1661516" y="7306"/>
                  </a:lnTo>
                  <a:lnTo>
                    <a:pt x="1691074" y="27232"/>
                  </a:lnTo>
                  <a:lnTo>
                    <a:pt x="1711002" y="56785"/>
                  </a:lnTo>
                  <a:lnTo>
                    <a:pt x="1718309" y="92976"/>
                  </a:lnTo>
                  <a:lnTo>
                    <a:pt x="1718309" y="464875"/>
                  </a:lnTo>
                  <a:lnTo>
                    <a:pt x="1711002" y="501066"/>
                  </a:lnTo>
                  <a:lnTo>
                    <a:pt x="1691074" y="530619"/>
                  </a:lnTo>
                  <a:lnTo>
                    <a:pt x="1661516" y="550545"/>
                  </a:lnTo>
                  <a:lnTo>
                    <a:pt x="1625321" y="557851"/>
                  </a:lnTo>
                  <a:lnTo>
                    <a:pt x="92988" y="557851"/>
                  </a:lnTo>
                  <a:lnTo>
                    <a:pt x="56793" y="550545"/>
                  </a:lnTo>
                  <a:lnTo>
                    <a:pt x="27235" y="530619"/>
                  </a:lnTo>
                  <a:lnTo>
                    <a:pt x="7307" y="501066"/>
                  </a:lnTo>
                  <a:lnTo>
                    <a:pt x="0" y="464875"/>
                  </a:lnTo>
                  <a:lnTo>
                    <a:pt x="0" y="92976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869289" y="4139716"/>
            <a:ext cx="9931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React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SPA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440814" y="3979382"/>
            <a:ext cx="1743075" cy="582930"/>
            <a:chOff x="1440814" y="3979382"/>
            <a:chExt cx="1743075" cy="582930"/>
          </a:xfrm>
        </p:grpSpPr>
        <p:sp>
          <p:nvSpPr>
            <p:cNvPr id="30" name="object 30"/>
            <p:cNvSpPr/>
            <p:nvPr/>
          </p:nvSpPr>
          <p:spPr>
            <a:xfrm>
              <a:off x="1453197" y="3991764"/>
              <a:ext cx="1718310" cy="558165"/>
            </a:xfrm>
            <a:custGeom>
              <a:avLst/>
              <a:gdLst/>
              <a:ahLst/>
              <a:cxnLst/>
              <a:rect l="l" t="t" r="r" b="b"/>
              <a:pathLst>
                <a:path w="1718310" h="558164">
                  <a:moveTo>
                    <a:pt x="1625320" y="0"/>
                  </a:moveTo>
                  <a:lnTo>
                    <a:pt x="92988" y="0"/>
                  </a:lnTo>
                  <a:lnTo>
                    <a:pt x="56792" y="7306"/>
                  </a:lnTo>
                  <a:lnTo>
                    <a:pt x="27235" y="27232"/>
                  </a:lnTo>
                  <a:lnTo>
                    <a:pt x="7307" y="56786"/>
                  </a:lnTo>
                  <a:lnTo>
                    <a:pt x="0" y="92976"/>
                  </a:lnTo>
                  <a:lnTo>
                    <a:pt x="0" y="464875"/>
                  </a:lnTo>
                  <a:lnTo>
                    <a:pt x="7307" y="501066"/>
                  </a:lnTo>
                  <a:lnTo>
                    <a:pt x="27235" y="530620"/>
                  </a:lnTo>
                  <a:lnTo>
                    <a:pt x="56792" y="550546"/>
                  </a:lnTo>
                  <a:lnTo>
                    <a:pt x="92988" y="557852"/>
                  </a:lnTo>
                  <a:lnTo>
                    <a:pt x="1625320" y="557852"/>
                  </a:lnTo>
                  <a:lnTo>
                    <a:pt x="1661516" y="550546"/>
                  </a:lnTo>
                  <a:lnTo>
                    <a:pt x="1691073" y="530620"/>
                  </a:lnTo>
                  <a:lnTo>
                    <a:pt x="1711002" y="501066"/>
                  </a:lnTo>
                  <a:lnTo>
                    <a:pt x="1718310" y="464875"/>
                  </a:lnTo>
                  <a:lnTo>
                    <a:pt x="1718310" y="92976"/>
                  </a:lnTo>
                  <a:lnTo>
                    <a:pt x="1711002" y="56786"/>
                  </a:lnTo>
                  <a:lnTo>
                    <a:pt x="1691073" y="27232"/>
                  </a:lnTo>
                  <a:lnTo>
                    <a:pt x="1661516" y="7306"/>
                  </a:lnTo>
                  <a:lnTo>
                    <a:pt x="1625320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53197" y="3991764"/>
              <a:ext cx="1718310" cy="558165"/>
            </a:xfrm>
            <a:custGeom>
              <a:avLst/>
              <a:gdLst/>
              <a:ahLst/>
              <a:cxnLst/>
              <a:rect l="l" t="t" r="r" b="b"/>
              <a:pathLst>
                <a:path w="1718310" h="558164">
                  <a:moveTo>
                    <a:pt x="0" y="92976"/>
                  </a:moveTo>
                  <a:lnTo>
                    <a:pt x="7307" y="56785"/>
                  </a:lnTo>
                  <a:lnTo>
                    <a:pt x="27235" y="27232"/>
                  </a:lnTo>
                  <a:lnTo>
                    <a:pt x="56793" y="7306"/>
                  </a:lnTo>
                  <a:lnTo>
                    <a:pt x="92988" y="0"/>
                  </a:lnTo>
                  <a:lnTo>
                    <a:pt x="1625321" y="0"/>
                  </a:lnTo>
                  <a:lnTo>
                    <a:pt x="1661516" y="7306"/>
                  </a:lnTo>
                  <a:lnTo>
                    <a:pt x="1691074" y="27232"/>
                  </a:lnTo>
                  <a:lnTo>
                    <a:pt x="1711002" y="56785"/>
                  </a:lnTo>
                  <a:lnTo>
                    <a:pt x="1718309" y="92976"/>
                  </a:lnTo>
                  <a:lnTo>
                    <a:pt x="1718309" y="464875"/>
                  </a:lnTo>
                  <a:lnTo>
                    <a:pt x="1711002" y="501066"/>
                  </a:lnTo>
                  <a:lnTo>
                    <a:pt x="1691074" y="530619"/>
                  </a:lnTo>
                  <a:lnTo>
                    <a:pt x="1661516" y="550545"/>
                  </a:lnTo>
                  <a:lnTo>
                    <a:pt x="1625321" y="557851"/>
                  </a:lnTo>
                  <a:lnTo>
                    <a:pt x="92988" y="557851"/>
                  </a:lnTo>
                  <a:lnTo>
                    <a:pt x="56793" y="550545"/>
                  </a:lnTo>
                  <a:lnTo>
                    <a:pt x="27235" y="530619"/>
                  </a:lnTo>
                  <a:lnTo>
                    <a:pt x="7307" y="501066"/>
                  </a:lnTo>
                  <a:lnTo>
                    <a:pt x="0" y="464875"/>
                  </a:lnTo>
                  <a:lnTo>
                    <a:pt x="0" y="92976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848082" y="4139716"/>
            <a:ext cx="9245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070773" y="2061019"/>
            <a:ext cx="2539365" cy="641985"/>
            <a:chOff x="4070773" y="2061019"/>
            <a:chExt cx="2539365" cy="641985"/>
          </a:xfrm>
        </p:grpSpPr>
        <p:sp>
          <p:nvSpPr>
            <p:cNvPr id="34" name="object 34"/>
            <p:cNvSpPr/>
            <p:nvPr/>
          </p:nvSpPr>
          <p:spPr>
            <a:xfrm>
              <a:off x="4083049" y="2073296"/>
              <a:ext cx="2514600" cy="617220"/>
            </a:xfrm>
            <a:custGeom>
              <a:avLst/>
              <a:gdLst/>
              <a:ahLst/>
              <a:cxnLst/>
              <a:rect l="l" t="t" r="r" b="b"/>
              <a:pathLst>
                <a:path w="2514600" h="617219">
                  <a:moveTo>
                    <a:pt x="2411760" y="0"/>
                  </a:moveTo>
                  <a:lnTo>
                    <a:pt x="102838" y="0"/>
                  </a:lnTo>
                  <a:lnTo>
                    <a:pt x="62809" y="8080"/>
                  </a:lnTo>
                  <a:lnTo>
                    <a:pt x="30120" y="30116"/>
                  </a:lnTo>
                  <a:lnTo>
                    <a:pt x="8081" y="62801"/>
                  </a:lnTo>
                  <a:lnTo>
                    <a:pt x="0" y="102825"/>
                  </a:lnTo>
                  <a:lnTo>
                    <a:pt x="0" y="514121"/>
                  </a:lnTo>
                  <a:lnTo>
                    <a:pt x="8081" y="554145"/>
                  </a:lnTo>
                  <a:lnTo>
                    <a:pt x="30120" y="586830"/>
                  </a:lnTo>
                  <a:lnTo>
                    <a:pt x="62809" y="608866"/>
                  </a:lnTo>
                  <a:lnTo>
                    <a:pt x="102838" y="616946"/>
                  </a:lnTo>
                  <a:lnTo>
                    <a:pt x="2411760" y="616946"/>
                  </a:lnTo>
                  <a:lnTo>
                    <a:pt x="2451790" y="608866"/>
                  </a:lnTo>
                  <a:lnTo>
                    <a:pt x="2484479" y="586830"/>
                  </a:lnTo>
                  <a:lnTo>
                    <a:pt x="2506518" y="554145"/>
                  </a:lnTo>
                  <a:lnTo>
                    <a:pt x="2514600" y="514121"/>
                  </a:lnTo>
                  <a:lnTo>
                    <a:pt x="2514600" y="102825"/>
                  </a:lnTo>
                  <a:lnTo>
                    <a:pt x="2506518" y="62801"/>
                  </a:lnTo>
                  <a:lnTo>
                    <a:pt x="2484479" y="30116"/>
                  </a:lnTo>
                  <a:lnTo>
                    <a:pt x="2451790" y="8080"/>
                  </a:lnTo>
                  <a:lnTo>
                    <a:pt x="2411760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83049" y="2073296"/>
              <a:ext cx="2514600" cy="617220"/>
            </a:xfrm>
            <a:custGeom>
              <a:avLst/>
              <a:gdLst/>
              <a:ahLst/>
              <a:cxnLst/>
              <a:rect l="l" t="t" r="r" b="b"/>
              <a:pathLst>
                <a:path w="2514600" h="617219">
                  <a:moveTo>
                    <a:pt x="0" y="102825"/>
                  </a:moveTo>
                  <a:lnTo>
                    <a:pt x="8081" y="62801"/>
                  </a:lnTo>
                  <a:lnTo>
                    <a:pt x="30120" y="30116"/>
                  </a:lnTo>
                  <a:lnTo>
                    <a:pt x="62809" y="8080"/>
                  </a:lnTo>
                  <a:lnTo>
                    <a:pt x="102838" y="0"/>
                  </a:lnTo>
                  <a:lnTo>
                    <a:pt x="2411761" y="0"/>
                  </a:lnTo>
                  <a:lnTo>
                    <a:pt x="2451790" y="8080"/>
                  </a:lnTo>
                  <a:lnTo>
                    <a:pt x="2484479" y="30116"/>
                  </a:lnTo>
                  <a:lnTo>
                    <a:pt x="2506518" y="62801"/>
                  </a:lnTo>
                  <a:lnTo>
                    <a:pt x="2514599" y="102825"/>
                  </a:lnTo>
                  <a:lnTo>
                    <a:pt x="2514599" y="514121"/>
                  </a:lnTo>
                  <a:lnTo>
                    <a:pt x="2506518" y="554146"/>
                  </a:lnTo>
                  <a:lnTo>
                    <a:pt x="2484479" y="586830"/>
                  </a:lnTo>
                  <a:lnTo>
                    <a:pt x="2451790" y="608866"/>
                  </a:lnTo>
                  <a:lnTo>
                    <a:pt x="2411761" y="616947"/>
                  </a:lnTo>
                  <a:lnTo>
                    <a:pt x="102838" y="616947"/>
                  </a:lnTo>
                  <a:lnTo>
                    <a:pt x="62809" y="608866"/>
                  </a:lnTo>
                  <a:lnTo>
                    <a:pt x="30120" y="586830"/>
                  </a:lnTo>
                  <a:lnTo>
                    <a:pt x="8081" y="554146"/>
                  </a:lnTo>
                  <a:lnTo>
                    <a:pt x="0" y="514121"/>
                  </a:lnTo>
                  <a:lnTo>
                    <a:pt x="0" y="102825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321509" y="2249956"/>
            <a:ext cx="20358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solidFill>
                  <a:srgbClr val="4F4F4F"/>
                </a:solidFill>
                <a:latin typeface="Tahoma"/>
                <a:cs typeface="Tahoma"/>
              </a:rPr>
              <a:t>Three</a:t>
            </a:r>
            <a:r>
              <a:rPr sz="1500" b="1" spc="-6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b="1" spc="-25" dirty="0">
                <a:solidFill>
                  <a:srgbClr val="4F4F4F"/>
                </a:solidFill>
                <a:latin typeface="Tahoma"/>
                <a:cs typeface="Tahoma"/>
              </a:rPr>
              <a:t>Building</a:t>
            </a:r>
            <a:r>
              <a:rPr sz="1500" b="1" spc="-5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4F4F4F"/>
                </a:solidFill>
                <a:latin typeface="Tahoma"/>
                <a:cs typeface="Tahoma"/>
              </a:rPr>
              <a:t>Blocks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149733" y="2805129"/>
            <a:ext cx="6381750" cy="1686560"/>
            <a:chOff x="2149733" y="2805129"/>
            <a:chExt cx="6381750" cy="1686560"/>
          </a:xfrm>
        </p:grpSpPr>
        <p:sp>
          <p:nvSpPr>
            <p:cNvPr id="38" name="object 38"/>
            <p:cNvSpPr/>
            <p:nvPr/>
          </p:nvSpPr>
          <p:spPr>
            <a:xfrm>
              <a:off x="2155190" y="2810585"/>
              <a:ext cx="314325" cy="339090"/>
            </a:xfrm>
            <a:custGeom>
              <a:avLst/>
              <a:gdLst/>
              <a:ahLst/>
              <a:cxnLst/>
              <a:rect l="l" t="t" r="r" b="b"/>
              <a:pathLst>
                <a:path w="314325" h="339089">
                  <a:moveTo>
                    <a:pt x="235743" y="0"/>
                  </a:moveTo>
                  <a:lnTo>
                    <a:pt x="78581" y="0"/>
                  </a:lnTo>
                  <a:lnTo>
                    <a:pt x="78581" y="181367"/>
                  </a:lnTo>
                  <a:lnTo>
                    <a:pt x="0" y="181367"/>
                  </a:lnTo>
                  <a:lnTo>
                    <a:pt x="157162" y="338508"/>
                  </a:lnTo>
                  <a:lnTo>
                    <a:pt x="314325" y="181367"/>
                  </a:lnTo>
                  <a:lnTo>
                    <a:pt x="235743" y="181367"/>
                  </a:lnTo>
                  <a:lnTo>
                    <a:pt x="235743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55190" y="2810585"/>
              <a:ext cx="314325" cy="339090"/>
            </a:xfrm>
            <a:custGeom>
              <a:avLst/>
              <a:gdLst/>
              <a:ahLst/>
              <a:cxnLst/>
              <a:rect l="l" t="t" r="r" b="b"/>
              <a:pathLst>
                <a:path w="314325" h="339089">
                  <a:moveTo>
                    <a:pt x="0" y="181367"/>
                  </a:moveTo>
                  <a:lnTo>
                    <a:pt x="78581" y="181367"/>
                  </a:lnTo>
                  <a:lnTo>
                    <a:pt x="78581" y="0"/>
                  </a:lnTo>
                  <a:lnTo>
                    <a:pt x="235743" y="0"/>
                  </a:lnTo>
                  <a:lnTo>
                    <a:pt x="235743" y="181367"/>
                  </a:lnTo>
                  <a:lnTo>
                    <a:pt x="314324" y="181367"/>
                  </a:lnTo>
                  <a:lnTo>
                    <a:pt x="157162" y="338508"/>
                  </a:lnTo>
                  <a:lnTo>
                    <a:pt x="0" y="181367"/>
                  </a:lnTo>
                  <a:close/>
                </a:path>
              </a:pathLst>
            </a:custGeom>
            <a:ln w="10913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83187" y="2810585"/>
              <a:ext cx="314325" cy="339090"/>
            </a:xfrm>
            <a:custGeom>
              <a:avLst/>
              <a:gdLst/>
              <a:ahLst/>
              <a:cxnLst/>
              <a:rect l="l" t="t" r="r" b="b"/>
              <a:pathLst>
                <a:path w="314325" h="339089">
                  <a:moveTo>
                    <a:pt x="235743" y="0"/>
                  </a:moveTo>
                  <a:lnTo>
                    <a:pt x="78581" y="0"/>
                  </a:lnTo>
                  <a:lnTo>
                    <a:pt x="78581" y="181367"/>
                  </a:lnTo>
                  <a:lnTo>
                    <a:pt x="0" y="181367"/>
                  </a:lnTo>
                  <a:lnTo>
                    <a:pt x="157162" y="338508"/>
                  </a:lnTo>
                  <a:lnTo>
                    <a:pt x="314325" y="181367"/>
                  </a:lnTo>
                  <a:lnTo>
                    <a:pt x="235743" y="181367"/>
                  </a:lnTo>
                  <a:lnTo>
                    <a:pt x="235743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83187" y="2810585"/>
              <a:ext cx="314325" cy="339090"/>
            </a:xfrm>
            <a:custGeom>
              <a:avLst/>
              <a:gdLst/>
              <a:ahLst/>
              <a:cxnLst/>
              <a:rect l="l" t="t" r="r" b="b"/>
              <a:pathLst>
                <a:path w="314325" h="339089">
                  <a:moveTo>
                    <a:pt x="0" y="181367"/>
                  </a:moveTo>
                  <a:lnTo>
                    <a:pt x="78581" y="181367"/>
                  </a:lnTo>
                  <a:lnTo>
                    <a:pt x="78581" y="0"/>
                  </a:lnTo>
                  <a:lnTo>
                    <a:pt x="235743" y="0"/>
                  </a:lnTo>
                  <a:lnTo>
                    <a:pt x="235743" y="181367"/>
                  </a:lnTo>
                  <a:lnTo>
                    <a:pt x="314324" y="181367"/>
                  </a:lnTo>
                  <a:lnTo>
                    <a:pt x="157162" y="338508"/>
                  </a:lnTo>
                  <a:lnTo>
                    <a:pt x="0" y="181367"/>
                  </a:lnTo>
                  <a:close/>
                </a:path>
              </a:pathLst>
            </a:custGeom>
            <a:ln w="10913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211185" y="2810585"/>
              <a:ext cx="314325" cy="339090"/>
            </a:xfrm>
            <a:custGeom>
              <a:avLst/>
              <a:gdLst/>
              <a:ahLst/>
              <a:cxnLst/>
              <a:rect l="l" t="t" r="r" b="b"/>
              <a:pathLst>
                <a:path w="314325" h="339089">
                  <a:moveTo>
                    <a:pt x="235742" y="0"/>
                  </a:moveTo>
                  <a:lnTo>
                    <a:pt x="78581" y="0"/>
                  </a:lnTo>
                  <a:lnTo>
                    <a:pt x="78581" y="181367"/>
                  </a:lnTo>
                  <a:lnTo>
                    <a:pt x="0" y="181367"/>
                  </a:lnTo>
                  <a:lnTo>
                    <a:pt x="157162" y="338508"/>
                  </a:lnTo>
                  <a:lnTo>
                    <a:pt x="314325" y="181367"/>
                  </a:lnTo>
                  <a:lnTo>
                    <a:pt x="235742" y="181367"/>
                  </a:lnTo>
                  <a:lnTo>
                    <a:pt x="235742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211185" y="2810585"/>
              <a:ext cx="314325" cy="339090"/>
            </a:xfrm>
            <a:custGeom>
              <a:avLst/>
              <a:gdLst/>
              <a:ahLst/>
              <a:cxnLst/>
              <a:rect l="l" t="t" r="r" b="b"/>
              <a:pathLst>
                <a:path w="314325" h="339089">
                  <a:moveTo>
                    <a:pt x="0" y="181367"/>
                  </a:moveTo>
                  <a:lnTo>
                    <a:pt x="78581" y="181367"/>
                  </a:lnTo>
                  <a:lnTo>
                    <a:pt x="78581" y="0"/>
                  </a:lnTo>
                  <a:lnTo>
                    <a:pt x="235743" y="0"/>
                  </a:lnTo>
                  <a:lnTo>
                    <a:pt x="235743" y="181367"/>
                  </a:lnTo>
                  <a:lnTo>
                    <a:pt x="314324" y="181367"/>
                  </a:lnTo>
                  <a:lnTo>
                    <a:pt x="157162" y="338508"/>
                  </a:lnTo>
                  <a:lnTo>
                    <a:pt x="0" y="181367"/>
                  </a:lnTo>
                  <a:close/>
                </a:path>
              </a:pathLst>
            </a:custGeom>
            <a:ln w="10913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93308" y="4062478"/>
              <a:ext cx="1045210" cy="416559"/>
            </a:xfrm>
            <a:custGeom>
              <a:avLst/>
              <a:gdLst/>
              <a:ahLst/>
              <a:cxnLst/>
              <a:rect l="l" t="t" r="r" b="b"/>
              <a:pathLst>
                <a:path w="1045210" h="416560">
                  <a:moveTo>
                    <a:pt x="836890" y="0"/>
                  </a:moveTo>
                  <a:lnTo>
                    <a:pt x="836890" y="104106"/>
                  </a:lnTo>
                  <a:lnTo>
                    <a:pt x="208239" y="104106"/>
                  </a:lnTo>
                  <a:lnTo>
                    <a:pt x="208239" y="0"/>
                  </a:lnTo>
                  <a:lnTo>
                    <a:pt x="0" y="208212"/>
                  </a:lnTo>
                  <a:lnTo>
                    <a:pt x="208239" y="416425"/>
                  </a:lnTo>
                  <a:lnTo>
                    <a:pt x="208239" y="312318"/>
                  </a:lnTo>
                  <a:lnTo>
                    <a:pt x="836890" y="312318"/>
                  </a:lnTo>
                  <a:lnTo>
                    <a:pt x="836890" y="416425"/>
                  </a:lnTo>
                  <a:lnTo>
                    <a:pt x="1045129" y="208212"/>
                  </a:lnTo>
                  <a:lnTo>
                    <a:pt x="836890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93308" y="4062478"/>
              <a:ext cx="1045210" cy="416559"/>
            </a:xfrm>
            <a:custGeom>
              <a:avLst/>
              <a:gdLst/>
              <a:ahLst/>
              <a:cxnLst/>
              <a:rect l="l" t="t" r="r" b="b"/>
              <a:pathLst>
                <a:path w="1045210" h="416560">
                  <a:moveTo>
                    <a:pt x="0" y="208212"/>
                  </a:moveTo>
                  <a:lnTo>
                    <a:pt x="208239" y="0"/>
                  </a:lnTo>
                  <a:lnTo>
                    <a:pt x="208239" y="104106"/>
                  </a:lnTo>
                  <a:lnTo>
                    <a:pt x="836890" y="104106"/>
                  </a:lnTo>
                  <a:lnTo>
                    <a:pt x="836890" y="0"/>
                  </a:lnTo>
                  <a:lnTo>
                    <a:pt x="1045130" y="208212"/>
                  </a:lnTo>
                  <a:lnTo>
                    <a:pt x="836890" y="416424"/>
                  </a:lnTo>
                  <a:lnTo>
                    <a:pt x="836890" y="312318"/>
                  </a:lnTo>
                  <a:lnTo>
                    <a:pt x="208239" y="312318"/>
                  </a:lnTo>
                  <a:lnTo>
                    <a:pt x="208239" y="416424"/>
                  </a:lnTo>
                  <a:lnTo>
                    <a:pt x="0" y="208212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321305" y="4062478"/>
              <a:ext cx="1045210" cy="416559"/>
            </a:xfrm>
            <a:custGeom>
              <a:avLst/>
              <a:gdLst/>
              <a:ahLst/>
              <a:cxnLst/>
              <a:rect l="l" t="t" r="r" b="b"/>
              <a:pathLst>
                <a:path w="1045209" h="416560">
                  <a:moveTo>
                    <a:pt x="836890" y="0"/>
                  </a:moveTo>
                  <a:lnTo>
                    <a:pt x="836890" y="104106"/>
                  </a:lnTo>
                  <a:lnTo>
                    <a:pt x="208239" y="104106"/>
                  </a:lnTo>
                  <a:lnTo>
                    <a:pt x="208239" y="0"/>
                  </a:lnTo>
                  <a:lnTo>
                    <a:pt x="0" y="208212"/>
                  </a:lnTo>
                  <a:lnTo>
                    <a:pt x="208239" y="416425"/>
                  </a:lnTo>
                  <a:lnTo>
                    <a:pt x="208239" y="312318"/>
                  </a:lnTo>
                  <a:lnTo>
                    <a:pt x="836890" y="312318"/>
                  </a:lnTo>
                  <a:lnTo>
                    <a:pt x="836890" y="416425"/>
                  </a:lnTo>
                  <a:lnTo>
                    <a:pt x="1045129" y="208212"/>
                  </a:lnTo>
                  <a:lnTo>
                    <a:pt x="836890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21305" y="4062478"/>
              <a:ext cx="1045210" cy="416559"/>
            </a:xfrm>
            <a:custGeom>
              <a:avLst/>
              <a:gdLst/>
              <a:ahLst/>
              <a:cxnLst/>
              <a:rect l="l" t="t" r="r" b="b"/>
              <a:pathLst>
                <a:path w="1045209" h="416560">
                  <a:moveTo>
                    <a:pt x="0" y="208212"/>
                  </a:moveTo>
                  <a:lnTo>
                    <a:pt x="208239" y="0"/>
                  </a:lnTo>
                  <a:lnTo>
                    <a:pt x="208239" y="104106"/>
                  </a:lnTo>
                  <a:lnTo>
                    <a:pt x="836890" y="104106"/>
                  </a:lnTo>
                  <a:lnTo>
                    <a:pt x="836890" y="0"/>
                  </a:lnTo>
                  <a:lnTo>
                    <a:pt x="1045130" y="208212"/>
                  </a:lnTo>
                  <a:lnTo>
                    <a:pt x="836890" y="416424"/>
                  </a:lnTo>
                  <a:lnTo>
                    <a:pt x="836890" y="312318"/>
                  </a:lnTo>
                  <a:lnTo>
                    <a:pt x="208239" y="312318"/>
                  </a:lnTo>
                  <a:lnTo>
                    <a:pt x="208239" y="416424"/>
                  </a:lnTo>
                  <a:lnTo>
                    <a:pt x="0" y="208212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1042775" y="5341380"/>
            <a:ext cx="2539365" cy="472440"/>
            <a:chOff x="1042775" y="5341380"/>
            <a:chExt cx="2539365" cy="472440"/>
          </a:xfrm>
        </p:grpSpPr>
        <p:sp>
          <p:nvSpPr>
            <p:cNvPr id="49" name="object 49"/>
            <p:cNvSpPr/>
            <p:nvPr/>
          </p:nvSpPr>
          <p:spPr>
            <a:xfrm>
              <a:off x="1055052" y="5353656"/>
              <a:ext cx="2514600" cy="448309"/>
            </a:xfrm>
            <a:custGeom>
              <a:avLst/>
              <a:gdLst/>
              <a:ahLst/>
              <a:cxnLst/>
              <a:rect l="l" t="t" r="r" b="b"/>
              <a:pathLst>
                <a:path w="2514600" h="448310">
                  <a:moveTo>
                    <a:pt x="2439945" y="0"/>
                  </a:moveTo>
                  <a:lnTo>
                    <a:pt x="74654" y="0"/>
                  </a:lnTo>
                  <a:lnTo>
                    <a:pt x="45595" y="5866"/>
                  </a:lnTo>
                  <a:lnTo>
                    <a:pt x="21865" y="21863"/>
                  </a:lnTo>
                  <a:lnTo>
                    <a:pt x="5866" y="45589"/>
                  </a:lnTo>
                  <a:lnTo>
                    <a:pt x="0" y="74644"/>
                  </a:lnTo>
                  <a:lnTo>
                    <a:pt x="0" y="373208"/>
                  </a:lnTo>
                  <a:lnTo>
                    <a:pt x="5866" y="402263"/>
                  </a:lnTo>
                  <a:lnTo>
                    <a:pt x="21865" y="425990"/>
                  </a:lnTo>
                  <a:lnTo>
                    <a:pt x="45595" y="441986"/>
                  </a:lnTo>
                  <a:lnTo>
                    <a:pt x="74654" y="447852"/>
                  </a:lnTo>
                  <a:lnTo>
                    <a:pt x="2439945" y="447852"/>
                  </a:lnTo>
                  <a:lnTo>
                    <a:pt x="2469004" y="441986"/>
                  </a:lnTo>
                  <a:lnTo>
                    <a:pt x="2492734" y="425990"/>
                  </a:lnTo>
                  <a:lnTo>
                    <a:pt x="2508733" y="402263"/>
                  </a:lnTo>
                  <a:lnTo>
                    <a:pt x="2514600" y="373208"/>
                  </a:lnTo>
                  <a:lnTo>
                    <a:pt x="2514600" y="74644"/>
                  </a:lnTo>
                  <a:lnTo>
                    <a:pt x="2508733" y="45589"/>
                  </a:lnTo>
                  <a:lnTo>
                    <a:pt x="2492734" y="21863"/>
                  </a:lnTo>
                  <a:lnTo>
                    <a:pt x="2469004" y="5866"/>
                  </a:lnTo>
                  <a:lnTo>
                    <a:pt x="2439945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55052" y="5353656"/>
              <a:ext cx="2514600" cy="448309"/>
            </a:xfrm>
            <a:custGeom>
              <a:avLst/>
              <a:gdLst/>
              <a:ahLst/>
              <a:cxnLst/>
              <a:rect l="l" t="t" r="r" b="b"/>
              <a:pathLst>
                <a:path w="2514600" h="448310">
                  <a:moveTo>
                    <a:pt x="0" y="74644"/>
                  </a:moveTo>
                  <a:lnTo>
                    <a:pt x="5866" y="45589"/>
                  </a:lnTo>
                  <a:lnTo>
                    <a:pt x="21865" y="21862"/>
                  </a:lnTo>
                  <a:lnTo>
                    <a:pt x="45595" y="5865"/>
                  </a:lnTo>
                  <a:lnTo>
                    <a:pt x="74654" y="0"/>
                  </a:lnTo>
                  <a:lnTo>
                    <a:pt x="2439946" y="0"/>
                  </a:lnTo>
                  <a:lnTo>
                    <a:pt x="2469004" y="5865"/>
                  </a:lnTo>
                  <a:lnTo>
                    <a:pt x="2492734" y="21862"/>
                  </a:lnTo>
                  <a:lnTo>
                    <a:pt x="2508733" y="45589"/>
                  </a:lnTo>
                  <a:lnTo>
                    <a:pt x="2514599" y="74644"/>
                  </a:lnTo>
                  <a:lnTo>
                    <a:pt x="2514599" y="373208"/>
                  </a:lnTo>
                  <a:lnTo>
                    <a:pt x="2508733" y="402263"/>
                  </a:lnTo>
                  <a:lnTo>
                    <a:pt x="2492734" y="425989"/>
                  </a:lnTo>
                  <a:lnTo>
                    <a:pt x="2469004" y="441986"/>
                  </a:lnTo>
                  <a:lnTo>
                    <a:pt x="2439946" y="447852"/>
                  </a:lnTo>
                  <a:lnTo>
                    <a:pt x="74654" y="447852"/>
                  </a:lnTo>
                  <a:lnTo>
                    <a:pt x="45595" y="441986"/>
                  </a:lnTo>
                  <a:lnTo>
                    <a:pt x="21865" y="425989"/>
                  </a:lnTo>
                  <a:lnTo>
                    <a:pt x="5866" y="402263"/>
                  </a:lnTo>
                  <a:lnTo>
                    <a:pt x="0" y="373208"/>
                  </a:lnTo>
                  <a:lnTo>
                    <a:pt x="0" y="74644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496104" y="5447308"/>
            <a:ext cx="163131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must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persist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042775" y="5886136"/>
            <a:ext cx="2539365" cy="472440"/>
            <a:chOff x="1042775" y="5886136"/>
            <a:chExt cx="2539365" cy="472440"/>
          </a:xfrm>
        </p:grpSpPr>
        <p:sp>
          <p:nvSpPr>
            <p:cNvPr id="53" name="object 53"/>
            <p:cNvSpPr/>
            <p:nvPr/>
          </p:nvSpPr>
          <p:spPr>
            <a:xfrm>
              <a:off x="1055052" y="5898413"/>
              <a:ext cx="2514600" cy="448309"/>
            </a:xfrm>
            <a:custGeom>
              <a:avLst/>
              <a:gdLst/>
              <a:ahLst/>
              <a:cxnLst/>
              <a:rect l="l" t="t" r="r" b="b"/>
              <a:pathLst>
                <a:path w="2514600" h="448310">
                  <a:moveTo>
                    <a:pt x="2439945" y="0"/>
                  </a:moveTo>
                  <a:lnTo>
                    <a:pt x="74654" y="0"/>
                  </a:lnTo>
                  <a:lnTo>
                    <a:pt x="45595" y="5866"/>
                  </a:lnTo>
                  <a:lnTo>
                    <a:pt x="21865" y="21863"/>
                  </a:lnTo>
                  <a:lnTo>
                    <a:pt x="5866" y="45589"/>
                  </a:lnTo>
                  <a:lnTo>
                    <a:pt x="0" y="74644"/>
                  </a:lnTo>
                  <a:lnTo>
                    <a:pt x="0" y="373208"/>
                  </a:lnTo>
                  <a:lnTo>
                    <a:pt x="5866" y="402263"/>
                  </a:lnTo>
                  <a:lnTo>
                    <a:pt x="21865" y="425990"/>
                  </a:lnTo>
                  <a:lnTo>
                    <a:pt x="45595" y="441987"/>
                  </a:lnTo>
                  <a:lnTo>
                    <a:pt x="74654" y="447853"/>
                  </a:lnTo>
                  <a:lnTo>
                    <a:pt x="2439945" y="447853"/>
                  </a:lnTo>
                  <a:lnTo>
                    <a:pt x="2469004" y="441987"/>
                  </a:lnTo>
                  <a:lnTo>
                    <a:pt x="2492734" y="425990"/>
                  </a:lnTo>
                  <a:lnTo>
                    <a:pt x="2508733" y="402263"/>
                  </a:lnTo>
                  <a:lnTo>
                    <a:pt x="2514600" y="373208"/>
                  </a:lnTo>
                  <a:lnTo>
                    <a:pt x="2514600" y="74644"/>
                  </a:lnTo>
                  <a:lnTo>
                    <a:pt x="2508733" y="45589"/>
                  </a:lnTo>
                  <a:lnTo>
                    <a:pt x="2492734" y="21863"/>
                  </a:lnTo>
                  <a:lnTo>
                    <a:pt x="2469004" y="5866"/>
                  </a:lnTo>
                  <a:lnTo>
                    <a:pt x="2439945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55052" y="5898413"/>
              <a:ext cx="2514600" cy="448309"/>
            </a:xfrm>
            <a:custGeom>
              <a:avLst/>
              <a:gdLst/>
              <a:ahLst/>
              <a:cxnLst/>
              <a:rect l="l" t="t" r="r" b="b"/>
              <a:pathLst>
                <a:path w="2514600" h="448310">
                  <a:moveTo>
                    <a:pt x="0" y="74644"/>
                  </a:moveTo>
                  <a:lnTo>
                    <a:pt x="5866" y="45589"/>
                  </a:lnTo>
                  <a:lnTo>
                    <a:pt x="21865" y="21862"/>
                  </a:lnTo>
                  <a:lnTo>
                    <a:pt x="45595" y="5865"/>
                  </a:lnTo>
                  <a:lnTo>
                    <a:pt x="74654" y="0"/>
                  </a:lnTo>
                  <a:lnTo>
                    <a:pt x="2439946" y="0"/>
                  </a:lnTo>
                  <a:lnTo>
                    <a:pt x="2469004" y="5865"/>
                  </a:lnTo>
                  <a:lnTo>
                    <a:pt x="2492734" y="21862"/>
                  </a:lnTo>
                  <a:lnTo>
                    <a:pt x="2508733" y="45589"/>
                  </a:lnTo>
                  <a:lnTo>
                    <a:pt x="2514599" y="74644"/>
                  </a:lnTo>
                  <a:lnTo>
                    <a:pt x="2514599" y="373208"/>
                  </a:lnTo>
                  <a:lnTo>
                    <a:pt x="2508733" y="402263"/>
                  </a:lnTo>
                  <a:lnTo>
                    <a:pt x="2492734" y="425989"/>
                  </a:lnTo>
                  <a:lnTo>
                    <a:pt x="2469004" y="441986"/>
                  </a:lnTo>
                  <a:lnTo>
                    <a:pt x="2439946" y="447852"/>
                  </a:lnTo>
                  <a:lnTo>
                    <a:pt x="74654" y="447852"/>
                  </a:lnTo>
                  <a:lnTo>
                    <a:pt x="45595" y="441986"/>
                  </a:lnTo>
                  <a:lnTo>
                    <a:pt x="21865" y="425989"/>
                  </a:lnTo>
                  <a:lnTo>
                    <a:pt x="5866" y="402263"/>
                  </a:lnTo>
                  <a:lnTo>
                    <a:pt x="0" y="373208"/>
                  </a:lnTo>
                  <a:lnTo>
                    <a:pt x="0" y="74644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1188463" y="5989852"/>
            <a:ext cx="22440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Access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should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limited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070773" y="5341380"/>
            <a:ext cx="2539365" cy="472440"/>
            <a:chOff x="4070773" y="5341380"/>
            <a:chExt cx="2539365" cy="472440"/>
          </a:xfrm>
        </p:grpSpPr>
        <p:sp>
          <p:nvSpPr>
            <p:cNvPr id="57" name="object 57"/>
            <p:cNvSpPr/>
            <p:nvPr/>
          </p:nvSpPr>
          <p:spPr>
            <a:xfrm>
              <a:off x="4083049" y="5353656"/>
              <a:ext cx="2514600" cy="448309"/>
            </a:xfrm>
            <a:custGeom>
              <a:avLst/>
              <a:gdLst/>
              <a:ahLst/>
              <a:cxnLst/>
              <a:rect l="l" t="t" r="r" b="b"/>
              <a:pathLst>
                <a:path w="2514600" h="448310">
                  <a:moveTo>
                    <a:pt x="2439945" y="0"/>
                  </a:moveTo>
                  <a:lnTo>
                    <a:pt x="74653" y="0"/>
                  </a:lnTo>
                  <a:lnTo>
                    <a:pt x="45594" y="5866"/>
                  </a:lnTo>
                  <a:lnTo>
                    <a:pt x="21865" y="21863"/>
                  </a:lnTo>
                  <a:lnTo>
                    <a:pt x="5866" y="45589"/>
                  </a:lnTo>
                  <a:lnTo>
                    <a:pt x="0" y="74644"/>
                  </a:lnTo>
                  <a:lnTo>
                    <a:pt x="0" y="373208"/>
                  </a:lnTo>
                  <a:lnTo>
                    <a:pt x="5866" y="402263"/>
                  </a:lnTo>
                  <a:lnTo>
                    <a:pt x="21865" y="425990"/>
                  </a:lnTo>
                  <a:lnTo>
                    <a:pt x="45594" y="441986"/>
                  </a:lnTo>
                  <a:lnTo>
                    <a:pt x="74653" y="447852"/>
                  </a:lnTo>
                  <a:lnTo>
                    <a:pt x="2439945" y="447852"/>
                  </a:lnTo>
                  <a:lnTo>
                    <a:pt x="2469004" y="441986"/>
                  </a:lnTo>
                  <a:lnTo>
                    <a:pt x="2492734" y="425990"/>
                  </a:lnTo>
                  <a:lnTo>
                    <a:pt x="2508733" y="402263"/>
                  </a:lnTo>
                  <a:lnTo>
                    <a:pt x="2514600" y="373208"/>
                  </a:lnTo>
                  <a:lnTo>
                    <a:pt x="2514600" y="74644"/>
                  </a:lnTo>
                  <a:lnTo>
                    <a:pt x="2508733" y="45589"/>
                  </a:lnTo>
                  <a:lnTo>
                    <a:pt x="2492734" y="21863"/>
                  </a:lnTo>
                  <a:lnTo>
                    <a:pt x="2469004" y="5866"/>
                  </a:lnTo>
                  <a:lnTo>
                    <a:pt x="2439945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083049" y="5353656"/>
              <a:ext cx="2514600" cy="448309"/>
            </a:xfrm>
            <a:custGeom>
              <a:avLst/>
              <a:gdLst/>
              <a:ahLst/>
              <a:cxnLst/>
              <a:rect l="l" t="t" r="r" b="b"/>
              <a:pathLst>
                <a:path w="2514600" h="448310">
                  <a:moveTo>
                    <a:pt x="0" y="74644"/>
                  </a:moveTo>
                  <a:lnTo>
                    <a:pt x="5866" y="45589"/>
                  </a:lnTo>
                  <a:lnTo>
                    <a:pt x="21865" y="21862"/>
                  </a:lnTo>
                  <a:lnTo>
                    <a:pt x="45595" y="5865"/>
                  </a:lnTo>
                  <a:lnTo>
                    <a:pt x="74654" y="0"/>
                  </a:lnTo>
                  <a:lnTo>
                    <a:pt x="2439946" y="0"/>
                  </a:lnTo>
                  <a:lnTo>
                    <a:pt x="2469004" y="5865"/>
                  </a:lnTo>
                  <a:lnTo>
                    <a:pt x="2492734" y="21862"/>
                  </a:lnTo>
                  <a:lnTo>
                    <a:pt x="2508733" y="45589"/>
                  </a:lnTo>
                  <a:lnTo>
                    <a:pt x="2514599" y="74644"/>
                  </a:lnTo>
                  <a:lnTo>
                    <a:pt x="2514599" y="373208"/>
                  </a:lnTo>
                  <a:lnTo>
                    <a:pt x="2508733" y="402263"/>
                  </a:lnTo>
                  <a:lnTo>
                    <a:pt x="2492734" y="425989"/>
                  </a:lnTo>
                  <a:lnTo>
                    <a:pt x="2469004" y="441986"/>
                  </a:lnTo>
                  <a:lnTo>
                    <a:pt x="2439946" y="447852"/>
                  </a:lnTo>
                  <a:lnTo>
                    <a:pt x="74654" y="447852"/>
                  </a:lnTo>
                  <a:lnTo>
                    <a:pt x="45595" y="441986"/>
                  </a:lnTo>
                  <a:lnTo>
                    <a:pt x="21865" y="425989"/>
                  </a:lnTo>
                  <a:lnTo>
                    <a:pt x="5866" y="402263"/>
                  </a:lnTo>
                  <a:lnTo>
                    <a:pt x="0" y="373208"/>
                  </a:lnTo>
                  <a:lnTo>
                    <a:pt x="0" y="74644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524101" y="5447308"/>
            <a:ext cx="163131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must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persist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070773" y="5886136"/>
            <a:ext cx="2539365" cy="472440"/>
            <a:chOff x="4070773" y="5886136"/>
            <a:chExt cx="2539365" cy="472440"/>
          </a:xfrm>
        </p:grpSpPr>
        <p:sp>
          <p:nvSpPr>
            <p:cNvPr id="61" name="object 61"/>
            <p:cNvSpPr/>
            <p:nvPr/>
          </p:nvSpPr>
          <p:spPr>
            <a:xfrm>
              <a:off x="4083049" y="5898413"/>
              <a:ext cx="2514600" cy="448309"/>
            </a:xfrm>
            <a:custGeom>
              <a:avLst/>
              <a:gdLst/>
              <a:ahLst/>
              <a:cxnLst/>
              <a:rect l="l" t="t" r="r" b="b"/>
              <a:pathLst>
                <a:path w="2514600" h="448310">
                  <a:moveTo>
                    <a:pt x="2439945" y="0"/>
                  </a:moveTo>
                  <a:lnTo>
                    <a:pt x="74653" y="0"/>
                  </a:lnTo>
                  <a:lnTo>
                    <a:pt x="45594" y="5866"/>
                  </a:lnTo>
                  <a:lnTo>
                    <a:pt x="21865" y="21863"/>
                  </a:lnTo>
                  <a:lnTo>
                    <a:pt x="5866" y="45589"/>
                  </a:lnTo>
                  <a:lnTo>
                    <a:pt x="0" y="74644"/>
                  </a:lnTo>
                  <a:lnTo>
                    <a:pt x="0" y="373208"/>
                  </a:lnTo>
                  <a:lnTo>
                    <a:pt x="5866" y="402263"/>
                  </a:lnTo>
                  <a:lnTo>
                    <a:pt x="21865" y="425990"/>
                  </a:lnTo>
                  <a:lnTo>
                    <a:pt x="45594" y="441987"/>
                  </a:lnTo>
                  <a:lnTo>
                    <a:pt x="74653" y="447853"/>
                  </a:lnTo>
                  <a:lnTo>
                    <a:pt x="2439945" y="447853"/>
                  </a:lnTo>
                  <a:lnTo>
                    <a:pt x="2469004" y="441987"/>
                  </a:lnTo>
                  <a:lnTo>
                    <a:pt x="2492734" y="425990"/>
                  </a:lnTo>
                  <a:lnTo>
                    <a:pt x="2508733" y="402263"/>
                  </a:lnTo>
                  <a:lnTo>
                    <a:pt x="2514600" y="373208"/>
                  </a:lnTo>
                  <a:lnTo>
                    <a:pt x="2514600" y="74644"/>
                  </a:lnTo>
                  <a:lnTo>
                    <a:pt x="2508733" y="45589"/>
                  </a:lnTo>
                  <a:lnTo>
                    <a:pt x="2492734" y="21863"/>
                  </a:lnTo>
                  <a:lnTo>
                    <a:pt x="2469004" y="5866"/>
                  </a:lnTo>
                  <a:lnTo>
                    <a:pt x="2439945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083049" y="5898413"/>
              <a:ext cx="2514600" cy="448309"/>
            </a:xfrm>
            <a:custGeom>
              <a:avLst/>
              <a:gdLst/>
              <a:ahLst/>
              <a:cxnLst/>
              <a:rect l="l" t="t" r="r" b="b"/>
              <a:pathLst>
                <a:path w="2514600" h="448310">
                  <a:moveTo>
                    <a:pt x="0" y="74644"/>
                  </a:moveTo>
                  <a:lnTo>
                    <a:pt x="5866" y="45589"/>
                  </a:lnTo>
                  <a:lnTo>
                    <a:pt x="21865" y="21862"/>
                  </a:lnTo>
                  <a:lnTo>
                    <a:pt x="45595" y="5865"/>
                  </a:lnTo>
                  <a:lnTo>
                    <a:pt x="74654" y="0"/>
                  </a:lnTo>
                  <a:lnTo>
                    <a:pt x="2439946" y="0"/>
                  </a:lnTo>
                  <a:lnTo>
                    <a:pt x="2469004" y="5865"/>
                  </a:lnTo>
                  <a:lnTo>
                    <a:pt x="2492734" y="21862"/>
                  </a:lnTo>
                  <a:lnTo>
                    <a:pt x="2508733" y="45589"/>
                  </a:lnTo>
                  <a:lnTo>
                    <a:pt x="2514599" y="74644"/>
                  </a:lnTo>
                  <a:lnTo>
                    <a:pt x="2514599" y="373208"/>
                  </a:lnTo>
                  <a:lnTo>
                    <a:pt x="2508733" y="402263"/>
                  </a:lnTo>
                  <a:lnTo>
                    <a:pt x="2492734" y="425989"/>
                  </a:lnTo>
                  <a:lnTo>
                    <a:pt x="2469004" y="441986"/>
                  </a:lnTo>
                  <a:lnTo>
                    <a:pt x="2439946" y="447852"/>
                  </a:lnTo>
                  <a:lnTo>
                    <a:pt x="74654" y="447852"/>
                  </a:lnTo>
                  <a:lnTo>
                    <a:pt x="45595" y="441986"/>
                  </a:lnTo>
                  <a:lnTo>
                    <a:pt x="21865" y="425989"/>
                  </a:lnTo>
                  <a:lnTo>
                    <a:pt x="5866" y="402263"/>
                  </a:lnTo>
                  <a:lnTo>
                    <a:pt x="0" y="373208"/>
                  </a:lnTo>
                  <a:lnTo>
                    <a:pt x="0" y="74644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187812" y="5989852"/>
            <a:ext cx="23025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Live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Source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Update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7098770" y="5341380"/>
            <a:ext cx="2539365" cy="472440"/>
            <a:chOff x="7098770" y="5341380"/>
            <a:chExt cx="2539365" cy="472440"/>
          </a:xfrm>
        </p:grpSpPr>
        <p:sp>
          <p:nvSpPr>
            <p:cNvPr id="65" name="object 65"/>
            <p:cNvSpPr/>
            <p:nvPr/>
          </p:nvSpPr>
          <p:spPr>
            <a:xfrm>
              <a:off x="7111047" y="5353656"/>
              <a:ext cx="2514600" cy="448309"/>
            </a:xfrm>
            <a:custGeom>
              <a:avLst/>
              <a:gdLst/>
              <a:ahLst/>
              <a:cxnLst/>
              <a:rect l="l" t="t" r="r" b="b"/>
              <a:pathLst>
                <a:path w="2514600" h="448310">
                  <a:moveTo>
                    <a:pt x="2439945" y="0"/>
                  </a:moveTo>
                  <a:lnTo>
                    <a:pt x="74653" y="0"/>
                  </a:lnTo>
                  <a:lnTo>
                    <a:pt x="45594" y="5866"/>
                  </a:lnTo>
                  <a:lnTo>
                    <a:pt x="21865" y="21863"/>
                  </a:lnTo>
                  <a:lnTo>
                    <a:pt x="5866" y="45589"/>
                  </a:lnTo>
                  <a:lnTo>
                    <a:pt x="0" y="74644"/>
                  </a:lnTo>
                  <a:lnTo>
                    <a:pt x="0" y="373208"/>
                  </a:lnTo>
                  <a:lnTo>
                    <a:pt x="5866" y="402263"/>
                  </a:lnTo>
                  <a:lnTo>
                    <a:pt x="21865" y="425990"/>
                  </a:lnTo>
                  <a:lnTo>
                    <a:pt x="45594" y="441986"/>
                  </a:lnTo>
                  <a:lnTo>
                    <a:pt x="74653" y="447852"/>
                  </a:lnTo>
                  <a:lnTo>
                    <a:pt x="2439945" y="447852"/>
                  </a:lnTo>
                  <a:lnTo>
                    <a:pt x="2469004" y="441986"/>
                  </a:lnTo>
                  <a:lnTo>
                    <a:pt x="2492733" y="425990"/>
                  </a:lnTo>
                  <a:lnTo>
                    <a:pt x="2508732" y="402263"/>
                  </a:lnTo>
                  <a:lnTo>
                    <a:pt x="2514598" y="373208"/>
                  </a:lnTo>
                  <a:lnTo>
                    <a:pt x="2514598" y="74644"/>
                  </a:lnTo>
                  <a:lnTo>
                    <a:pt x="2508732" y="45589"/>
                  </a:lnTo>
                  <a:lnTo>
                    <a:pt x="2492733" y="21863"/>
                  </a:lnTo>
                  <a:lnTo>
                    <a:pt x="2469004" y="5866"/>
                  </a:lnTo>
                  <a:lnTo>
                    <a:pt x="2439945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111047" y="5353656"/>
              <a:ext cx="2514600" cy="448309"/>
            </a:xfrm>
            <a:custGeom>
              <a:avLst/>
              <a:gdLst/>
              <a:ahLst/>
              <a:cxnLst/>
              <a:rect l="l" t="t" r="r" b="b"/>
              <a:pathLst>
                <a:path w="2514600" h="448310">
                  <a:moveTo>
                    <a:pt x="0" y="74644"/>
                  </a:moveTo>
                  <a:lnTo>
                    <a:pt x="5866" y="45589"/>
                  </a:lnTo>
                  <a:lnTo>
                    <a:pt x="21865" y="21862"/>
                  </a:lnTo>
                  <a:lnTo>
                    <a:pt x="45595" y="5865"/>
                  </a:lnTo>
                  <a:lnTo>
                    <a:pt x="74654" y="0"/>
                  </a:lnTo>
                  <a:lnTo>
                    <a:pt x="2439946" y="0"/>
                  </a:lnTo>
                  <a:lnTo>
                    <a:pt x="2469004" y="5865"/>
                  </a:lnTo>
                  <a:lnTo>
                    <a:pt x="2492734" y="21862"/>
                  </a:lnTo>
                  <a:lnTo>
                    <a:pt x="2508733" y="45589"/>
                  </a:lnTo>
                  <a:lnTo>
                    <a:pt x="2514599" y="74644"/>
                  </a:lnTo>
                  <a:lnTo>
                    <a:pt x="2514599" y="373208"/>
                  </a:lnTo>
                  <a:lnTo>
                    <a:pt x="2508733" y="402263"/>
                  </a:lnTo>
                  <a:lnTo>
                    <a:pt x="2492734" y="425989"/>
                  </a:lnTo>
                  <a:lnTo>
                    <a:pt x="2469004" y="441986"/>
                  </a:lnTo>
                  <a:lnTo>
                    <a:pt x="2439946" y="447852"/>
                  </a:lnTo>
                  <a:lnTo>
                    <a:pt x="74654" y="447852"/>
                  </a:lnTo>
                  <a:lnTo>
                    <a:pt x="45595" y="441986"/>
                  </a:lnTo>
                  <a:lnTo>
                    <a:pt x="21865" y="425989"/>
                  </a:lnTo>
                  <a:lnTo>
                    <a:pt x="5866" y="402263"/>
                  </a:lnTo>
                  <a:lnTo>
                    <a:pt x="0" y="373208"/>
                  </a:lnTo>
                  <a:lnTo>
                    <a:pt x="0" y="74644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7215809" y="5447308"/>
            <a:ext cx="23025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Live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Source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Update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68" name="object 5">
            <a:extLst>
              <a:ext uri="{FF2B5EF4-FFF2-40B4-BE49-F238E27FC236}">
                <a16:creationId xmlns:a16="http://schemas.microsoft.com/office/drawing/2014/main" id="{B321F766-18CC-FED1-142A-47E432BC39D2}"/>
              </a:ext>
            </a:extLst>
          </p:cNvPr>
          <p:cNvSpPr/>
          <p:nvPr/>
        </p:nvSpPr>
        <p:spPr>
          <a:xfrm>
            <a:off x="2310362" y="1210332"/>
            <a:ext cx="8402320" cy="617220"/>
          </a:xfrm>
          <a:custGeom>
            <a:avLst/>
            <a:gdLst/>
            <a:ahLst/>
            <a:cxnLst/>
            <a:rect l="l" t="t" r="r" b="b"/>
            <a:pathLst>
              <a:path w="8402320" h="617219">
                <a:moveTo>
                  <a:pt x="8401928" y="0"/>
                </a:moveTo>
                <a:lnTo>
                  <a:pt x="135081" y="0"/>
                </a:lnTo>
                <a:lnTo>
                  <a:pt x="82501" y="8080"/>
                </a:lnTo>
                <a:lnTo>
                  <a:pt x="39564" y="30116"/>
                </a:lnTo>
                <a:lnTo>
                  <a:pt x="10615" y="62801"/>
                </a:lnTo>
                <a:lnTo>
                  <a:pt x="0" y="102825"/>
                </a:lnTo>
                <a:lnTo>
                  <a:pt x="0" y="514118"/>
                </a:lnTo>
                <a:lnTo>
                  <a:pt x="10615" y="554144"/>
                </a:lnTo>
                <a:lnTo>
                  <a:pt x="39564" y="586828"/>
                </a:lnTo>
                <a:lnTo>
                  <a:pt x="82501" y="608865"/>
                </a:lnTo>
                <a:lnTo>
                  <a:pt x="135081" y="616945"/>
                </a:lnTo>
                <a:lnTo>
                  <a:pt x="8401928" y="616945"/>
                </a:lnTo>
                <a:lnTo>
                  <a:pt x="840192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1262" y="1342765"/>
            <a:ext cx="8250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sz="24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r>
              <a:rPr sz="24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5694679" y="2782621"/>
            <a:ext cx="3293745" cy="685165"/>
            <a:chOff x="5694679" y="2782621"/>
            <a:chExt cx="3293745" cy="685165"/>
          </a:xfrm>
        </p:grpSpPr>
        <p:sp>
          <p:nvSpPr>
            <p:cNvPr id="4" name="object 4"/>
            <p:cNvSpPr/>
            <p:nvPr/>
          </p:nvSpPr>
          <p:spPr>
            <a:xfrm>
              <a:off x="5707062" y="2795004"/>
              <a:ext cx="3268979" cy="660400"/>
            </a:xfrm>
            <a:custGeom>
              <a:avLst/>
              <a:gdLst/>
              <a:ahLst/>
              <a:cxnLst/>
              <a:rect l="l" t="t" r="r" b="b"/>
              <a:pathLst>
                <a:path w="3268979" h="660400">
                  <a:moveTo>
                    <a:pt x="3158962" y="0"/>
                  </a:moveTo>
                  <a:lnTo>
                    <a:pt x="110016" y="0"/>
                  </a:lnTo>
                  <a:lnTo>
                    <a:pt x="67192" y="8644"/>
                  </a:lnTo>
                  <a:lnTo>
                    <a:pt x="32222" y="32219"/>
                  </a:lnTo>
                  <a:lnTo>
                    <a:pt x="8645" y="67184"/>
                  </a:lnTo>
                  <a:lnTo>
                    <a:pt x="0" y="110002"/>
                  </a:lnTo>
                  <a:lnTo>
                    <a:pt x="0" y="549991"/>
                  </a:lnTo>
                  <a:lnTo>
                    <a:pt x="8645" y="592809"/>
                  </a:lnTo>
                  <a:lnTo>
                    <a:pt x="32222" y="627774"/>
                  </a:lnTo>
                  <a:lnTo>
                    <a:pt x="67192" y="651349"/>
                  </a:lnTo>
                  <a:lnTo>
                    <a:pt x="110016" y="659993"/>
                  </a:lnTo>
                  <a:lnTo>
                    <a:pt x="3158962" y="659993"/>
                  </a:lnTo>
                  <a:lnTo>
                    <a:pt x="3201785" y="651349"/>
                  </a:lnTo>
                  <a:lnTo>
                    <a:pt x="3236755" y="627774"/>
                  </a:lnTo>
                  <a:lnTo>
                    <a:pt x="3260333" y="592809"/>
                  </a:lnTo>
                  <a:lnTo>
                    <a:pt x="3268978" y="549991"/>
                  </a:lnTo>
                  <a:lnTo>
                    <a:pt x="3268978" y="110002"/>
                  </a:lnTo>
                  <a:lnTo>
                    <a:pt x="3260333" y="67184"/>
                  </a:lnTo>
                  <a:lnTo>
                    <a:pt x="3236755" y="32219"/>
                  </a:lnTo>
                  <a:lnTo>
                    <a:pt x="3201785" y="8644"/>
                  </a:lnTo>
                  <a:lnTo>
                    <a:pt x="3158962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07062" y="2795004"/>
              <a:ext cx="3268979" cy="660400"/>
            </a:xfrm>
            <a:custGeom>
              <a:avLst/>
              <a:gdLst/>
              <a:ahLst/>
              <a:cxnLst/>
              <a:rect l="l" t="t" r="r" b="b"/>
              <a:pathLst>
                <a:path w="3268979" h="660400">
                  <a:moveTo>
                    <a:pt x="0" y="110002"/>
                  </a:moveTo>
                  <a:lnTo>
                    <a:pt x="8645" y="67184"/>
                  </a:lnTo>
                  <a:lnTo>
                    <a:pt x="32223" y="32218"/>
                  </a:lnTo>
                  <a:lnTo>
                    <a:pt x="67193" y="8644"/>
                  </a:lnTo>
                  <a:lnTo>
                    <a:pt x="110017" y="0"/>
                  </a:lnTo>
                  <a:lnTo>
                    <a:pt x="3158962" y="0"/>
                  </a:lnTo>
                  <a:lnTo>
                    <a:pt x="3201786" y="8644"/>
                  </a:lnTo>
                  <a:lnTo>
                    <a:pt x="3236756" y="32218"/>
                  </a:lnTo>
                  <a:lnTo>
                    <a:pt x="3260334" y="67184"/>
                  </a:lnTo>
                  <a:lnTo>
                    <a:pt x="3268979" y="110002"/>
                  </a:lnTo>
                  <a:lnTo>
                    <a:pt x="3268979" y="549991"/>
                  </a:lnTo>
                  <a:lnTo>
                    <a:pt x="3260334" y="592809"/>
                  </a:lnTo>
                  <a:lnTo>
                    <a:pt x="3236756" y="627774"/>
                  </a:lnTo>
                  <a:lnTo>
                    <a:pt x="3201786" y="651349"/>
                  </a:lnTo>
                  <a:lnTo>
                    <a:pt x="3158962" y="659993"/>
                  </a:lnTo>
                  <a:lnTo>
                    <a:pt x="110017" y="659993"/>
                  </a:lnTo>
                  <a:lnTo>
                    <a:pt x="67193" y="651349"/>
                  </a:lnTo>
                  <a:lnTo>
                    <a:pt x="32223" y="627774"/>
                  </a:lnTo>
                  <a:lnTo>
                    <a:pt x="8645" y="592809"/>
                  </a:lnTo>
                  <a:lnTo>
                    <a:pt x="0" y="549991"/>
                  </a:lnTo>
                  <a:lnTo>
                    <a:pt x="0" y="110002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783831" y="2993668"/>
            <a:ext cx="11125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Module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94679" y="3819754"/>
            <a:ext cx="3293745" cy="685165"/>
            <a:chOff x="5694679" y="3819754"/>
            <a:chExt cx="3293745" cy="685165"/>
          </a:xfrm>
        </p:grpSpPr>
        <p:sp>
          <p:nvSpPr>
            <p:cNvPr id="8" name="object 8"/>
            <p:cNvSpPr/>
            <p:nvPr/>
          </p:nvSpPr>
          <p:spPr>
            <a:xfrm>
              <a:off x="5707062" y="3832136"/>
              <a:ext cx="3268979" cy="660400"/>
            </a:xfrm>
            <a:custGeom>
              <a:avLst/>
              <a:gdLst/>
              <a:ahLst/>
              <a:cxnLst/>
              <a:rect l="l" t="t" r="r" b="b"/>
              <a:pathLst>
                <a:path w="3268979" h="660400">
                  <a:moveTo>
                    <a:pt x="3158962" y="0"/>
                  </a:moveTo>
                  <a:lnTo>
                    <a:pt x="110016" y="0"/>
                  </a:lnTo>
                  <a:lnTo>
                    <a:pt x="67192" y="8644"/>
                  </a:lnTo>
                  <a:lnTo>
                    <a:pt x="32222" y="32219"/>
                  </a:lnTo>
                  <a:lnTo>
                    <a:pt x="8645" y="67184"/>
                  </a:lnTo>
                  <a:lnTo>
                    <a:pt x="0" y="110002"/>
                  </a:lnTo>
                  <a:lnTo>
                    <a:pt x="0" y="549991"/>
                  </a:lnTo>
                  <a:lnTo>
                    <a:pt x="8645" y="592809"/>
                  </a:lnTo>
                  <a:lnTo>
                    <a:pt x="32222" y="627774"/>
                  </a:lnTo>
                  <a:lnTo>
                    <a:pt x="67192" y="651349"/>
                  </a:lnTo>
                  <a:lnTo>
                    <a:pt x="110016" y="659993"/>
                  </a:lnTo>
                  <a:lnTo>
                    <a:pt x="3158962" y="659993"/>
                  </a:lnTo>
                  <a:lnTo>
                    <a:pt x="3201785" y="651349"/>
                  </a:lnTo>
                  <a:lnTo>
                    <a:pt x="3236755" y="627774"/>
                  </a:lnTo>
                  <a:lnTo>
                    <a:pt x="3260333" y="592809"/>
                  </a:lnTo>
                  <a:lnTo>
                    <a:pt x="3268978" y="549991"/>
                  </a:lnTo>
                  <a:lnTo>
                    <a:pt x="3268978" y="110002"/>
                  </a:lnTo>
                  <a:lnTo>
                    <a:pt x="3260333" y="67184"/>
                  </a:lnTo>
                  <a:lnTo>
                    <a:pt x="3236755" y="32219"/>
                  </a:lnTo>
                  <a:lnTo>
                    <a:pt x="3201785" y="8644"/>
                  </a:lnTo>
                  <a:lnTo>
                    <a:pt x="3158962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7062" y="3832136"/>
              <a:ext cx="3268979" cy="660400"/>
            </a:xfrm>
            <a:custGeom>
              <a:avLst/>
              <a:gdLst/>
              <a:ahLst/>
              <a:cxnLst/>
              <a:rect l="l" t="t" r="r" b="b"/>
              <a:pathLst>
                <a:path w="3268979" h="660400">
                  <a:moveTo>
                    <a:pt x="0" y="110002"/>
                  </a:moveTo>
                  <a:lnTo>
                    <a:pt x="8645" y="67184"/>
                  </a:lnTo>
                  <a:lnTo>
                    <a:pt x="32223" y="32218"/>
                  </a:lnTo>
                  <a:lnTo>
                    <a:pt x="67193" y="8644"/>
                  </a:lnTo>
                  <a:lnTo>
                    <a:pt x="110017" y="0"/>
                  </a:lnTo>
                  <a:lnTo>
                    <a:pt x="3158962" y="0"/>
                  </a:lnTo>
                  <a:lnTo>
                    <a:pt x="3201786" y="8644"/>
                  </a:lnTo>
                  <a:lnTo>
                    <a:pt x="3236756" y="32218"/>
                  </a:lnTo>
                  <a:lnTo>
                    <a:pt x="3260334" y="67184"/>
                  </a:lnTo>
                  <a:lnTo>
                    <a:pt x="3268979" y="110002"/>
                  </a:lnTo>
                  <a:lnTo>
                    <a:pt x="3268979" y="549991"/>
                  </a:lnTo>
                  <a:lnTo>
                    <a:pt x="3260334" y="592809"/>
                  </a:lnTo>
                  <a:lnTo>
                    <a:pt x="3236756" y="627774"/>
                  </a:lnTo>
                  <a:lnTo>
                    <a:pt x="3201786" y="651349"/>
                  </a:lnTo>
                  <a:lnTo>
                    <a:pt x="3158962" y="659993"/>
                  </a:lnTo>
                  <a:lnTo>
                    <a:pt x="110017" y="659993"/>
                  </a:lnTo>
                  <a:lnTo>
                    <a:pt x="67193" y="651349"/>
                  </a:lnTo>
                  <a:lnTo>
                    <a:pt x="32223" y="627774"/>
                  </a:lnTo>
                  <a:lnTo>
                    <a:pt x="8645" y="592809"/>
                  </a:lnTo>
                  <a:lnTo>
                    <a:pt x="0" y="549991"/>
                  </a:lnTo>
                  <a:lnTo>
                    <a:pt x="0" y="110002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846586" y="4029988"/>
            <a:ext cx="29889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Separate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Module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 on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692380" y="2782727"/>
            <a:ext cx="3293745" cy="685165"/>
            <a:chOff x="1692380" y="2782727"/>
            <a:chExt cx="3293745" cy="685165"/>
          </a:xfrm>
        </p:grpSpPr>
        <p:sp>
          <p:nvSpPr>
            <p:cNvPr id="12" name="object 12"/>
            <p:cNvSpPr/>
            <p:nvPr/>
          </p:nvSpPr>
          <p:spPr>
            <a:xfrm>
              <a:off x="1704657" y="2795004"/>
              <a:ext cx="3268979" cy="660400"/>
            </a:xfrm>
            <a:custGeom>
              <a:avLst/>
              <a:gdLst/>
              <a:ahLst/>
              <a:cxnLst/>
              <a:rect l="l" t="t" r="r" b="b"/>
              <a:pathLst>
                <a:path w="3268979" h="660400">
                  <a:moveTo>
                    <a:pt x="3158963" y="0"/>
                  </a:moveTo>
                  <a:lnTo>
                    <a:pt x="110016" y="0"/>
                  </a:lnTo>
                  <a:lnTo>
                    <a:pt x="67192" y="8644"/>
                  </a:lnTo>
                  <a:lnTo>
                    <a:pt x="32222" y="32219"/>
                  </a:lnTo>
                  <a:lnTo>
                    <a:pt x="8645" y="67184"/>
                  </a:lnTo>
                  <a:lnTo>
                    <a:pt x="0" y="110002"/>
                  </a:lnTo>
                  <a:lnTo>
                    <a:pt x="0" y="549991"/>
                  </a:lnTo>
                  <a:lnTo>
                    <a:pt x="8645" y="592809"/>
                  </a:lnTo>
                  <a:lnTo>
                    <a:pt x="32222" y="627774"/>
                  </a:lnTo>
                  <a:lnTo>
                    <a:pt x="67192" y="651349"/>
                  </a:lnTo>
                  <a:lnTo>
                    <a:pt x="110016" y="659993"/>
                  </a:lnTo>
                  <a:lnTo>
                    <a:pt x="3158963" y="659993"/>
                  </a:lnTo>
                  <a:lnTo>
                    <a:pt x="3201787" y="651349"/>
                  </a:lnTo>
                  <a:lnTo>
                    <a:pt x="3236757" y="627774"/>
                  </a:lnTo>
                  <a:lnTo>
                    <a:pt x="3260334" y="592809"/>
                  </a:lnTo>
                  <a:lnTo>
                    <a:pt x="3268979" y="549991"/>
                  </a:lnTo>
                  <a:lnTo>
                    <a:pt x="3268979" y="110002"/>
                  </a:lnTo>
                  <a:lnTo>
                    <a:pt x="3260334" y="67184"/>
                  </a:lnTo>
                  <a:lnTo>
                    <a:pt x="3236757" y="32219"/>
                  </a:lnTo>
                  <a:lnTo>
                    <a:pt x="3201787" y="8644"/>
                  </a:lnTo>
                  <a:lnTo>
                    <a:pt x="3158963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04657" y="2795004"/>
              <a:ext cx="3268979" cy="660400"/>
            </a:xfrm>
            <a:custGeom>
              <a:avLst/>
              <a:gdLst/>
              <a:ahLst/>
              <a:cxnLst/>
              <a:rect l="l" t="t" r="r" b="b"/>
              <a:pathLst>
                <a:path w="3268979" h="660400">
                  <a:moveTo>
                    <a:pt x="0" y="110002"/>
                  </a:moveTo>
                  <a:lnTo>
                    <a:pt x="8645" y="67184"/>
                  </a:lnTo>
                  <a:lnTo>
                    <a:pt x="32223" y="32218"/>
                  </a:lnTo>
                  <a:lnTo>
                    <a:pt x="67193" y="8644"/>
                  </a:lnTo>
                  <a:lnTo>
                    <a:pt x="110017" y="0"/>
                  </a:lnTo>
                  <a:lnTo>
                    <a:pt x="3158963" y="0"/>
                  </a:lnTo>
                  <a:lnTo>
                    <a:pt x="3201787" y="8644"/>
                  </a:lnTo>
                  <a:lnTo>
                    <a:pt x="3236757" y="32218"/>
                  </a:lnTo>
                  <a:lnTo>
                    <a:pt x="3260335" y="67184"/>
                  </a:lnTo>
                  <a:lnTo>
                    <a:pt x="3268980" y="110002"/>
                  </a:lnTo>
                  <a:lnTo>
                    <a:pt x="3268980" y="549991"/>
                  </a:lnTo>
                  <a:lnTo>
                    <a:pt x="3260335" y="592809"/>
                  </a:lnTo>
                  <a:lnTo>
                    <a:pt x="3236757" y="627774"/>
                  </a:lnTo>
                  <a:lnTo>
                    <a:pt x="3201787" y="651349"/>
                  </a:lnTo>
                  <a:lnTo>
                    <a:pt x="3158963" y="659993"/>
                  </a:lnTo>
                  <a:lnTo>
                    <a:pt x="110017" y="659993"/>
                  </a:lnTo>
                  <a:lnTo>
                    <a:pt x="67193" y="651349"/>
                  </a:lnTo>
                  <a:lnTo>
                    <a:pt x="32223" y="627774"/>
                  </a:lnTo>
                  <a:lnTo>
                    <a:pt x="8645" y="592809"/>
                  </a:lnTo>
                  <a:lnTo>
                    <a:pt x="0" y="549991"/>
                  </a:lnTo>
                  <a:lnTo>
                    <a:pt x="0" y="110002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511985" y="2993668"/>
            <a:ext cx="16516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692380" y="3819860"/>
            <a:ext cx="3293745" cy="685165"/>
            <a:chOff x="1692380" y="3819860"/>
            <a:chExt cx="3293745" cy="685165"/>
          </a:xfrm>
        </p:grpSpPr>
        <p:sp>
          <p:nvSpPr>
            <p:cNvPr id="16" name="object 16"/>
            <p:cNvSpPr/>
            <p:nvPr/>
          </p:nvSpPr>
          <p:spPr>
            <a:xfrm>
              <a:off x="1704657" y="3832136"/>
              <a:ext cx="3268979" cy="660400"/>
            </a:xfrm>
            <a:custGeom>
              <a:avLst/>
              <a:gdLst/>
              <a:ahLst/>
              <a:cxnLst/>
              <a:rect l="l" t="t" r="r" b="b"/>
              <a:pathLst>
                <a:path w="3268979" h="660400">
                  <a:moveTo>
                    <a:pt x="3158963" y="0"/>
                  </a:moveTo>
                  <a:lnTo>
                    <a:pt x="110016" y="0"/>
                  </a:lnTo>
                  <a:lnTo>
                    <a:pt x="67192" y="8644"/>
                  </a:lnTo>
                  <a:lnTo>
                    <a:pt x="32222" y="32219"/>
                  </a:lnTo>
                  <a:lnTo>
                    <a:pt x="8645" y="67184"/>
                  </a:lnTo>
                  <a:lnTo>
                    <a:pt x="0" y="110002"/>
                  </a:lnTo>
                  <a:lnTo>
                    <a:pt x="0" y="549991"/>
                  </a:lnTo>
                  <a:lnTo>
                    <a:pt x="8645" y="592809"/>
                  </a:lnTo>
                  <a:lnTo>
                    <a:pt x="32222" y="627774"/>
                  </a:lnTo>
                  <a:lnTo>
                    <a:pt x="67192" y="651349"/>
                  </a:lnTo>
                  <a:lnTo>
                    <a:pt x="110016" y="659993"/>
                  </a:lnTo>
                  <a:lnTo>
                    <a:pt x="3158963" y="659993"/>
                  </a:lnTo>
                  <a:lnTo>
                    <a:pt x="3201787" y="651349"/>
                  </a:lnTo>
                  <a:lnTo>
                    <a:pt x="3236757" y="627774"/>
                  </a:lnTo>
                  <a:lnTo>
                    <a:pt x="3260334" y="592809"/>
                  </a:lnTo>
                  <a:lnTo>
                    <a:pt x="3268979" y="549991"/>
                  </a:lnTo>
                  <a:lnTo>
                    <a:pt x="3268979" y="110002"/>
                  </a:lnTo>
                  <a:lnTo>
                    <a:pt x="3260334" y="67184"/>
                  </a:lnTo>
                  <a:lnTo>
                    <a:pt x="3236757" y="32219"/>
                  </a:lnTo>
                  <a:lnTo>
                    <a:pt x="3201787" y="8644"/>
                  </a:lnTo>
                  <a:lnTo>
                    <a:pt x="3158963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04657" y="3832136"/>
              <a:ext cx="3268979" cy="660400"/>
            </a:xfrm>
            <a:custGeom>
              <a:avLst/>
              <a:gdLst/>
              <a:ahLst/>
              <a:cxnLst/>
              <a:rect l="l" t="t" r="r" b="b"/>
              <a:pathLst>
                <a:path w="3268979" h="660400">
                  <a:moveTo>
                    <a:pt x="0" y="110002"/>
                  </a:moveTo>
                  <a:lnTo>
                    <a:pt x="8645" y="67184"/>
                  </a:lnTo>
                  <a:lnTo>
                    <a:pt x="32223" y="32218"/>
                  </a:lnTo>
                  <a:lnTo>
                    <a:pt x="67193" y="8644"/>
                  </a:lnTo>
                  <a:lnTo>
                    <a:pt x="110017" y="0"/>
                  </a:lnTo>
                  <a:lnTo>
                    <a:pt x="3158963" y="0"/>
                  </a:lnTo>
                  <a:lnTo>
                    <a:pt x="3201787" y="8644"/>
                  </a:lnTo>
                  <a:lnTo>
                    <a:pt x="3236757" y="32218"/>
                  </a:lnTo>
                  <a:lnTo>
                    <a:pt x="3260335" y="67184"/>
                  </a:lnTo>
                  <a:lnTo>
                    <a:pt x="3268980" y="110002"/>
                  </a:lnTo>
                  <a:lnTo>
                    <a:pt x="3268980" y="549991"/>
                  </a:lnTo>
                  <a:lnTo>
                    <a:pt x="3260335" y="592809"/>
                  </a:lnTo>
                  <a:lnTo>
                    <a:pt x="3236757" y="627774"/>
                  </a:lnTo>
                  <a:lnTo>
                    <a:pt x="3201787" y="651349"/>
                  </a:lnTo>
                  <a:lnTo>
                    <a:pt x="3158963" y="659993"/>
                  </a:lnTo>
                  <a:lnTo>
                    <a:pt x="110017" y="659993"/>
                  </a:lnTo>
                  <a:lnTo>
                    <a:pt x="67193" y="651349"/>
                  </a:lnTo>
                  <a:lnTo>
                    <a:pt x="32223" y="627774"/>
                  </a:lnTo>
                  <a:lnTo>
                    <a:pt x="8645" y="592809"/>
                  </a:lnTo>
                  <a:lnTo>
                    <a:pt x="0" y="549991"/>
                  </a:lnTo>
                  <a:lnTo>
                    <a:pt x="0" y="110002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125901" y="4029988"/>
            <a:ext cx="24237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3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Production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041523" y="2911333"/>
            <a:ext cx="744855" cy="427355"/>
            <a:chOff x="5041523" y="2911333"/>
            <a:chExt cx="744855" cy="427355"/>
          </a:xfrm>
        </p:grpSpPr>
        <p:sp>
          <p:nvSpPr>
            <p:cNvPr id="20" name="object 20"/>
            <p:cNvSpPr/>
            <p:nvPr/>
          </p:nvSpPr>
          <p:spPr>
            <a:xfrm>
              <a:off x="5046980" y="2916789"/>
              <a:ext cx="733425" cy="416559"/>
            </a:xfrm>
            <a:custGeom>
              <a:avLst/>
              <a:gdLst/>
              <a:ahLst/>
              <a:cxnLst/>
              <a:rect l="l" t="t" r="r" b="b"/>
              <a:pathLst>
                <a:path w="733425" h="416560">
                  <a:moveTo>
                    <a:pt x="525184" y="0"/>
                  </a:moveTo>
                  <a:lnTo>
                    <a:pt x="525184" y="104105"/>
                  </a:lnTo>
                  <a:lnTo>
                    <a:pt x="0" y="104105"/>
                  </a:lnTo>
                  <a:lnTo>
                    <a:pt x="0" y="312318"/>
                  </a:lnTo>
                  <a:lnTo>
                    <a:pt x="525184" y="312318"/>
                  </a:lnTo>
                  <a:lnTo>
                    <a:pt x="525184" y="416424"/>
                  </a:lnTo>
                  <a:lnTo>
                    <a:pt x="733425" y="208212"/>
                  </a:lnTo>
                  <a:lnTo>
                    <a:pt x="525184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46980" y="2916789"/>
              <a:ext cx="733425" cy="416559"/>
            </a:xfrm>
            <a:custGeom>
              <a:avLst/>
              <a:gdLst/>
              <a:ahLst/>
              <a:cxnLst/>
              <a:rect l="l" t="t" r="r" b="b"/>
              <a:pathLst>
                <a:path w="733425" h="416560">
                  <a:moveTo>
                    <a:pt x="0" y="104105"/>
                  </a:moveTo>
                  <a:lnTo>
                    <a:pt x="525184" y="104105"/>
                  </a:lnTo>
                  <a:lnTo>
                    <a:pt x="525184" y="0"/>
                  </a:lnTo>
                  <a:lnTo>
                    <a:pt x="733424" y="208212"/>
                  </a:lnTo>
                  <a:lnTo>
                    <a:pt x="525184" y="416424"/>
                  </a:lnTo>
                  <a:lnTo>
                    <a:pt x="525184" y="312318"/>
                  </a:lnTo>
                  <a:lnTo>
                    <a:pt x="0" y="312318"/>
                  </a:lnTo>
                  <a:lnTo>
                    <a:pt x="0" y="104105"/>
                  </a:lnTo>
                  <a:close/>
                </a:path>
              </a:pathLst>
            </a:custGeom>
            <a:ln w="10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041523" y="3948464"/>
            <a:ext cx="744855" cy="427355"/>
            <a:chOff x="5041523" y="3948464"/>
            <a:chExt cx="744855" cy="427355"/>
          </a:xfrm>
        </p:grpSpPr>
        <p:sp>
          <p:nvSpPr>
            <p:cNvPr id="23" name="object 23"/>
            <p:cNvSpPr/>
            <p:nvPr/>
          </p:nvSpPr>
          <p:spPr>
            <a:xfrm>
              <a:off x="5046980" y="3953921"/>
              <a:ext cx="733425" cy="416559"/>
            </a:xfrm>
            <a:custGeom>
              <a:avLst/>
              <a:gdLst/>
              <a:ahLst/>
              <a:cxnLst/>
              <a:rect l="l" t="t" r="r" b="b"/>
              <a:pathLst>
                <a:path w="733425" h="416560">
                  <a:moveTo>
                    <a:pt x="525184" y="0"/>
                  </a:moveTo>
                  <a:lnTo>
                    <a:pt x="525184" y="104106"/>
                  </a:lnTo>
                  <a:lnTo>
                    <a:pt x="0" y="104106"/>
                  </a:lnTo>
                  <a:lnTo>
                    <a:pt x="0" y="312319"/>
                  </a:lnTo>
                  <a:lnTo>
                    <a:pt x="525184" y="312319"/>
                  </a:lnTo>
                  <a:lnTo>
                    <a:pt x="525184" y="416425"/>
                  </a:lnTo>
                  <a:lnTo>
                    <a:pt x="733425" y="208212"/>
                  </a:lnTo>
                  <a:lnTo>
                    <a:pt x="525184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46980" y="3953921"/>
              <a:ext cx="733425" cy="416559"/>
            </a:xfrm>
            <a:custGeom>
              <a:avLst/>
              <a:gdLst/>
              <a:ahLst/>
              <a:cxnLst/>
              <a:rect l="l" t="t" r="r" b="b"/>
              <a:pathLst>
                <a:path w="733425" h="416560">
                  <a:moveTo>
                    <a:pt x="0" y="104105"/>
                  </a:moveTo>
                  <a:lnTo>
                    <a:pt x="525184" y="104105"/>
                  </a:lnTo>
                  <a:lnTo>
                    <a:pt x="525184" y="0"/>
                  </a:lnTo>
                  <a:lnTo>
                    <a:pt x="733424" y="208212"/>
                  </a:lnTo>
                  <a:lnTo>
                    <a:pt x="525184" y="416424"/>
                  </a:lnTo>
                  <a:lnTo>
                    <a:pt x="525184" y="312318"/>
                  </a:lnTo>
                  <a:lnTo>
                    <a:pt x="0" y="312318"/>
                  </a:lnTo>
                  <a:lnTo>
                    <a:pt x="0" y="104105"/>
                  </a:lnTo>
                  <a:close/>
                </a:path>
              </a:pathLst>
            </a:custGeom>
            <a:ln w="10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5">
            <a:extLst>
              <a:ext uri="{FF2B5EF4-FFF2-40B4-BE49-F238E27FC236}">
                <a16:creationId xmlns:a16="http://schemas.microsoft.com/office/drawing/2014/main" id="{B321F766-18CC-FED1-142A-47E432BC39D2}"/>
              </a:ext>
            </a:extLst>
          </p:cNvPr>
          <p:cNvSpPr/>
          <p:nvPr/>
        </p:nvSpPr>
        <p:spPr>
          <a:xfrm>
            <a:off x="2291080" y="1121890"/>
            <a:ext cx="8402320" cy="617220"/>
          </a:xfrm>
          <a:custGeom>
            <a:avLst/>
            <a:gdLst/>
            <a:ahLst/>
            <a:cxnLst/>
            <a:rect l="l" t="t" r="r" b="b"/>
            <a:pathLst>
              <a:path w="8402320" h="617219">
                <a:moveTo>
                  <a:pt x="8401928" y="0"/>
                </a:moveTo>
                <a:lnTo>
                  <a:pt x="135081" y="0"/>
                </a:lnTo>
                <a:lnTo>
                  <a:pt x="82501" y="8080"/>
                </a:lnTo>
                <a:lnTo>
                  <a:pt x="39564" y="30116"/>
                </a:lnTo>
                <a:lnTo>
                  <a:pt x="10615" y="62801"/>
                </a:lnTo>
                <a:lnTo>
                  <a:pt x="0" y="102825"/>
                </a:lnTo>
                <a:lnTo>
                  <a:pt x="0" y="514118"/>
                </a:lnTo>
                <a:lnTo>
                  <a:pt x="10615" y="554144"/>
                </a:lnTo>
                <a:lnTo>
                  <a:pt x="39564" y="586828"/>
                </a:lnTo>
                <a:lnTo>
                  <a:pt x="82501" y="608865"/>
                </a:lnTo>
                <a:lnTo>
                  <a:pt x="135081" y="616945"/>
                </a:lnTo>
                <a:lnTo>
                  <a:pt x="8401928" y="616945"/>
                </a:lnTo>
                <a:lnTo>
                  <a:pt x="840192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0145" y="1195366"/>
            <a:ext cx="8250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sz="24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10" dirty="0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sz="2400" b="1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  <a:r>
              <a:rPr sz="2400" b="1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38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089923" y="4434944"/>
            <a:ext cx="3801745" cy="1545590"/>
            <a:chOff x="1089923" y="4434944"/>
            <a:chExt cx="3801745" cy="1545590"/>
          </a:xfrm>
        </p:grpSpPr>
        <p:sp>
          <p:nvSpPr>
            <p:cNvPr id="4" name="object 4"/>
            <p:cNvSpPr/>
            <p:nvPr/>
          </p:nvSpPr>
          <p:spPr>
            <a:xfrm>
              <a:off x="1102200" y="4447220"/>
              <a:ext cx="3777615" cy="1521460"/>
            </a:xfrm>
            <a:custGeom>
              <a:avLst/>
              <a:gdLst/>
              <a:ahLst/>
              <a:cxnLst/>
              <a:rect l="l" t="t" r="r" b="b"/>
              <a:pathLst>
                <a:path w="3777615" h="1521460">
                  <a:moveTo>
                    <a:pt x="3523615" y="0"/>
                  </a:moveTo>
                  <a:lnTo>
                    <a:pt x="253522" y="0"/>
                  </a:lnTo>
                  <a:lnTo>
                    <a:pt x="207951" y="4084"/>
                  </a:lnTo>
                  <a:lnTo>
                    <a:pt x="165060" y="15858"/>
                  </a:lnTo>
                  <a:lnTo>
                    <a:pt x="125565" y="34608"/>
                  </a:lnTo>
                  <a:lnTo>
                    <a:pt x="90181" y="59617"/>
                  </a:lnTo>
                  <a:lnTo>
                    <a:pt x="59625" y="90169"/>
                  </a:lnTo>
                  <a:lnTo>
                    <a:pt x="34613" y="125548"/>
                  </a:lnTo>
                  <a:lnTo>
                    <a:pt x="15861" y="165038"/>
                  </a:lnTo>
                  <a:lnTo>
                    <a:pt x="4084" y="207924"/>
                  </a:lnTo>
                  <a:lnTo>
                    <a:pt x="0" y="253489"/>
                  </a:lnTo>
                  <a:lnTo>
                    <a:pt x="0" y="1267405"/>
                  </a:lnTo>
                  <a:lnTo>
                    <a:pt x="4084" y="1312970"/>
                  </a:lnTo>
                  <a:lnTo>
                    <a:pt x="15861" y="1355856"/>
                  </a:lnTo>
                  <a:lnTo>
                    <a:pt x="34613" y="1395346"/>
                  </a:lnTo>
                  <a:lnTo>
                    <a:pt x="59625" y="1430725"/>
                  </a:lnTo>
                  <a:lnTo>
                    <a:pt x="90181" y="1461278"/>
                  </a:lnTo>
                  <a:lnTo>
                    <a:pt x="125565" y="1486287"/>
                  </a:lnTo>
                  <a:lnTo>
                    <a:pt x="165060" y="1505037"/>
                  </a:lnTo>
                  <a:lnTo>
                    <a:pt x="207951" y="1516812"/>
                  </a:lnTo>
                  <a:lnTo>
                    <a:pt x="253522" y="1520896"/>
                  </a:lnTo>
                  <a:lnTo>
                    <a:pt x="3523615" y="1520896"/>
                  </a:lnTo>
                  <a:lnTo>
                    <a:pt x="3569186" y="1516812"/>
                  </a:lnTo>
                  <a:lnTo>
                    <a:pt x="3612078" y="1505037"/>
                  </a:lnTo>
                  <a:lnTo>
                    <a:pt x="3651573" y="1486287"/>
                  </a:lnTo>
                  <a:lnTo>
                    <a:pt x="3686957" y="1461278"/>
                  </a:lnTo>
                  <a:lnTo>
                    <a:pt x="3717513" y="1430725"/>
                  </a:lnTo>
                  <a:lnTo>
                    <a:pt x="3742525" y="1395346"/>
                  </a:lnTo>
                  <a:lnTo>
                    <a:pt x="3761278" y="1355856"/>
                  </a:lnTo>
                  <a:lnTo>
                    <a:pt x="3773054" y="1312970"/>
                  </a:lnTo>
                  <a:lnTo>
                    <a:pt x="3777139" y="1267405"/>
                  </a:lnTo>
                  <a:lnTo>
                    <a:pt x="3777139" y="253489"/>
                  </a:lnTo>
                  <a:lnTo>
                    <a:pt x="3773054" y="207924"/>
                  </a:lnTo>
                  <a:lnTo>
                    <a:pt x="3761278" y="165038"/>
                  </a:lnTo>
                  <a:lnTo>
                    <a:pt x="3742525" y="125548"/>
                  </a:lnTo>
                  <a:lnTo>
                    <a:pt x="3717513" y="90169"/>
                  </a:lnTo>
                  <a:lnTo>
                    <a:pt x="3686957" y="59617"/>
                  </a:lnTo>
                  <a:lnTo>
                    <a:pt x="3651573" y="34608"/>
                  </a:lnTo>
                  <a:lnTo>
                    <a:pt x="3612078" y="15858"/>
                  </a:lnTo>
                  <a:lnTo>
                    <a:pt x="3569186" y="4084"/>
                  </a:lnTo>
                  <a:lnTo>
                    <a:pt x="3523615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02200" y="4447220"/>
              <a:ext cx="3777615" cy="1521460"/>
            </a:xfrm>
            <a:custGeom>
              <a:avLst/>
              <a:gdLst/>
              <a:ahLst/>
              <a:cxnLst/>
              <a:rect l="l" t="t" r="r" b="b"/>
              <a:pathLst>
                <a:path w="3777615" h="1521460">
                  <a:moveTo>
                    <a:pt x="0" y="253489"/>
                  </a:moveTo>
                  <a:lnTo>
                    <a:pt x="4084" y="207924"/>
                  </a:lnTo>
                  <a:lnTo>
                    <a:pt x="15861" y="165038"/>
                  </a:lnTo>
                  <a:lnTo>
                    <a:pt x="34613" y="125548"/>
                  </a:lnTo>
                  <a:lnTo>
                    <a:pt x="59625" y="90169"/>
                  </a:lnTo>
                  <a:lnTo>
                    <a:pt x="90181" y="59617"/>
                  </a:lnTo>
                  <a:lnTo>
                    <a:pt x="125565" y="34608"/>
                  </a:lnTo>
                  <a:lnTo>
                    <a:pt x="165060" y="15858"/>
                  </a:lnTo>
                  <a:lnTo>
                    <a:pt x="207952" y="4084"/>
                  </a:lnTo>
                  <a:lnTo>
                    <a:pt x="253523" y="0"/>
                  </a:lnTo>
                  <a:lnTo>
                    <a:pt x="3523615" y="0"/>
                  </a:lnTo>
                  <a:lnTo>
                    <a:pt x="3569186" y="4084"/>
                  </a:lnTo>
                  <a:lnTo>
                    <a:pt x="3612077" y="15858"/>
                  </a:lnTo>
                  <a:lnTo>
                    <a:pt x="3651573" y="34608"/>
                  </a:lnTo>
                  <a:lnTo>
                    <a:pt x="3686957" y="59617"/>
                  </a:lnTo>
                  <a:lnTo>
                    <a:pt x="3717513" y="90169"/>
                  </a:lnTo>
                  <a:lnTo>
                    <a:pt x="3742525" y="125548"/>
                  </a:lnTo>
                  <a:lnTo>
                    <a:pt x="3761277" y="165038"/>
                  </a:lnTo>
                  <a:lnTo>
                    <a:pt x="3773054" y="207924"/>
                  </a:lnTo>
                  <a:lnTo>
                    <a:pt x="3777138" y="253489"/>
                  </a:lnTo>
                  <a:lnTo>
                    <a:pt x="3777138" y="1267406"/>
                  </a:lnTo>
                  <a:lnTo>
                    <a:pt x="3773054" y="1312971"/>
                  </a:lnTo>
                  <a:lnTo>
                    <a:pt x="3761277" y="1355857"/>
                  </a:lnTo>
                  <a:lnTo>
                    <a:pt x="3742525" y="1395347"/>
                  </a:lnTo>
                  <a:lnTo>
                    <a:pt x="3717513" y="1430726"/>
                  </a:lnTo>
                  <a:lnTo>
                    <a:pt x="3686957" y="1461278"/>
                  </a:lnTo>
                  <a:lnTo>
                    <a:pt x="3651573" y="1486287"/>
                  </a:lnTo>
                  <a:lnTo>
                    <a:pt x="3612077" y="1505036"/>
                  </a:lnTo>
                  <a:lnTo>
                    <a:pt x="3569186" y="1516811"/>
                  </a:lnTo>
                  <a:lnTo>
                    <a:pt x="3523615" y="1520895"/>
                  </a:lnTo>
                  <a:lnTo>
                    <a:pt x="253523" y="1520895"/>
                  </a:lnTo>
                  <a:lnTo>
                    <a:pt x="207952" y="1516811"/>
                  </a:lnTo>
                  <a:lnTo>
                    <a:pt x="165060" y="1505036"/>
                  </a:lnTo>
                  <a:lnTo>
                    <a:pt x="125565" y="1486287"/>
                  </a:lnTo>
                  <a:lnTo>
                    <a:pt x="90181" y="1461278"/>
                  </a:lnTo>
                  <a:lnTo>
                    <a:pt x="59625" y="1430726"/>
                  </a:lnTo>
                  <a:lnTo>
                    <a:pt x="34613" y="1395347"/>
                  </a:lnTo>
                  <a:lnTo>
                    <a:pt x="15861" y="1355857"/>
                  </a:lnTo>
                  <a:lnTo>
                    <a:pt x="4084" y="1312971"/>
                  </a:lnTo>
                  <a:lnTo>
                    <a:pt x="0" y="1267406"/>
                  </a:lnTo>
                  <a:lnTo>
                    <a:pt x="0" y="253489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089924" y="2303832"/>
            <a:ext cx="3801745" cy="1315085"/>
            <a:chOff x="1089924" y="2303832"/>
            <a:chExt cx="3801745" cy="1315085"/>
          </a:xfrm>
        </p:grpSpPr>
        <p:sp>
          <p:nvSpPr>
            <p:cNvPr id="7" name="object 7"/>
            <p:cNvSpPr/>
            <p:nvPr/>
          </p:nvSpPr>
          <p:spPr>
            <a:xfrm>
              <a:off x="1102200" y="2726409"/>
              <a:ext cx="3777615" cy="880110"/>
            </a:xfrm>
            <a:custGeom>
              <a:avLst/>
              <a:gdLst/>
              <a:ahLst/>
              <a:cxnLst/>
              <a:rect l="l" t="t" r="r" b="b"/>
              <a:pathLst>
                <a:path w="3777615" h="880110">
                  <a:moveTo>
                    <a:pt x="3630452" y="0"/>
                  </a:moveTo>
                  <a:lnTo>
                    <a:pt x="146686" y="0"/>
                  </a:lnTo>
                  <a:lnTo>
                    <a:pt x="100322" y="7477"/>
                  </a:lnTo>
                  <a:lnTo>
                    <a:pt x="60055" y="28298"/>
                  </a:lnTo>
                  <a:lnTo>
                    <a:pt x="28301" y="60047"/>
                  </a:lnTo>
                  <a:lnTo>
                    <a:pt x="7478" y="100309"/>
                  </a:lnTo>
                  <a:lnTo>
                    <a:pt x="0" y="146667"/>
                  </a:lnTo>
                  <a:lnTo>
                    <a:pt x="0" y="733324"/>
                  </a:lnTo>
                  <a:lnTo>
                    <a:pt x="7478" y="779682"/>
                  </a:lnTo>
                  <a:lnTo>
                    <a:pt x="28301" y="819944"/>
                  </a:lnTo>
                  <a:lnTo>
                    <a:pt x="60055" y="851693"/>
                  </a:lnTo>
                  <a:lnTo>
                    <a:pt x="100322" y="872514"/>
                  </a:lnTo>
                  <a:lnTo>
                    <a:pt x="146686" y="879991"/>
                  </a:lnTo>
                  <a:lnTo>
                    <a:pt x="3630452" y="879991"/>
                  </a:lnTo>
                  <a:lnTo>
                    <a:pt x="3676816" y="872514"/>
                  </a:lnTo>
                  <a:lnTo>
                    <a:pt x="3717083" y="851693"/>
                  </a:lnTo>
                  <a:lnTo>
                    <a:pt x="3748837" y="819944"/>
                  </a:lnTo>
                  <a:lnTo>
                    <a:pt x="3769660" y="779682"/>
                  </a:lnTo>
                  <a:lnTo>
                    <a:pt x="3777139" y="733324"/>
                  </a:lnTo>
                  <a:lnTo>
                    <a:pt x="3777139" y="146667"/>
                  </a:lnTo>
                  <a:lnTo>
                    <a:pt x="3769660" y="100309"/>
                  </a:lnTo>
                  <a:lnTo>
                    <a:pt x="3748837" y="60047"/>
                  </a:lnTo>
                  <a:lnTo>
                    <a:pt x="3717083" y="28298"/>
                  </a:lnTo>
                  <a:lnTo>
                    <a:pt x="3676816" y="7477"/>
                  </a:lnTo>
                  <a:lnTo>
                    <a:pt x="3630452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02200" y="2726409"/>
              <a:ext cx="3777615" cy="880110"/>
            </a:xfrm>
            <a:custGeom>
              <a:avLst/>
              <a:gdLst/>
              <a:ahLst/>
              <a:cxnLst/>
              <a:rect l="l" t="t" r="r" b="b"/>
              <a:pathLst>
                <a:path w="3777615" h="880110">
                  <a:moveTo>
                    <a:pt x="0" y="146666"/>
                  </a:moveTo>
                  <a:lnTo>
                    <a:pt x="7478" y="100308"/>
                  </a:lnTo>
                  <a:lnTo>
                    <a:pt x="28301" y="60047"/>
                  </a:lnTo>
                  <a:lnTo>
                    <a:pt x="60055" y="28298"/>
                  </a:lnTo>
                  <a:lnTo>
                    <a:pt x="100322" y="7477"/>
                  </a:lnTo>
                  <a:lnTo>
                    <a:pt x="146686" y="0"/>
                  </a:lnTo>
                  <a:lnTo>
                    <a:pt x="3630452" y="0"/>
                  </a:lnTo>
                  <a:lnTo>
                    <a:pt x="3676816" y="7477"/>
                  </a:lnTo>
                  <a:lnTo>
                    <a:pt x="3717083" y="28298"/>
                  </a:lnTo>
                  <a:lnTo>
                    <a:pt x="3748836" y="60047"/>
                  </a:lnTo>
                  <a:lnTo>
                    <a:pt x="3769660" y="100308"/>
                  </a:lnTo>
                  <a:lnTo>
                    <a:pt x="3777138" y="146666"/>
                  </a:lnTo>
                  <a:lnTo>
                    <a:pt x="3777138" y="733324"/>
                  </a:lnTo>
                  <a:lnTo>
                    <a:pt x="3769660" y="779682"/>
                  </a:lnTo>
                  <a:lnTo>
                    <a:pt x="3748836" y="819944"/>
                  </a:lnTo>
                  <a:lnTo>
                    <a:pt x="3717083" y="851693"/>
                  </a:lnTo>
                  <a:lnTo>
                    <a:pt x="3676816" y="872514"/>
                  </a:lnTo>
                  <a:lnTo>
                    <a:pt x="3630452" y="879991"/>
                  </a:lnTo>
                  <a:lnTo>
                    <a:pt x="146686" y="879991"/>
                  </a:lnTo>
                  <a:lnTo>
                    <a:pt x="100322" y="872514"/>
                  </a:lnTo>
                  <a:lnTo>
                    <a:pt x="60055" y="851693"/>
                  </a:lnTo>
                  <a:lnTo>
                    <a:pt x="28301" y="819944"/>
                  </a:lnTo>
                  <a:lnTo>
                    <a:pt x="7478" y="779682"/>
                  </a:lnTo>
                  <a:lnTo>
                    <a:pt x="0" y="733324"/>
                  </a:lnTo>
                  <a:lnTo>
                    <a:pt x="0" y="146666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50251" y="2316110"/>
              <a:ext cx="681355" cy="681355"/>
            </a:xfrm>
            <a:custGeom>
              <a:avLst/>
              <a:gdLst/>
              <a:ahLst/>
              <a:cxnLst/>
              <a:rect l="l" t="t" r="r" b="b"/>
              <a:pathLst>
                <a:path w="681354" h="681355">
                  <a:moveTo>
                    <a:pt x="340518" y="0"/>
                  </a:moveTo>
                  <a:lnTo>
                    <a:pt x="294312" y="3108"/>
                  </a:lnTo>
                  <a:lnTo>
                    <a:pt x="249995" y="12161"/>
                  </a:lnTo>
                  <a:lnTo>
                    <a:pt x="207973" y="26755"/>
                  </a:lnTo>
                  <a:lnTo>
                    <a:pt x="168652" y="46484"/>
                  </a:lnTo>
                  <a:lnTo>
                    <a:pt x="132438" y="70941"/>
                  </a:lnTo>
                  <a:lnTo>
                    <a:pt x="99735" y="99721"/>
                  </a:lnTo>
                  <a:lnTo>
                    <a:pt x="70951" y="132419"/>
                  </a:lnTo>
                  <a:lnTo>
                    <a:pt x="46490" y="168629"/>
                  </a:lnTo>
                  <a:lnTo>
                    <a:pt x="26759" y="207945"/>
                  </a:lnTo>
                  <a:lnTo>
                    <a:pt x="12163" y="249961"/>
                  </a:lnTo>
                  <a:lnTo>
                    <a:pt x="3108" y="294272"/>
                  </a:lnTo>
                  <a:lnTo>
                    <a:pt x="0" y="340473"/>
                  </a:lnTo>
                  <a:lnTo>
                    <a:pt x="3108" y="386673"/>
                  </a:lnTo>
                  <a:lnTo>
                    <a:pt x="12163" y="430984"/>
                  </a:lnTo>
                  <a:lnTo>
                    <a:pt x="26759" y="473000"/>
                  </a:lnTo>
                  <a:lnTo>
                    <a:pt x="46490" y="512316"/>
                  </a:lnTo>
                  <a:lnTo>
                    <a:pt x="70951" y="548525"/>
                  </a:lnTo>
                  <a:lnTo>
                    <a:pt x="99735" y="581223"/>
                  </a:lnTo>
                  <a:lnTo>
                    <a:pt x="132438" y="610004"/>
                  </a:lnTo>
                  <a:lnTo>
                    <a:pt x="168652" y="634461"/>
                  </a:lnTo>
                  <a:lnTo>
                    <a:pt x="207973" y="654189"/>
                  </a:lnTo>
                  <a:lnTo>
                    <a:pt x="249995" y="668783"/>
                  </a:lnTo>
                  <a:lnTo>
                    <a:pt x="294312" y="677837"/>
                  </a:lnTo>
                  <a:lnTo>
                    <a:pt x="340518" y="680946"/>
                  </a:lnTo>
                  <a:lnTo>
                    <a:pt x="386725" y="677837"/>
                  </a:lnTo>
                  <a:lnTo>
                    <a:pt x="431041" y="668783"/>
                  </a:lnTo>
                  <a:lnTo>
                    <a:pt x="473063" y="654189"/>
                  </a:lnTo>
                  <a:lnTo>
                    <a:pt x="512384" y="634461"/>
                  </a:lnTo>
                  <a:lnTo>
                    <a:pt x="548599" y="610004"/>
                  </a:lnTo>
                  <a:lnTo>
                    <a:pt x="581301" y="581223"/>
                  </a:lnTo>
                  <a:lnTo>
                    <a:pt x="610086" y="548525"/>
                  </a:lnTo>
                  <a:lnTo>
                    <a:pt x="634546" y="512316"/>
                  </a:lnTo>
                  <a:lnTo>
                    <a:pt x="654277" y="473000"/>
                  </a:lnTo>
                  <a:lnTo>
                    <a:pt x="668873" y="430984"/>
                  </a:lnTo>
                  <a:lnTo>
                    <a:pt x="677928" y="386673"/>
                  </a:lnTo>
                  <a:lnTo>
                    <a:pt x="681037" y="340473"/>
                  </a:lnTo>
                  <a:lnTo>
                    <a:pt x="677928" y="294272"/>
                  </a:lnTo>
                  <a:lnTo>
                    <a:pt x="668873" y="249961"/>
                  </a:lnTo>
                  <a:lnTo>
                    <a:pt x="654277" y="207945"/>
                  </a:lnTo>
                  <a:lnTo>
                    <a:pt x="634546" y="168629"/>
                  </a:lnTo>
                  <a:lnTo>
                    <a:pt x="610086" y="132419"/>
                  </a:lnTo>
                  <a:lnTo>
                    <a:pt x="581301" y="99721"/>
                  </a:lnTo>
                  <a:lnTo>
                    <a:pt x="548599" y="70941"/>
                  </a:lnTo>
                  <a:lnTo>
                    <a:pt x="512384" y="46484"/>
                  </a:lnTo>
                  <a:lnTo>
                    <a:pt x="473063" y="26755"/>
                  </a:lnTo>
                  <a:lnTo>
                    <a:pt x="431041" y="12161"/>
                  </a:lnTo>
                  <a:lnTo>
                    <a:pt x="386725" y="3108"/>
                  </a:lnTo>
                  <a:lnTo>
                    <a:pt x="340518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50251" y="2316110"/>
              <a:ext cx="681355" cy="681355"/>
            </a:xfrm>
            <a:custGeom>
              <a:avLst/>
              <a:gdLst/>
              <a:ahLst/>
              <a:cxnLst/>
              <a:rect l="l" t="t" r="r" b="b"/>
              <a:pathLst>
                <a:path w="681354" h="681355">
                  <a:moveTo>
                    <a:pt x="0" y="340472"/>
                  </a:moveTo>
                  <a:lnTo>
                    <a:pt x="3108" y="294272"/>
                  </a:lnTo>
                  <a:lnTo>
                    <a:pt x="12163" y="249961"/>
                  </a:lnTo>
                  <a:lnTo>
                    <a:pt x="26759" y="207945"/>
                  </a:lnTo>
                  <a:lnTo>
                    <a:pt x="46490" y="168629"/>
                  </a:lnTo>
                  <a:lnTo>
                    <a:pt x="70951" y="132420"/>
                  </a:lnTo>
                  <a:lnTo>
                    <a:pt x="99735" y="99722"/>
                  </a:lnTo>
                  <a:lnTo>
                    <a:pt x="132437" y="70941"/>
                  </a:lnTo>
                  <a:lnTo>
                    <a:pt x="168652" y="46484"/>
                  </a:lnTo>
                  <a:lnTo>
                    <a:pt x="207973" y="26756"/>
                  </a:lnTo>
                  <a:lnTo>
                    <a:pt x="249995" y="12162"/>
                  </a:lnTo>
                  <a:lnTo>
                    <a:pt x="294312" y="3108"/>
                  </a:lnTo>
                  <a:lnTo>
                    <a:pt x="340518" y="0"/>
                  </a:lnTo>
                  <a:lnTo>
                    <a:pt x="386725" y="3108"/>
                  </a:lnTo>
                  <a:lnTo>
                    <a:pt x="431042" y="12162"/>
                  </a:lnTo>
                  <a:lnTo>
                    <a:pt x="473064" y="26756"/>
                  </a:lnTo>
                  <a:lnTo>
                    <a:pt x="512385" y="46484"/>
                  </a:lnTo>
                  <a:lnTo>
                    <a:pt x="548599" y="70941"/>
                  </a:lnTo>
                  <a:lnTo>
                    <a:pt x="581301" y="99722"/>
                  </a:lnTo>
                  <a:lnTo>
                    <a:pt x="610086" y="132420"/>
                  </a:lnTo>
                  <a:lnTo>
                    <a:pt x="634546" y="168629"/>
                  </a:lnTo>
                  <a:lnTo>
                    <a:pt x="654277" y="207945"/>
                  </a:lnTo>
                  <a:lnTo>
                    <a:pt x="668873" y="249961"/>
                  </a:lnTo>
                  <a:lnTo>
                    <a:pt x="677928" y="294272"/>
                  </a:lnTo>
                  <a:lnTo>
                    <a:pt x="681037" y="340472"/>
                  </a:lnTo>
                  <a:lnTo>
                    <a:pt x="677928" y="386673"/>
                  </a:lnTo>
                  <a:lnTo>
                    <a:pt x="668873" y="430984"/>
                  </a:lnTo>
                  <a:lnTo>
                    <a:pt x="654277" y="473000"/>
                  </a:lnTo>
                  <a:lnTo>
                    <a:pt x="634546" y="512316"/>
                  </a:lnTo>
                  <a:lnTo>
                    <a:pt x="610086" y="548525"/>
                  </a:lnTo>
                  <a:lnTo>
                    <a:pt x="581301" y="581223"/>
                  </a:lnTo>
                  <a:lnTo>
                    <a:pt x="548599" y="610004"/>
                  </a:lnTo>
                  <a:lnTo>
                    <a:pt x="512385" y="634461"/>
                  </a:lnTo>
                  <a:lnTo>
                    <a:pt x="473064" y="654189"/>
                  </a:lnTo>
                  <a:lnTo>
                    <a:pt x="431042" y="668783"/>
                  </a:lnTo>
                  <a:lnTo>
                    <a:pt x="386725" y="677837"/>
                  </a:lnTo>
                  <a:lnTo>
                    <a:pt x="340518" y="680945"/>
                  </a:lnTo>
                  <a:lnTo>
                    <a:pt x="294312" y="677837"/>
                  </a:lnTo>
                  <a:lnTo>
                    <a:pt x="249995" y="668783"/>
                  </a:lnTo>
                  <a:lnTo>
                    <a:pt x="207973" y="654189"/>
                  </a:lnTo>
                  <a:lnTo>
                    <a:pt x="168652" y="634461"/>
                  </a:lnTo>
                  <a:lnTo>
                    <a:pt x="132437" y="610004"/>
                  </a:lnTo>
                  <a:lnTo>
                    <a:pt x="99735" y="581223"/>
                  </a:lnTo>
                  <a:lnTo>
                    <a:pt x="70951" y="548525"/>
                  </a:lnTo>
                  <a:lnTo>
                    <a:pt x="46490" y="512316"/>
                  </a:lnTo>
                  <a:lnTo>
                    <a:pt x="26759" y="473000"/>
                  </a:lnTo>
                  <a:lnTo>
                    <a:pt x="12163" y="430984"/>
                  </a:lnTo>
                  <a:lnTo>
                    <a:pt x="3108" y="386673"/>
                  </a:lnTo>
                  <a:lnTo>
                    <a:pt x="0" y="340472"/>
                  </a:lnTo>
                  <a:close/>
                </a:path>
              </a:pathLst>
            </a:custGeom>
            <a:ln w="245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53648" y="4840756"/>
            <a:ext cx="3471545" cy="72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145" marR="85090" indent="-51435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Would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great,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wouldn’t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remember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4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save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those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wouldn’t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run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them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individually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789084" y="4434944"/>
            <a:ext cx="3801745" cy="1545590"/>
            <a:chOff x="5789084" y="4434944"/>
            <a:chExt cx="3801745" cy="1545590"/>
          </a:xfrm>
        </p:grpSpPr>
        <p:sp>
          <p:nvSpPr>
            <p:cNvPr id="13" name="object 13"/>
            <p:cNvSpPr/>
            <p:nvPr/>
          </p:nvSpPr>
          <p:spPr>
            <a:xfrm>
              <a:off x="5801361" y="4447220"/>
              <a:ext cx="3777615" cy="1521460"/>
            </a:xfrm>
            <a:custGeom>
              <a:avLst/>
              <a:gdLst/>
              <a:ahLst/>
              <a:cxnLst/>
              <a:rect l="l" t="t" r="r" b="b"/>
              <a:pathLst>
                <a:path w="3777615" h="1521460">
                  <a:moveTo>
                    <a:pt x="3523615" y="0"/>
                  </a:moveTo>
                  <a:lnTo>
                    <a:pt x="253523" y="0"/>
                  </a:lnTo>
                  <a:lnTo>
                    <a:pt x="207952" y="4084"/>
                  </a:lnTo>
                  <a:lnTo>
                    <a:pt x="165061" y="15858"/>
                  </a:lnTo>
                  <a:lnTo>
                    <a:pt x="125565" y="34608"/>
                  </a:lnTo>
                  <a:lnTo>
                    <a:pt x="90181" y="59617"/>
                  </a:lnTo>
                  <a:lnTo>
                    <a:pt x="59625" y="90169"/>
                  </a:lnTo>
                  <a:lnTo>
                    <a:pt x="34613" y="125548"/>
                  </a:lnTo>
                  <a:lnTo>
                    <a:pt x="15861" y="165038"/>
                  </a:lnTo>
                  <a:lnTo>
                    <a:pt x="4084" y="207924"/>
                  </a:lnTo>
                  <a:lnTo>
                    <a:pt x="0" y="253489"/>
                  </a:lnTo>
                  <a:lnTo>
                    <a:pt x="0" y="1267405"/>
                  </a:lnTo>
                  <a:lnTo>
                    <a:pt x="4084" y="1312970"/>
                  </a:lnTo>
                  <a:lnTo>
                    <a:pt x="15861" y="1355856"/>
                  </a:lnTo>
                  <a:lnTo>
                    <a:pt x="34613" y="1395346"/>
                  </a:lnTo>
                  <a:lnTo>
                    <a:pt x="59625" y="1430725"/>
                  </a:lnTo>
                  <a:lnTo>
                    <a:pt x="90181" y="1461278"/>
                  </a:lnTo>
                  <a:lnTo>
                    <a:pt x="125565" y="1486287"/>
                  </a:lnTo>
                  <a:lnTo>
                    <a:pt x="165061" y="1505037"/>
                  </a:lnTo>
                  <a:lnTo>
                    <a:pt x="207952" y="1516812"/>
                  </a:lnTo>
                  <a:lnTo>
                    <a:pt x="253523" y="1520896"/>
                  </a:lnTo>
                  <a:lnTo>
                    <a:pt x="3523615" y="1520896"/>
                  </a:lnTo>
                  <a:lnTo>
                    <a:pt x="3569186" y="1516812"/>
                  </a:lnTo>
                  <a:lnTo>
                    <a:pt x="3612077" y="1505037"/>
                  </a:lnTo>
                  <a:lnTo>
                    <a:pt x="3651573" y="1486287"/>
                  </a:lnTo>
                  <a:lnTo>
                    <a:pt x="3686957" y="1461278"/>
                  </a:lnTo>
                  <a:lnTo>
                    <a:pt x="3717513" y="1430725"/>
                  </a:lnTo>
                  <a:lnTo>
                    <a:pt x="3742525" y="1395346"/>
                  </a:lnTo>
                  <a:lnTo>
                    <a:pt x="3761277" y="1355856"/>
                  </a:lnTo>
                  <a:lnTo>
                    <a:pt x="3773054" y="1312970"/>
                  </a:lnTo>
                  <a:lnTo>
                    <a:pt x="3777138" y="1267405"/>
                  </a:lnTo>
                  <a:lnTo>
                    <a:pt x="3777138" y="253489"/>
                  </a:lnTo>
                  <a:lnTo>
                    <a:pt x="3773054" y="207924"/>
                  </a:lnTo>
                  <a:lnTo>
                    <a:pt x="3761277" y="165038"/>
                  </a:lnTo>
                  <a:lnTo>
                    <a:pt x="3742525" y="125548"/>
                  </a:lnTo>
                  <a:lnTo>
                    <a:pt x="3717513" y="90169"/>
                  </a:lnTo>
                  <a:lnTo>
                    <a:pt x="3686957" y="59617"/>
                  </a:lnTo>
                  <a:lnTo>
                    <a:pt x="3651573" y="34608"/>
                  </a:lnTo>
                  <a:lnTo>
                    <a:pt x="3612077" y="15858"/>
                  </a:lnTo>
                  <a:lnTo>
                    <a:pt x="3569186" y="4084"/>
                  </a:lnTo>
                  <a:lnTo>
                    <a:pt x="3523615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01361" y="4447220"/>
              <a:ext cx="3777615" cy="1521460"/>
            </a:xfrm>
            <a:custGeom>
              <a:avLst/>
              <a:gdLst/>
              <a:ahLst/>
              <a:cxnLst/>
              <a:rect l="l" t="t" r="r" b="b"/>
              <a:pathLst>
                <a:path w="3777615" h="1521460">
                  <a:moveTo>
                    <a:pt x="0" y="253489"/>
                  </a:moveTo>
                  <a:lnTo>
                    <a:pt x="4084" y="207924"/>
                  </a:lnTo>
                  <a:lnTo>
                    <a:pt x="15861" y="165038"/>
                  </a:lnTo>
                  <a:lnTo>
                    <a:pt x="34613" y="125548"/>
                  </a:lnTo>
                  <a:lnTo>
                    <a:pt x="59625" y="90169"/>
                  </a:lnTo>
                  <a:lnTo>
                    <a:pt x="90181" y="59617"/>
                  </a:lnTo>
                  <a:lnTo>
                    <a:pt x="125565" y="34608"/>
                  </a:lnTo>
                  <a:lnTo>
                    <a:pt x="165060" y="15858"/>
                  </a:lnTo>
                  <a:lnTo>
                    <a:pt x="207952" y="4084"/>
                  </a:lnTo>
                  <a:lnTo>
                    <a:pt x="253523" y="0"/>
                  </a:lnTo>
                  <a:lnTo>
                    <a:pt x="3523615" y="0"/>
                  </a:lnTo>
                  <a:lnTo>
                    <a:pt x="3569186" y="4084"/>
                  </a:lnTo>
                  <a:lnTo>
                    <a:pt x="3612077" y="15858"/>
                  </a:lnTo>
                  <a:lnTo>
                    <a:pt x="3651573" y="34608"/>
                  </a:lnTo>
                  <a:lnTo>
                    <a:pt x="3686957" y="59617"/>
                  </a:lnTo>
                  <a:lnTo>
                    <a:pt x="3717513" y="90169"/>
                  </a:lnTo>
                  <a:lnTo>
                    <a:pt x="3742525" y="125548"/>
                  </a:lnTo>
                  <a:lnTo>
                    <a:pt x="3761277" y="165038"/>
                  </a:lnTo>
                  <a:lnTo>
                    <a:pt x="3773054" y="207924"/>
                  </a:lnTo>
                  <a:lnTo>
                    <a:pt x="3777138" y="253489"/>
                  </a:lnTo>
                  <a:lnTo>
                    <a:pt x="3777138" y="1267406"/>
                  </a:lnTo>
                  <a:lnTo>
                    <a:pt x="3773054" y="1312971"/>
                  </a:lnTo>
                  <a:lnTo>
                    <a:pt x="3761277" y="1355857"/>
                  </a:lnTo>
                  <a:lnTo>
                    <a:pt x="3742525" y="1395347"/>
                  </a:lnTo>
                  <a:lnTo>
                    <a:pt x="3717513" y="1430726"/>
                  </a:lnTo>
                  <a:lnTo>
                    <a:pt x="3686957" y="1461278"/>
                  </a:lnTo>
                  <a:lnTo>
                    <a:pt x="3651573" y="1486287"/>
                  </a:lnTo>
                  <a:lnTo>
                    <a:pt x="3612077" y="1505036"/>
                  </a:lnTo>
                  <a:lnTo>
                    <a:pt x="3569186" y="1516811"/>
                  </a:lnTo>
                  <a:lnTo>
                    <a:pt x="3523615" y="1520895"/>
                  </a:lnTo>
                  <a:lnTo>
                    <a:pt x="253523" y="1520895"/>
                  </a:lnTo>
                  <a:lnTo>
                    <a:pt x="207952" y="1516811"/>
                  </a:lnTo>
                  <a:lnTo>
                    <a:pt x="165060" y="1505036"/>
                  </a:lnTo>
                  <a:lnTo>
                    <a:pt x="125565" y="1486287"/>
                  </a:lnTo>
                  <a:lnTo>
                    <a:pt x="90181" y="1461278"/>
                  </a:lnTo>
                  <a:lnTo>
                    <a:pt x="59625" y="1430726"/>
                  </a:lnTo>
                  <a:lnTo>
                    <a:pt x="34613" y="1395347"/>
                  </a:lnTo>
                  <a:lnTo>
                    <a:pt x="15861" y="1355857"/>
                  </a:lnTo>
                  <a:lnTo>
                    <a:pt x="4084" y="1312971"/>
                  </a:lnTo>
                  <a:lnTo>
                    <a:pt x="0" y="1267406"/>
                  </a:lnTo>
                  <a:lnTo>
                    <a:pt x="0" y="253489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789084" y="2303832"/>
            <a:ext cx="3801745" cy="1315085"/>
            <a:chOff x="5789084" y="2303832"/>
            <a:chExt cx="3801745" cy="1315085"/>
          </a:xfrm>
        </p:grpSpPr>
        <p:sp>
          <p:nvSpPr>
            <p:cNvPr id="16" name="object 16"/>
            <p:cNvSpPr/>
            <p:nvPr/>
          </p:nvSpPr>
          <p:spPr>
            <a:xfrm>
              <a:off x="5801361" y="2726409"/>
              <a:ext cx="3777615" cy="880110"/>
            </a:xfrm>
            <a:custGeom>
              <a:avLst/>
              <a:gdLst/>
              <a:ahLst/>
              <a:cxnLst/>
              <a:rect l="l" t="t" r="r" b="b"/>
              <a:pathLst>
                <a:path w="3777615" h="880110">
                  <a:moveTo>
                    <a:pt x="3630452" y="0"/>
                  </a:moveTo>
                  <a:lnTo>
                    <a:pt x="146686" y="0"/>
                  </a:lnTo>
                  <a:lnTo>
                    <a:pt x="100322" y="7477"/>
                  </a:lnTo>
                  <a:lnTo>
                    <a:pt x="60055" y="28298"/>
                  </a:lnTo>
                  <a:lnTo>
                    <a:pt x="28302" y="60047"/>
                  </a:lnTo>
                  <a:lnTo>
                    <a:pt x="7478" y="100309"/>
                  </a:lnTo>
                  <a:lnTo>
                    <a:pt x="0" y="146667"/>
                  </a:lnTo>
                  <a:lnTo>
                    <a:pt x="0" y="733324"/>
                  </a:lnTo>
                  <a:lnTo>
                    <a:pt x="7478" y="779682"/>
                  </a:lnTo>
                  <a:lnTo>
                    <a:pt x="28302" y="819944"/>
                  </a:lnTo>
                  <a:lnTo>
                    <a:pt x="60055" y="851693"/>
                  </a:lnTo>
                  <a:lnTo>
                    <a:pt x="100322" y="872514"/>
                  </a:lnTo>
                  <a:lnTo>
                    <a:pt x="146686" y="879991"/>
                  </a:lnTo>
                  <a:lnTo>
                    <a:pt x="3630452" y="879991"/>
                  </a:lnTo>
                  <a:lnTo>
                    <a:pt x="3676816" y="872514"/>
                  </a:lnTo>
                  <a:lnTo>
                    <a:pt x="3717083" y="851693"/>
                  </a:lnTo>
                  <a:lnTo>
                    <a:pt x="3748836" y="819944"/>
                  </a:lnTo>
                  <a:lnTo>
                    <a:pt x="3769660" y="779682"/>
                  </a:lnTo>
                  <a:lnTo>
                    <a:pt x="3777138" y="733324"/>
                  </a:lnTo>
                  <a:lnTo>
                    <a:pt x="3777138" y="146667"/>
                  </a:lnTo>
                  <a:lnTo>
                    <a:pt x="3769660" y="100309"/>
                  </a:lnTo>
                  <a:lnTo>
                    <a:pt x="3748836" y="60047"/>
                  </a:lnTo>
                  <a:lnTo>
                    <a:pt x="3717083" y="28298"/>
                  </a:lnTo>
                  <a:lnTo>
                    <a:pt x="3676816" y="7477"/>
                  </a:lnTo>
                  <a:lnTo>
                    <a:pt x="3630452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01361" y="2726409"/>
              <a:ext cx="3777615" cy="880110"/>
            </a:xfrm>
            <a:custGeom>
              <a:avLst/>
              <a:gdLst/>
              <a:ahLst/>
              <a:cxnLst/>
              <a:rect l="l" t="t" r="r" b="b"/>
              <a:pathLst>
                <a:path w="3777615" h="880110">
                  <a:moveTo>
                    <a:pt x="0" y="146666"/>
                  </a:moveTo>
                  <a:lnTo>
                    <a:pt x="7478" y="100308"/>
                  </a:lnTo>
                  <a:lnTo>
                    <a:pt x="28301" y="60047"/>
                  </a:lnTo>
                  <a:lnTo>
                    <a:pt x="60055" y="28298"/>
                  </a:lnTo>
                  <a:lnTo>
                    <a:pt x="100322" y="7477"/>
                  </a:lnTo>
                  <a:lnTo>
                    <a:pt x="146686" y="0"/>
                  </a:lnTo>
                  <a:lnTo>
                    <a:pt x="3630452" y="0"/>
                  </a:lnTo>
                  <a:lnTo>
                    <a:pt x="3676816" y="7477"/>
                  </a:lnTo>
                  <a:lnTo>
                    <a:pt x="3717083" y="28298"/>
                  </a:lnTo>
                  <a:lnTo>
                    <a:pt x="3748836" y="60047"/>
                  </a:lnTo>
                  <a:lnTo>
                    <a:pt x="3769660" y="100308"/>
                  </a:lnTo>
                  <a:lnTo>
                    <a:pt x="3777138" y="146666"/>
                  </a:lnTo>
                  <a:lnTo>
                    <a:pt x="3777138" y="733324"/>
                  </a:lnTo>
                  <a:lnTo>
                    <a:pt x="3769660" y="779682"/>
                  </a:lnTo>
                  <a:lnTo>
                    <a:pt x="3748836" y="819944"/>
                  </a:lnTo>
                  <a:lnTo>
                    <a:pt x="3717083" y="851693"/>
                  </a:lnTo>
                  <a:lnTo>
                    <a:pt x="3676816" y="872514"/>
                  </a:lnTo>
                  <a:lnTo>
                    <a:pt x="3630452" y="879991"/>
                  </a:lnTo>
                  <a:lnTo>
                    <a:pt x="146686" y="879991"/>
                  </a:lnTo>
                  <a:lnTo>
                    <a:pt x="100322" y="872514"/>
                  </a:lnTo>
                  <a:lnTo>
                    <a:pt x="60055" y="851693"/>
                  </a:lnTo>
                  <a:lnTo>
                    <a:pt x="28301" y="819944"/>
                  </a:lnTo>
                  <a:lnTo>
                    <a:pt x="7478" y="779682"/>
                  </a:lnTo>
                  <a:lnTo>
                    <a:pt x="0" y="733324"/>
                  </a:lnTo>
                  <a:lnTo>
                    <a:pt x="0" y="146666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49411" y="2316110"/>
              <a:ext cx="681355" cy="681355"/>
            </a:xfrm>
            <a:custGeom>
              <a:avLst/>
              <a:gdLst/>
              <a:ahLst/>
              <a:cxnLst/>
              <a:rect l="l" t="t" r="r" b="b"/>
              <a:pathLst>
                <a:path w="681354" h="681355">
                  <a:moveTo>
                    <a:pt x="340518" y="0"/>
                  </a:moveTo>
                  <a:lnTo>
                    <a:pt x="294312" y="3108"/>
                  </a:lnTo>
                  <a:lnTo>
                    <a:pt x="249995" y="12161"/>
                  </a:lnTo>
                  <a:lnTo>
                    <a:pt x="207973" y="26755"/>
                  </a:lnTo>
                  <a:lnTo>
                    <a:pt x="168652" y="46484"/>
                  </a:lnTo>
                  <a:lnTo>
                    <a:pt x="132438" y="70941"/>
                  </a:lnTo>
                  <a:lnTo>
                    <a:pt x="99735" y="99721"/>
                  </a:lnTo>
                  <a:lnTo>
                    <a:pt x="70951" y="132419"/>
                  </a:lnTo>
                  <a:lnTo>
                    <a:pt x="46490" y="168629"/>
                  </a:lnTo>
                  <a:lnTo>
                    <a:pt x="26759" y="207945"/>
                  </a:lnTo>
                  <a:lnTo>
                    <a:pt x="12163" y="249961"/>
                  </a:lnTo>
                  <a:lnTo>
                    <a:pt x="3108" y="294272"/>
                  </a:lnTo>
                  <a:lnTo>
                    <a:pt x="0" y="340473"/>
                  </a:lnTo>
                  <a:lnTo>
                    <a:pt x="3108" y="386673"/>
                  </a:lnTo>
                  <a:lnTo>
                    <a:pt x="12163" y="430984"/>
                  </a:lnTo>
                  <a:lnTo>
                    <a:pt x="26759" y="473000"/>
                  </a:lnTo>
                  <a:lnTo>
                    <a:pt x="46490" y="512316"/>
                  </a:lnTo>
                  <a:lnTo>
                    <a:pt x="70951" y="548525"/>
                  </a:lnTo>
                  <a:lnTo>
                    <a:pt x="99735" y="581223"/>
                  </a:lnTo>
                  <a:lnTo>
                    <a:pt x="132438" y="610004"/>
                  </a:lnTo>
                  <a:lnTo>
                    <a:pt x="168652" y="634461"/>
                  </a:lnTo>
                  <a:lnTo>
                    <a:pt x="207973" y="654189"/>
                  </a:lnTo>
                  <a:lnTo>
                    <a:pt x="249995" y="668783"/>
                  </a:lnTo>
                  <a:lnTo>
                    <a:pt x="294312" y="677837"/>
                  </a:lnTo>
                  <a:lnTo>
                    <a:pt x="340518" y="680946"/>
                  </a:lnTo>
                  <a:lnTo>
                    <a:pt x="386725" y="677837"/>
                  </a:lnTo>
                  <a:lnTo>
                    <a:pt x="431042" y="668783"/>
                  </a:lnTo>
                  <a:lnTo>
                    <a:pt x="473064" y="654189"/>
                  </a:lnTo>
                  <a:lnTo>
                    <a:pt x="512385" y="634461"/>
                  </a:lnTo>
                  <a:lnTo>
                    <a:pt x="548599" y="610004"/>
                  </a:lnTo>
                  <a:lnTo>
                    <a:pt x="581302" y="581223"/>
                  </a:lnTo>
                  <a:lnTo>
                    <a:pt x="610086" y="548525"/>
                  </a:lnTo>
                  <a:lnTo>
                    <a:pt x="634546" y="512316"/>
                  </a:lnTo>
                  <a:lnTo>
                    <a:pt x="654277" y="473000"/>
                  </a:lnTo>
                  <a:lnTo>
                    <a:pt x="668873" y="430984"/>
                  </a:lnTo>
                  <a:lnTo>
                    <a:pt x="677928" y="386673"/>
                  </a:lnTo>
                  <a:lnTo>
                    <a:pt x="681037" y="340473"/>
                  </a:lnTo>
                  <a:lnTo>
                    <a:pt x="677928" y="294272"/>
                  </a:lnTo>
                  <a:lnTo>
                    <a:pt x="668873" y="249961"/>
                  </a:lnTo>
                  <a:lnTo>
                    <a:pt x="654277" y="207945"/>
                  </a:lnTo>
                  <a:lnTo>
                    <a:pt x="634546" y="168629"/>
                  </a:lnTo>
                  <a:lnTo>
                    <a:pt x="610086" y="132419"/>
                  </a:lnTo>
                  <a:lnTo>
                    <a:pt x="581302" y="99721"/>
                  </a:lnTo>
                  <a:lnTo>
                    <a:pt x="548599" y="70941"/>
                  </a:lnTo>
                  <a:lnTo>
                    <a:pt x="512385" y="46484"/>
                  </a:lnTo>
                  <a:lnTo>
                    <a:pt x="473064" y="26755"/>
                  </a:lnTo>
                  <a:lnTo>
                    <a:pt x="431042" y="12161"/>
                  </a:lnTo>
                  <a:lnTo>
                    <a:pt x="386725" y="3108"/>
                  </a:lnTo>
                  <a:lnTo>
                    <a:pt x="340518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49411" y="2316110"/>
              <a:ext cx="681355" cy="681355"/>
            </a:xfrm>
            <a:custGeom>
              <a:avLst/>
              <a:gdLst/>
              <a:ahLst/>
              <a:cxnLst/>
              <a:rect l="l" t="t" r="r" b="b"/>
              <a:pathLst>
                <a:path w="681354" h="681355">
                  <a:moveTo>
                    <a:pt x="0" y="340472"/>
                  </a:moveTo>
                  <a:lnTo>
                    <a:pt x="3108" y="294272"/>
                  </a:lnTo>
                  <a:lnTo>
                    <a:pt x="12163" y="249961"/>
                  </a:lnTo>
                  <a:lnTo>
                    <a:pt x="26759" y="207945"/>
                  </a:lnTo>
                  <a:lnTo>
                    <a:pt x="46490" y="168629"/>
                  </a:lnTo>
                  <a:lnTo>
                    <a:pt x="70951" y="132420"/>
                  </a:lnTo>
                  <a:lnTo>
                    <a:pt x="99735" y="99722"/>
                  </a:lnTo>
                  <a:lnTo>
                    <a:pt x="132437" y="70941"/>
                  </a:lnTo>
                  <a:lnTo>
                    <a:pt x="168652" y="46484"/>
                  </a:lnTo>
                  <a:lnTo>
                    <a:pt x="207973" y="26756"/>
                  </a:lnTo>
                  <a:lnTo>
                    <a:pt x="249995" y="12162"/>
                  </a:lnTo>
                  <a:lnTo>
                    <a:pt x="294312" y="3108"/>
                  </a:lnTo>
                  <a:lnTo>
                    <a:pt x="340518" y="0"/>
                  </a:lnTo>
                  <a:lnTo>
                    <a:pt x="386725" y="3108"/>
                  </a:lnTo>
                  <a:lnTo>
                    <a:pt x="431042" y="12162"/>
                  </a:lnTo>
                  <a:lnTo>
                    <a:pt x="473064" y="26756"/>
                  </a:lnTo>
                  <a:lnTo>
                    <a:pt x="512385" y="46484"/>
                  </a:lnTo>
                  <a:lnTo>
                    <a:pt x="548599" y="70941"/>
                  </a:lnTo>
                  <a:lnTo>
                    <a:pt x="581301" y="99722"/>
                  </a:lnTo>
                  <a:lnTo>
                    <a:pt x="610086" y="132420"/>
                  </a:lnTo>
                  <a:lnTo>
                    <a:pt x="634546" y="168629"/>
                  </a:lnTo>
                  <a:lnTo>
                    <a:pt x="654277" y="207945"/>
                  </a:lnTo>
                  <a:lnTo>
                    <a:pt x="668873" y="249961"/>
                  </a:lnTo>
                  <a:lnTo>
                    <a:pt x="677928" y="294272"/>
                  </a:lnTo>
                  <a:lnTo>
                    <a:pt x="681037" y="340472"/>
                  </a:lnTo>
                  <a:lnTo>
                    <a:pt x="677928" y="386673"/>
                  </a:lnTo>
                  <a:lnTo>
                    <a:pt x="668873" y="430984"/>
                  </a:lnTo>
                  <a:lnTo>
                    <a:pt x="654277" y="473000"/>
                  </a:lnTo>
                  <a:lnTo>
                    <a:pt x="634546" y="512316"/>
                  </a:lnTo>
                  <a:lnTo>
                    <a:pt x="610086" y="548525"/>
                  </a:lnTo>
                  <a:lnTo>
                    <a:pt x="581301" y="581223"/>
                  </a:lnTo>
                  <a:lnTo>
                    <a:pt x="548599" y="610004"/>
                  </a:lnTo>
                  <a:lnTo>
                    <a:pt x="512385" y="634461"/>
                  </a:lnTo>
                  <a:lnTo>
                    <a:pt x="473064" y="654189"/>
                  </a:lnTo>
                  <a:lnTo>
                    <a:pt x="431042" y="668783"/>
                  </a:lnTo>
                  <a:lnTo>
                    <a:pt x="386725" y="677837"/>
                  </a:lnTo>
                  <a:lnTo>
                    <a:pt x="340518" y="680945"/>
                  </a:lnTo>
                  <a:lnTo>
                    <a:pt x="294312" y="677837"/>
                  </a:lnTo>
                  <a:lnTo>
                    <a:pt x="249995" y="668783"/>
                  </a:lnTo>
                  <a:lnTo>
                    <a:pt x="207973" y="654189"/>
                  </a:lnTo>
                  <a:lnTo>
                    <a:pt x="168652" y="634461"/>
                  </a:lnTo>
                  <a:lnTo>
                    <a:pt x="132437" y="610004"/>
                  </a:lnTo>
                  <a:lnTo>
                    <a:pt x="99735" y="581223"/>
                  </a:lnTo>
                  <a:lnTo>
                    <a:pt x="70951" y="548525"/>
                  </a:lnTo>
                  <a:lnTo>
                    <a:pt x="46490" y="512316"/>
                  </a:lnTo>
                  <a:lnTo>
                    <a:pt x="26759" y="473000"/>
                  </a:lnTo>
                  <a:lnTo>
                    <a:pt x="12163" y="430984"/>
                  </a:lnTo>
                  <a:lnTo>
                    <a:pt x="3108" y="386673"/>
                  </a:lnTo>
                  <a:lnTo>
                    <a:pt x="0" y="340472"/>
                  </a:lnTo>
                  <a:close/>
                </a:path>
              </a:pathLst>
            </a:custGeom>
            <a:ln w="245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100831" y="4840756"/>
            <a:ext cx="3175635" cy="723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065" marR="5080" indent="1905" algn="ctr">
              <a:lnSpc>
                <a:spcPct val="102699"/>
              </a:lnSpc>
              <a:spcBef>
                <a:spcPts val="50"/>
              </a:spcBef>
            </a:pP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optimized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production,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shouldn’t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executed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like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a production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server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03444" y="2420664"/>
            <a:ext cx="3372485" cy="86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700" b="1" spc="-5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27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605"/>
              </a:spcBef>
            </a:pP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Three,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long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docker</a:t>
            </a:r>
            <a:r>
              <a:rPr sz="1500" spc="11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run</a:t>
            </a:r>
            <a:r>
              <a:rPr sz="1500" spc="11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commands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69453" y="2420664"/>
            <a:ext cx="2237740" cy="86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700" b="1" spc="-5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27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605"/>
              </a:spcBef>
            </a:pP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Development-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sz="15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setup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770252" y="3738224"/>
            <a:ext cx="441325" cy="577215"/>
            <a:chOff x="2770252" y="3738224"/>
            <a:chExt cx="441325" cy="577215"/>
          </a:xfrm>
        </p:grpSpPr>
        <p:sp>
          <p:nvSpPr>
            <p:cNvPr id="24" name="object 24"/>
            <p:cNvSpPr/>
            <p:nvPr/>
          </p:nvSpPr>
          <p:spPr>
            <a:xfrm>
              <a:off x="2782529" y="3750502"/>
              <a:ext cx="416559" cy="553085"/>
            </a:xfrm>
            <a:custGeom>
              <a:avLst/>
              <a:gdLst/>
              <a:ahLst/>
              <a:cxnLst/>
              <a:rect l="l" t="t" r="r" b="b"/>
              <a:pathLst>
                <a:path w="416560" h="553085">
                  <a:moveTo>
                    <a:pt x="312360" y="0"/>
                  </a:moveTo>
                  <a:lnTo>
                    <a:pt x="104120" y="0"/>
                  </a:lnTo>
                  <a:lnTo>
                    <a:pt x="104120" y="344402"/>
                  </a:lnTo>
                  <a:lnTo>
                    <a:pt x="0" y="344402"/>
                  </a:lnTo>
                  <a:lnTo>
                    <a:pt x="208240" y="552613"/>
                  </a:lnTo>
                  <a:lnTo>
                    <a:pt x="416481" y="344402"/>
                  </a:lnTo>
                  <a:lnTo>
                    <a:pt x="312360" y="344402"/>
                  </a:lnTo>
                  <a:lnTo>
                    <a:pt x="312360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82529" y="3750502"/>
              <a:ext cx="416559" cy="553085"/>
            </a:xfrm>
            <a:custGeom>
              <a:avLst/>
              <a:gdLst/>
              <a:ahLst/>
              <a:cxnLst/>
              <a:rect l="l" t="t" r="r" b="b"/>
              <a:pathLst>
                <a:path w="416560" h="553085">
                  <a:moveTo>
                    <a:pt x="312360" y="0"/>
                  </a:moveTo>
                  <a:lnTo>
                    <a:pt x="312360" y="344401"/>
                  </a:lnTo>
                  <a:lnTo>
                    <a:pt x="416480" y="344401"/>
                  </a:lnTo>
                  <a:lnTo>
                    <a:pt x="208240" y="552613"/>
                  </a:lnTo>
                  <a:lnTo>
                    <a:pt x="0" y="344401"/>
                  </a:lnTo>
                  <a:lnTo>
                    <a:pt x="104119" y="344401"/>
                  </a:lnTo>
                  <a:lnTo>
                    <a:pt x="104119" y="0"/>
                  </a:lnTo>
                  <a:lnTo>
                    <a:pt x="312360" y="0"/>
                  </a:lnTo>
                  <a:close/>
                </a:path>
              </a:pathLst>
            </a:custGeom>
            <a:ln w="245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7469412" y="3738224"/>
            <a:ext cx="441325" cy="577215"/>
            <a:chOff x="7469412" y="3738224"/>
            <a:chExt cx="441325" cy="577215"/>
          </a:xfrm>
        </p:grpSpPr>
        <p:sp>
          <p:nvSpPr>
            <p:cNvPr id="27" name="object 27"/>
            <p:cNvSpPr/>
            <p:nvPr/>
          </p:nvSpPr>
          <p:spPr>
            <a:xfrm>
              <a:off x="7481690" y="3750502"/>
              <a:ext cx="416559" cy="553085"/>
            </a:xfrm>
            <a:custGeom>
              <a:avLst/>
              <a:gdLst/>
              <a:ahLst/>
              <a:cxnLst/>
              <a:rect l="l" t="t" r="r" b="b"/>
              <a:pathLst>
                <a:path w="416559" h="553085">
                  <a:moveTo>
                    <a:pt x="312359" y="0"/>
                  </a:moveTo>
                  <a:lnTo>
                    <a:pt x="104119" y="0"/>
                  </a:lnTo>
                  <a:lnTo>
                    <a:pt x="104119" y="344402"/>
                  </a:lnTo>
                  <a:lnTo>
                    <a:pt x="0" y="344402"/>
                  </a:lnTo>
                  <a:lnTo>
                    <a:pt x="208239" y="552613"/>
                  </a:lnTo>
                  <a:lnTo>
                    <a:pt x="416479" y="344402"/>
                  </a:lnTo>
                  <a:lnTo>
                    <a:pt x="312359" y="344402"/>
                  </a:lnTo>
                  <a:lnTo>
                    <a:pt x="312359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481690" y="3750502"/>
              <a:ext cx="416559" cy="553085"/>
            </a:xfrm>
            <a:custGeom>
              <a:avLst/>
              <a:gdLst/>
              <a:ahLst/>
              <a:cxnLst/>
              <a:rect l="l" t="t" r="r" b="b"/>
              <a:pathLst>
                <a:path w="416559" h="553085">
                  <a:moveTo>
                    <a:pt x="312360" y="0"/>
                  </a:moveTo>
                  <a:lnTo>
                    <a:pt x="312360" y="344401"/>
                  </a:lnTo>
                  <a:lnTo>
                    <a:pt x="416480" y="344401"/>
                  </a:lnTo>
                  <a:lnTo>
                    <a:pt x="208240" y="552613"/>
                  </a:lnTo>
                  <a:lnTo>
                    <a:pt x="0" y="344401"/>
                  </a:lnTo>
                  <a:lnTo>
                    <a:pt x="104119" y="344401"/>
                  </a:lnTo>
                  <a:lnTo>
                    <a:pt x="104119" y="0"/>
                  </a:lnTo>
                  <a:lnTo>
                    <a:pt x="312360" y="0"/>
                  </a:lnTo>
                  <a:close/>
                </a:path>
              </a:pathLst>
            </a:custGeom>
            <a:ln w="245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5">
            <a:extLst>
              <a:ext uri="{FF2B5EF4-FFF2-40B4-BE49-F238E27FC236}">
                <a16:creationId xmlns:a16="http://schemas.microsoft.com/office/drawing/2014/main" id="{B321F766-18CC-FED1-142A-47E432BC39D2}"/>
              </a:ext>
            </a:extLst>
          </p:cNvPr>
          <p:cNvSpPr/>
          <p:nvPr/>
        </p:nvSpPr>
        <p:spPr>
          <a:xfrm>
            <a:off x="2313940" y="1104885"/>
            <a:ext cx="8402320" cy="617220"/>
          </a:xfrm>
          <a:custGeom>
            <a:avLst/>
            <a:gdLst/>
            <a:ahLst/>
            <a:cxnLst/>
            <a:rect l="l" t="t" r="r" b="b"/>
            <a:pathLst>
              <a:path w="8402320" h="617219">
                <a:moveTo>
                  <a:pt x="8401928" y="0"/>
                </a:moveTo>
                <a:lnTo>
                  <a:pt x="135081" y="0"/>
                </a:lnTo>
                <a:lnTo>
                  <a:pt x="82501" y="8080"/>
                </a:lnTo>
                <a:lnTo>
                  <a:pt x="39564" y="30116"/>
                </a:lnTo>
                <a:lnTo>
                  <a:pt x="10615" y="62801"/>
                </a:lnTo>
                <a:lnTo>
                  <a:pt x="0" y="102825"/>
                </a:lnTo>
                <a:lnTo>
                  <a:pt x="0" y="514118"/>
                </a:lnTo>
                <a:lnTo>
                  <a:pt x="10615" y="554144"/>
                </a:lnTo>
                <a:lnTo>
                  <a:pt x="39564" y="586828"/>
                </a:lnTo>
                <a:lnTo>
                  <a:pt x="82501" y="608865"/>
                </a:lnTo>
                <a:lnTo>
                  <a:pt x="135081" y="616945"/>
                </a:lnTo>
                <a:lnTo>
                  <a:pt x="8401928" y="616945"/>
                </a:lnTo>
                <a:lnTo>
                  <a:pt x="840192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3165" y="1185577"/>
            <a:ext cx="8250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>
                <a:solidFill>
                  <a:schemeClr val="tx1"/>
                </a:solidFill>
              </a:rPr>
              <a:t>Room</a:t>
            </a:r>
            <a:r>
              <a:rPr spc="-10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For</a:t>
            </a:r>
            <a:r>
              <a:rPr spc="-9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Improvement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98</Words>
  <Application>Microsoft Office PowerPoint</Application>
  <PresentationFormat>Custom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Century Gothic</vt:lpstr>
      <vt:lpstr>Courier New</vt:lpstr>
      <vt:lpstr>Tahoma</vt:lpstr>
      <vt:lpstr>Verdana</vt:lpstr>
      <vt:lpstr>Wingdings 3</vt:lpstr>
      <vt:lpstr>Ion</vt:lpstr>
      <vt:lpstr>Our Demo Project</vt:lpstr>
      <vt:lpstr>Development vs Production / Deployment</vt:lpstr>
      <vt:lpstr>Room For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creator>Maximilian Schwarzmüller</dc:creator>
  <cp:lastModifiedBy>Anilkumar MN</cp:lastModifiedBy>
  <cp:revision>1</cp:revision>
  <dcterms:created xsi:type="dcterms:W3CDTF">2025-02-06T16:10:09Z</dcterms:created>
  <dcterms:modified xsi:type="dcterms:W3CDTF">2025-02-06T16:13:45Z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2020-10-07T00:00:00Z</vt:filetime>
  </property>
  <property fmtid="{D5CDD505-2E9C-101B-9397-08002B2CF9AE}" pid="3" name="Creator">
    <vt:lpwstr>PowerPoint</vt:lpwstr>
  </property>
  <property fmtid="{D5CDD505-2E9C-101B-9397-08002B2CF9AE}" pid="4" name="LastSaved">
    <vt:filetime>2025-02-06T00:00:00Z</vt:filetime>
  </property>
  <property fmtid="{D5CDD505-2E9C-101B-9397-08002B2CF9AE}" pid="5" name="Producer">
    <vt:lpwstr>macOS Version 10.15.7 (Build 19H2) Quartz PDFContext</vt:lpwstr>
  </property>
</Properties>
</file>