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07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6603"/>
            <a:ext cx="7742854" cy="3671788"/>
          </a:xfrm>
        </p:spPr>
        <p:txBody>
          <a:bodyPr anchor="b"/>
          <a:lstStyle>
            <a:lvl1pPr>
              <a:defRPr sz="7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8388"/>
            <a:ext cx="7742854" cy="94995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1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93981"/>
            <a:ext cx="7742853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6285"/>
            <a:ext cx="7742854" cy="401484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8967"/>
            <a:ext cx="7742852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84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6602"/>
            <a:ext cx="7742854" cy="2184823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3520"/>
            <a:ext cx="7742854" cy="2604982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037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2" y="1596602"/>
            <a:ext cx="7017893" cy="2562165"/>
          </a:xfrm>
        </p:spPr>
        <p:txBody>
          <a:bodyPr/>
          <a:lstStyle>
            <a:lvl1pPr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693563" y="4158767"/>
            <a:ext cx="6386522" cy="377342"/>
          </a:xfrm>
        </p:spPr>
        <p:txBody>
          <a:bodyPr anchor="t">
            <a:normAutofit/>
          </a:bodyPr>
          <a:lstStyle>
            <a:lvl1pPr marL="0" indent="0">
              <a:buNone/>
              <a:defRPr lang="en-US" sz="1544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7808"/>
            <a:ext cx="7742854" cy="1848697"/>
          </a:xfrm>
        </p:spPr>
        <p:txBody>
          <a:bodyPr anchor="ctr">
            <a:normAutofit/>
          </a:bodyPr>
          <a:lstStyle>
            <a:lvl1pPr marL="0" indent="0">
              <a:buNone/>
              <a:defRPr sz="1985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8086" y="107107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5749" y="2882426"/>
            <a:ext cx="703527" cy="216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454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79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3445300"/>
            <a:ext cx="7742854" cy="182309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748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4823"/>
            <a:ext cx="258532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41108"/>
            <a:ext cx="256819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4823"/>
            <a:ext cx="257599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41108"/>
            <a:ext cx="2585257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4823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41108"/>
            <a:ext cx="2572378" cy="3958242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52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7852"/>
            <a:ext cx="2579341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72414" y="2436919"/>
            <a:ext cx="2579341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23343"/>
            <a:ext cx="2579341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7852"/>
            <a:ext cx="2570984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3412194" y="2436919"/>
            <a:ext cx="2570984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23342"/>
            <a:ext cx="2574389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7852"/>
            <a:ext cx="2572378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6919"/>
            <a:ext cx="2572378" cy="1680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23339"/>
            <a:ext cx="2575784" cy="72693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2887"/>
            <a:ext cx="0" cy="436964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2887"/>
            <a:ext cx="0" cy="437458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69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79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431"/>
            <a:ext cx="1537577" cy="6424921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2673"/>
            <a:ext cx="6512416" cy="60466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69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48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2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5857"/>
            <a:ext cx="7742853" cy="2112533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8390"/>
            <a:ext cx="7742854" cy="948830"/>
          </a:xfrm>
        </p:spPr>
        <p:txBody>
          <a:bodyPr anchor="t"/>
          <a:lstStyle>
            <a:lvl1pPr marL="0" indent="0" algn="l">
              <a:buNone/>
              <a:defRPr sz="2206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2358"/>
            <a:ext cx="3856960" cy="4626994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7414"/>
            <a:ext cx="3856962" cy="4631937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2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100792"/>
            <a:ext cx="3856959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100792"/>
            <a:ext cx="385696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3045"/>
            <a:ext cx="3856960" cy="4126306"/>
          </a:xfrm>
        </p:spPr>
        <p:txBody>
          <a:bodyPr>
            <a:normAutofit/>
          </a:bodyPr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9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1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1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6602"/>
            <a:ext cx="2983793" cy="1596602"/>
          </a:xfrm>
        </p:spPr>
        <p:txBody>
          <a:bodyPr anchor="b"/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6602"/>
            <a:ext cx="4558510" cy="5041900"/>
          </a:xfrm>
        </p:spPr>
        <p:txBody>
          <a:bodyPr anchor="ctr">
            <a:normAutofit/>
          </a:bodyPr>
          <a:lstStyle>
            <a:lvl1pPr>
              <a:defRPr sz="2206"/>
            </a:lvl1pPr>
            <a:lvl2pPr>
              <a:defRPr sz="1985"/>
            </a:lvl2pPr>
            <a:lvl3pPr>
              <a:defRPr sz="176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3450902"/>
            <a:ext cx="2983792" cy="3193202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20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4762"/>
            <a:ext cx="4468066" cy="1736663"/>
          </a:xfrm>
        </p:spPr>
        <p:txBody>
          <a:bodyPr anchor="b">
            <a:normAutofit/>
          </a:bodyPr>
          <a:lstStyle>
            <a:lvl1pPr algn="l">
              <a:defRPr sz="397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60475"/>
            <a:ext cx="2807748" cy="50419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3520"/>
            <a:ext cx="4461112" cy="1512570"/>
          </a:xfrm>
        </p:spPr>
        <p:txBody>
          <a:bodyPr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4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8697"/>
            <a:ext cx="3297132" cy="310917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4190"/>
            <a:ext cx="1871345" cy="1764665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22533"/>
            <a:ext cx="1158452" cy="109241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41108"/>
            <a:ext cx="4901142" cy="462174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3203"/>
            <a:ext cx="2762462" cy="2604982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9248"/>
            <a:ext cx="8250875" cy="15444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3921"/>
            <a:ext cx="7848906" cy="4626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7994" y="2009107"/>
            <a:ext cx="1092411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8199" y="3591151"/>
            <a:ext cx="4256496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6132"/>
            <a:ext cx="735362" cy="8465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86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xStyles>
    <p:titleStyle>
      <a:lvl1pPr algn="l" defTabSz="504200" rtl="0" eaLnBrk="1" latinLnBrk="0" hangingPunct="1">
        <a:spcBef>
          <a:spcPct val="0"/>
        </a:spcBef>
        <a:buNone/>
        <a:defRPr sz="4632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206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985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544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121356" y="2164638"/>
            <a:ext cx="2581275" cy="716280"/>
            <a:chOff x="1121356" y="2164638"/>
            <a:chExt cx="2581275" cy="716280"/>
          </a:xfrm>
        </p:grpSpPr>
        <p:sp>
          <p:nvSpPr>
            <p:cNvPr id="4" name="object 4"/>
            <p:cNvSpPr/>
            <p:nvPr/>
          </p:nvSpPr>
          <p:spPr>
            <a:xfrm>
              <a:off x="1133633" y="217691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2441254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39"/>
                  </a:lnTo>
                  <a:lnTo>
                    <a:pt x="0" y="576181"/>
                  </a:lnTo>
                  <a:lnTo>
                    <a:pt x="9057" y="621038"/>
                  </a:lnTo>
                  <a:lnTo>
                    <a:pt x="33757" y="657668"/>
                  </a:lnTo>
                  <a:lnTo>
                    <a:pt x="70392" y="682365"/>
                  </a:lnTo>
                  <a:lnTo>
                    <a:pt x="115255" y="691421"/>
                  </a:lnTo>
                  <a:lnTo>
                    <a:pt x="2441254" y="691421"/>
                  </a:lnTo>
                  <a:lnTo>
                    <a:pt x="2486116" y="682365"/>
                  </a:lnTo>
                  <a:lnTo>
                    <a:pt x="2522752" y="657668"/>
                  </a:lnTo>
                  <a:lnTo>
                    <a:pt x="2547452" y="621038"/>
                  </a:lnTo>
                  <a:lnTo>
                    <a:pt x="2556510" y="576181"/>
                  </a:lnTo>
                  <a:lnTo>
                    <a:pt x="2556510" y="115239"/>
                  </a:lnTo>
                  <a:lnTo>
                    <a:pt x="2547452" y="70383"/>
                  </a:lnTo>
                  <a:lnTo>
                    <a:pt x="2522752" y="33753"/>
                  </a:lnTo>
                  <a:lnTo>
                    <a:pt x="2486116" y="9056"/>
                  </a:lnTo>
                  <a:lnTo>
                    <a:pt x="244125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33633" y="217691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21015" y="2274340"/>
            <a:ext cx="1979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i="1" spc="-65" dirty="0">
                <a:solidFill>
                  <a:srgbClr val="FFFFFF"/>
                </a:solidFill>
                <a:latin typeface="Verdana"/>
                <a:cs typeface="Verdana"/>
              </a:rPr>
              <a:t>(Code</a:t>
            </a:r>
            <a:r>
              <a:rPr sz="15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33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500" i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Environment)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49818" y="2164638"/>
            <a:ext cx="2581275" cy="716280"/>
            <a:chOff x="4049818" y="2164638"/>
            <a:chExt cx="2581275" cy="716280"/>
          </a:xfrm>
        </p:grpSpPr>
        <p:sp>
          <p:nvSpPr>
            <p:cNvPr id="8" name="object 8"/>
            <p:cNvSpPr/>
            <p:nvPr/>
          </p:nvSpPr>
          <p:spPr>
            <a:xfrm>
              <a:off x="4062095" y="217691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39"/>
                  </a:lnTo>
                  <a:lnTo>
                    <a:pt x="0" y="576181"/>
                  </a:lnTo>
                  <a:lnTo>
                    <a:pt x="9057" y="621038"/>
                  </a:lnTo>
                  <a:lnTo>
                    <a:pt x="33757" y="657668"/>
                  </a:lnTo>
                  <a:lnTo>
                    <a:pt x="70392" y="682365"/>
                  </a:lnTo>
                  <a:lnTo>
                    <a:pt x="115255" y="691421"/>
                  </a:lnTo>
                  <a:lnTo>
                    <a:pt x="2441253" y="691421"/>
                  </a:lnTo>
                  <a:lnTo>
                    <a:pt x="2486116" y="682365"/>
                  </a:lnTo>
                  <a:lnTo>
                    <a:pt x="2522751" y="657668"/>
                  </a:lnTo>
                  <a:lnTo>
                    <a:pt x="2547452" y="621038"/>
                  </a:lnTo>
                  <a:lnTo>
                    <a:pt x="2556509" y="576181"/>
                  </a:lnTo>
                  <a:lnTo>
                    <a:pt x="2556509" y="115239"/>
                  </a:lnTo>
                  <a:lnTo>
                    <a:pt x="2547452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2095" y="217691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60800" y="2274340"/>
            <a:ext cx="2157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Temporary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App</a:t>
            </a:r>
            <a:r>
              <a:rPr sz="15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i="1" spc="-135" dirty="0">
                <a:solidFill>
                  <a:srgbClr val="FFFFFF"/>
                </a:solidFill>
                <a:latin typeface="Verdana"/>
                <a:cs typeface="Verdana"/>
              </a:rPr>
              <a:t>(e.g.</a:t>
            </a:r>
            <a:r>
              <a:rPr sz="15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entered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5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50" dirty="0">
                <a:solidFill>
                  <a:srgbClr val="FFFFFF"/>
                </a:solidFill>
                <a:latin typeface="Verdana"/>
                <a:cs typeface="Verdana"/>
              </a:rPr>
              <a:t>input)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78279" y="2164638"/>
            <a:ext cx="2581275" cy="716280"/>
            <a:chOff x="6978279" y="2164638"/>
            <a:chExt cx="2581275" cy="716280"/>
          </a:xfrm>
        </p:grpSpPr>
        <p:sp>
          <p:nvSpPr>
            <p:cNvPr id="12" name="object 12"/>
            <p:cNvSpPr/>
            <p:nvPr/>
          </p:nvSpPr>
          <p:spPr>
            <a:xfrm>
              <a:off x="6990556" y="217691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39"/>
                  </a:lnTo>
                  <a:lnTo>
                    <a:pt x="0" y="576181"/>
                  </a:lnTo>
                  <a:lnTo>
                    <a:pt x="9057" y="621038"/>
                  </a:lnTo>
                  <a:lnTo>
                    <a:pt x="33757" y="657668"/>
                  </a:lnTo>
                  <a:lnTo>
                    <a:pt x="70392" y="682365"/>
                  </a:lnTo>
                  <a:lnTo>
                    <a:pt x="115255" y="691421"/>
                  </a:lnTo>
                  <a:lnTo>
                    <a:pt x="2441253" y="691421"/>
                  </a:lnTo>
                  <a:lnTo>
                    <a:pt x="2486116" y="682365"/>
                  </a:lnTo>
                  <a:lnTo>
                    <a:pt x="2522751" y="657668"/>
                  </a:lnTo>
                  <a:lnTo>
                    <a:pt x="2547451" y="621038"/>
                  </a:lnTo>
                  <a:lnTo>
                    <a:pt x="2556508" y="576181"/>
                  </a:lnTo>
                  <a:lnTo>
                    <a:pt x="2556508" y="115239"/>
                  </a:lnTo>
                  <a:lnTo>
                    <a:pt x="2547451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90556" y="217691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57474" y="2274340"/>
            <a:ext cx="2019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Permanent</a:t>
            </a:r>
            <a:r>
              <a:rPr sz="15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App</a:t>
            </a:r>
            <a:r>
              <a:rPr sz="15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500">
              <a:latin typeface="Tahoma"/>
              <a:cs typeface="Tahoma"/>
            </a:endParaRPr>
          </a:p>
          <a:p>
            <a:pPr marL="3810" algn="ctr">
              <a:lnSpc>
                <a:spcPct val="100000"/>
              </a:lnSpc>
            </a:pPr>
            <a:r>
              <a:rPr sz="1500" i="1" spc="-135" dirty="0">
                <a:solidFill>
                  <a:srgbClr val="FFFFFF"/>
                </a:solidFill>
                <a:latin typeface="Verdana"/>
                <a:cs typeface="Verdana"/>
              </a:rPr>
              <a:t>(e.g.</a:t>
            </a:r>
            <a:r>
              <a:rPr sz="1500" i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r>
              <a:rPr sz="1500" i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Verdana"/>
                <a:cs typeface="Verdana"/>
              </a:rPr>
              <a:t>accounts)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21356" y="3068200"/>
            <a:ext cx="2581275" cy="716280"/>
            <a:chOff x="1121356" y="3068200"/>
            <a:chExt cx="2581275" cy="716280"/>
          </a:xfrm>
        </p:grpSpPr>
        <p:sp>
          <p:nvSpPr>
            <p:cNvPr id="16" name="object 16"/>
            <p:cNvSpPr/>
            <p:nvPr/>
          </p:nvSpPr>
          <p:spPr>
            <a:xfrm>
              <a:off x="1133633" y="3080477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2441254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41"/>
                  </a:lnTo>
                  <a:lnTo>
                    <a:pt x="0" y="576182"/>
                  </a:lnTo>
                  <a:lnTo>
                    <a:pt x="9057" y="621038"/>
                  </a:lnTo>
                  <a:lnTo>
                    <a:pt x="33757" y="657669"/>
                  </a:lnTo>
                  <a:lnTo>
                    <a:pt x="70392" y="682366"/>
                  </a:lnTo>
                  <a:lnTo>
                    <a:pt x="115255" y="691422"/>
                  </a:lnTo>
                  <a:lnTo>
                    <a:pt x="2441254" y="691422"/>
                  </a:lnTo>
                  <a:lnTo>
                    <a:pt x="2486116" y="682366"/>
                  </a:lnTo>
                  <a:lnTo>
                    <a:pt x="2522752" y="657669"/>
                  </a:lnTo>
                  <a:lnTo>
                    <a:pt x="2547452" y="621038"/>
                  </a:lnTo>
                  <a:lnTo>
                    <a:pt x="2556510" y="576182"/>
                  </a:lnTo>
                  <a:lnTo>
                    <a:pt x="2556510" y="115241"/>
                  </a:lnTo>
                  <a:lnTo>
                    <a:pt x="2547452" y="70383"/>
                  </a:lnTo>
                  <a:lnTo>
                    <a:pt x="2522752" y="33753"/>
                  </a:lnTo>
                  <a:lnTo>
                    <a:pt x="2486116" y="9056"/>
                  </a:lnTo>
                  <a:lnTo>
                    <a:pt x="24412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3633" y="3080477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03280" y="3176547"/>
            <a:ext cx="2014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Written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70" dirty="0">
                <a:solidFill>
                  <a:srgbClr val="521751"/>
                </a:solidFill>
                <a:latin typeface="Verdana"/>
                <a:cs typeface="Verdana"/>
              </a:rPr>
              <a:t>G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provided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by 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you </a:t>
            </a:r>
            <a:r>
              <a:rPr sz="1500" spc="-260" dirty="0">
                <a:solidFill>
                  <a:srgbClr val="521751"/>
                </a:solidFill>
                <a:latin typeface="Verdana"/>
                <a:cs typeface="Verdana"/>
              </a:rPr>
              <a:t>(=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developer)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21356" y="3874859"/>
            <a:ext cx="2581275" cy="716280"/>
            <a:chOff x="1121356" y="3874859"/>
            <a:chExt cx="2581275" cy="716280"/>
          </a:xfrm>
        </p:grpSpPr>
        <p:sp>
          <p:nvSpPr>
            <p:cNvPr id="20" name="object 20"/>
            <p:cNvSpPr/>
            <p:nvPr/>
          </p:nvSpPr>
          <p:spPr>
            <a:xfrm>
              <a:off x="1133633" y="3887136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2441254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39"/>
                  </a:lnTo>
                  <a:lnTo>
                    <a:pt x="0" y="576181"/>
                  </a:lnTo>
                  <a:lnTo>
                    <a:pt x="9057" y="621038"/>
                  </a:lnTo>
                  <a:lnTo>
                    <a:pt x="33757" y="657668"/>
                  </a:lnTo>
                  <a:lnTo>
                    <a:pt x="70392" y="682365"/>
                  </a:lnTo>
                  <a:lnTo>
                    <a:pt x="115255" y="691421"/>
                  </a:lnTo>
                  <a:lnTo>
                    <a:pt x="2441254" y="691421"/>
                  </a:lnTo>
                  <a:lnTo>
                    <a:pt x="2486116" y="682365"/>
                  </a:lnTo>
                  <a:lnTo>
                    <a:pt x="2522752" y="657668"/>
                  </a:lnTo>
                  <a:lnTo>
                    <a:pt x="2547452" y="621038"/>
                  </a:lnTo>
                  <a:lnTo>
                    <a:pt x="2556510" y="576181"/>
                  </a:lnTo>
                  <a:lnTo>
                    <a:pt x="2556510" y="115239"/>
                  </a:lnTo>
                  <a:lnTo>
                    <a:pt x="2547452" y="70383"/>
                  </a:lnTo>
                  <a:lnTo>
                    <a:pt x="2522752" y="33753"/>
                  </a:lnTo>
                  <a:lnTo>
                    <a:pt x="2486116" y="9056"/>
                  </a:lnTo>
                  <a:lnTo>
                    <a:pt x="24412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3633" y="3887136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20742" y="3984268"/>
            <a:ext cx="21799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3035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Added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image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and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container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in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build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phase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21356" y="4681518"/>
            <a:ext cx="2581275" cy="716280"/>
            <a:chOff x="1121356" y="4681518"/>
            <a:chExt cx="2581275" cy="716280"/>
          </a:xfrm>
        </p:grpSpPr>
        <p:sp>
          <p:nvSpPr>
            <p:cNvPr id="24" name="object 24"/>
            <p:cNvSpPr/>
            <p:nvPr/>
          </p:nvSpPr>
          <p:spPr>
            <a:xfrm>
              <a:off x="1133633" y="469379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2441254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41"/>
                  </a:lnTo>
                  <a:lnTo>
                    <a:pt x="0" y="576182"/>
                  </a:lnTo>
                  <a:lnTo>
                    <a:pt x="9057" y="621038"/>
                  </a:lnTo>
                  <a:lnTo>
                    <a:pt x="33757" y="657669"/>
                  </a:lnTo>
                  <a:lnTo>
                    <a:pt x="70392" y="682366"/>
                  </a:lnTo>
                  <a:lnTo>
                    <a:pt x="115255" y="691422"/>
                  </a:lnTo>
                  <a:lnTo>
                    <a:pt x="2441254" y="691422"/>
                  </a:lnTo>
                  <a:lnTo>
                    <a:pt x="2486116" y="682366"/>
                  </a:lnTo>
                  <a:lnTo>
                    <a:pt x="2522752" y="657669"/>
                  </a:lnTo>
                  <a:lnTo>
                    <a:pt x="2547452" y="621038"/>
                  </a:lnTo>
                  <a:lnTo>
                    <a:pt x="2556510" y="576182"/>
                  </a:lnTo>
                  <a:lnTo>
                    <a:pt x="2556510" y="115241"/>
                  </a:lnTo>
                  <a:lnTo>
                    <a:pt x="2547452" y="70383"/>
                  </a:lnTo>
                  <a:lnTo>
                    <a:pt x="2522752" y="33753"/>
                  </a:lnTo>
                  <a:lnTo>
                    <a:pt x="2486116" y="9056"/>
                  </a:lnTo>
                  <a:lnTo>
                    <a:pt x="244125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3633" y="469379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10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34112" y="4788940"/>
            <a:ext cx="2352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marR="5080" indent="-324485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“Fixed”: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Can’t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be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changed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once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image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is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built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49818" y="3068200"/>
            <a:ext cx="2581275" cy="716280"/>
            <a:chOff x="4049818" y="3068200"/>
            <a:chExt cx="2581275" cy="716280"/>
          </a:xfrm>
        </p:grpSpPr>
        <p:sp>
          <p:nvSpPr>
            <p:cNvPr id="28" name="object 28"/>
            <p:cNvSpPr/>
            <p:nvPr/>
          </p:nvSpPr>
          <p:spPr>
            <a:xfrm>
              <a:off x="4062095" y="3080477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41"/>
                  </a:lnTo>
                  <a:lnTo>
                    <a:pt x="0" y="576182"/>
                  </a:lnTo>
                  <a:lnTo>
                    <a:pt x="9057" y="621038"/>
                  </a:lnTo>
                  <a:lnTo>
                    <a:pt x="33757" y="657669"/>
                  </a:lnTo>
                  <a:lnTo>
                    <a:pt x="70392" y="682366"/>
                  </a:lnTo>
                  <a:lnTo>
                    <a:pt x="115255" y="691422"/>
                  </a:lnTo>
                  <a:lnTo>
                    <a:pt x="2441253" y="691422"/>
                  </a:lnTo>
                  <a:lnTo>
                    <a:pt x="2486116" y="682366"/>
                  </a:lnTo>
                  <a:lnTo>
                    <a:pt x="2522751" y="657669"/>
                  </a:lnTo>
                  <a:lnTo>
                    <a:pt x="2547452" y="621038"/>
                  </a:lnTo>
                  <a:lnTo>
                    <a:pt x="2556509" y="576182"/>
                  </a:lnTo>
                  <a:lnTo>
                    <a:pt x="2556509" y="115241"/>
                  </a:lnTo>
                  <a:lnTo>
                    <a:pt x="2547452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62095" y="3080477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50158" y="3176547"/>
            <a:ext cx="1976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Fetched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/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Produced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in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running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49818" y="3874859"/>
            <a:ext cx="2581275" cy="716280"/>
            <a:chOff x="4049818" y="3874859"/>
            <a:chExt cx="2581275" cy="716280"/>
          </a:xfrm>
        </p:grpSpPr>
        <p:sp>
          <p:nvSpPr>
            <p:cNvPr id="32" name="object 32"/>
            <p:cNvSpPr/>
            <p:nvPr/>
          </p:nvSpPr>
          <p:spPr>
            <a:xfrm>
              <a:off x="4062095" y="3887136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39"/>
                  </a:lnTo>
                  <a:lnTo>
                    <a:pt x="0" y="576181"/>
                  </a:lnTo>
                  <a:lnTo>
                    <a:pt x="9057" y="621038"/>
                  </a:lnTo>
                  <a:lnTo>
                    <a:pt x="33757" y="657668"/>
                  </a:lnTo>
                  <a:lnTo>
                    <a:pt x="70392" y="682365"/>
                  </a:lnTo>
                  <a:lnTo>
                    <a:pt x="115255" y="691421"/>
                  </a:lnTo>
                  <a:lnTo>
                    <a:pt x="2441253" y="691421"/>
                  </a:lnTo>
                  <a:lnTo>
                    <a:pt x="2486116" y="682365"/>
                  </a:lnTo>
                  <a:lnTo>
                    <a:pt x="2522751" y="657668"/>
                  </a:lnTo>
                  <a:lnTo>
                    <a:pt x="2547452" y="621038"/>
                  </a:lnTo>
                  <a:lnTo>
                    <a:pt x="2556509" y="576181"/>
                  </a:lnTo>
                  <a:lnTo>
                    <a:pt x="2556509" y="115239"/>
                  </a:lnTo>
                  <a:lnTo>
                    <a:pt x="2547452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2095" y="3887136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09503" y="3984268"/>
            <a:ext cx="1860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Stored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in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memory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or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temporary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files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49818" y="4681518"/>
            <a:ext cx="2581275" cy="716280"/>
            <a:chOff x="4049818" y="4681518"/>
            <a:chExt cx="2581275" cy="716280"/>
          </a:xfrm>
        </p:grpSpPr>
        <p:sp>
          <p:nvSpPr>
            <p:cNvPr id="36" name="object 36"/>
            <p:cNvSpPr/>
            <p:nvPr/>
          </p:nvSpPr>
          <p:spPr>
            <a:xfrm>
              <a:off x="4062095" y="469379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41"/>
                  </a:lnTo>
                  <a:lnTo>
                    <a:pt x="0" y="576182"/>
                  </a:lnTo>
                  <a:lnTo>
                    <a:pt x="9057" y="621038"/>
                  </a:lnTo>
                  <a:lnTo>
                    <a:pt x="33757" y="657669"/>
                  </a:lnTo>
                  <a:lnTo>
                    <a:pt x="70392" y="682366"/>
                  </a:lnTo>
                  <a:lnTo>
                    <a:pt x="115255" y="691422"/>
                  </a:lnTo>
                  <a:lnTo>
                    <a:pt x="2441253" y="691422"/>
                  </a:lnTo>
                  <a:lnTo>
                    <a:pt x="2486116" y="682366"/>
                  </a:lnTo>
                  <a:lnTo>
                    <a:pt x="2522751" y="657669"/>
                  </a:lnTo>
                  <a:lnTo>
                    <a:pt x="2547452" y="621038"/>
                  </a:lnTo>
                  <a:lnTo>
                    <a:pt x="2556509" y="576182"/>
                  </a:lnTo>
                  <a:lnTo>
                    <a:pt x="2556509" y="115241"/>
                  </a:lnTo>
                  <a:lnTo>
                    <a:pt x="2547452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62095" y="469379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58753" y="4788940"/>
            <a:ext cx="2162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 marR="5080" indent="-140335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Dynamic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and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changing,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but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cleared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regularly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78279" y="3068200"/>
            <a:ext cx="2581275" cy="716280"/>
            <a:chOff x="6978279" y="3068200"/>
            <a:chExt cx="2581275" cy="716280"/>
          </a:xfrm>
        </p:grpSpPr>
        <p:sp>
          <p:nvSpPr>
            <p:cNvPr id="40" name="object 40"/>
            <p:cNvSpPr/>
            <p:nvPr/>
          </p:nvSpPr>
          <p:spPr>
            <a:xfrm>
              <a:off x="6990556" y="3080477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41"/>
                  </a:lnTo>
                  <a:lnTo>
                    <a:pt x="0" y="576182"/>
                  </a:lnTo>
                  <a:lnTo>
                    <a:pt x="9057" y="621038"/>
                  </a:lnTo>
                  <a:lnTo>
                    <a:pt x="33757" y="657669"/>
                  </a:lnTo>
                  <a:lnTo>
                    <a:pt x="70392" y="682366"/>
                  </a:lnTo>
                  <a:lnTo>
                    <a:pt x="115255" y="691422"/>
                  </a:lnTo>
                  <a:lnTo>
                    <a:pt x="2441253" y="691422"/>
                  </a:lnTo>
                  <a:lnTo>
                    <a:pt x="2486116" y="682366"/>
                  </a:lnTo>
                  <a:lnTo>
                    <a:pt x="2522751" y="657669"/>
                  </a:lnTo>
                  <a:lnTo>
                    <a:pt x="2547451" y="621038"/>
                  </a:lnTo>
                  <a:lnTo>
                    <a:pt x="2556508" y="576182"/>
                  </a:lnTo>
                  <a:lnTo>
                    <a:pt x="2556508" y="115241"/>
                  </a:lnTo>
                  <a:lnTo>
                    <a:pt x="2547451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90556" y="3080477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278620" y="3176547"/>
            <a:ext cx="1976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marR="5080" indent="-18161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E2A778"/>
                </a:solidFill>
                <a:latin typeface="Verdana"/>
                <a:cs typeface="Verdana"/>
              </a:rPr>
              <a:t>Fetched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E2A778"/>
                </a:solidFill>
                <a:latin typeface="Verdana"/>
                <a:cs typeface="Verdana"/>
              </a:rPr>
              <a:t>/</a:t>
            </a:r>
            <a:r>
              <a:rPr sz="1500" spc="-10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E2A778"/>
                </a:solidFill>
                <a:latin typeface="Verdana"/>
                <a:cs typeface="Verdana"/>
              </a:rPr>
              <a:t>Produced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E2A778"/>
                </a:solidFill>
                <a:latin typeface="Verdana"/>
                <a:cs typeface="Verdana"/>
              </a:rPr>
              <a:t>in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running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2A778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78279" y="3874859"/>
            <a:ext cx="2581275" cy="716280"/>
            <a:chOff x="6978279" y="3874859"/>
            <a:chExt cx="2581275" cy="716280"/>
          </a:xfrm>
        </p:grpSpPr>
        <p:sp>
          <p:nvSpPr>
            <p:cNvPr id="44" name="object 44"/>
            <p:cNvSpPr/>
            <p:nvPr/>
          </p:nvSpPr>
          <p:spPr>
            <a:xfrm>
              <a:off x="6990556" y="3887136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39"/>
                  </a:lnTo>
                  <a:lnTo>
                    <a:pt x="0" y="576181"/>
                  </a:lnTo>
                  <a:lnTo>
                    <a:pt x="9057" y="621038"/>
                  </a:lnTo>
                  <a:lnTo>
                    <a:pt x="33757" y="657668"/>
                  </a:lnTo>
                  <a:lnTo>
                    <a:pt x="70392" y="682365"/>
                  </a:lnTo>
                  <a:lnTo>
                    <a:pt x="115255" y="691421"/>
                  </a:lnTo>
                  <a:lnTo>
                    <a:pt x="2441253" y="691421"/>
                  </a:lnTo>
                  <a:lnTo>
                    <a:pt x="2486116" y="682365"/>
                  </a:lnTo>
                  <a:lnTo>
                    <a:pt x="2522751" y="657668"/>
                  </a:lnTo>
                  <a:lnTo>
                    <a:pt x="2547451" y="621038"/>
                  </a:lnTo>
                  <a:lnTo>
                    <a:pt x="2556508" y="576181"/>
                  </a:lnTo>
                  <a:lnTo>
                    <a:pt x="2556508" y="115239"/>
                  </a:lnTo>
                  <a:lnTo>
                    <a:pt x="2547451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90556" y="3887136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41648" y="3984268"/>
            <a:ext cx="1651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7510" marR="5080" indent="-385445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Stored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E2A778"/>
                </a:solidFill>
                <a:latin typeface="Verdana"/>
                <a:cs typeface="Verdana"/>
              </a:rPr>
              <a:t>in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E2A778"/>
                </a:solidFill>
                <a:latin typeface="Verdana"/>
                <a:cs typeface="Verdana"/>
              </a:rPr>
              <a:t>files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E2A778"/>
                </a:solidFill>
                <a:latin typeface="Verdana"/>
                <a:cs typeface="Verdana"/>
              </a:rPr>
              <a:t>or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a </a:t>
            </a:r>
            <a:r>
              <a:rPr sz="1500" spc="-10" dirty="0">
                <a:solidFill>
                  <a:srgbClr val="E2A778"/>
                </a:solidFill>
                <a:latin typeface="Verdana"/>
                <a:cs typeface="Verdana"/>
              </a:rPr>
              <a:t>database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978279" y="4681518"/>
            <a:ext cx="2581275" cy="716280"/>
            <a:chOff x="6978279" y="4681518"/>
            <a:chExt cx="2581275" cy="716280"/>
          </a:xfrm>
        </p:grpSpPr>
        <p:sp>
          <p:nvSpPr>
            <p:cNvPr id="48" name="object 48"/>
            <p:cNvSpPr/>
            <p:nvPr/>
          </p:nvSpPr>
          <p:spPr>
            <a:xfrm>
              <a:off x="6990556" y="469379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2441253" y="0"/>
                  </a:moveTo>
                  <a:lnTo>
                    <a:pt x="115255" y="0"/>
                  </a:lnTo>
                  <a:lnTo>
                    <a:pt x="70392" y="9056"/>
                  </a:lnTo>
                  <a:lnTo>
                    <a:pt x="33757" y="33753"/>
                  </a:lnTo>
                  <a:lnTo>
                    <a:pt x="9057" y="70383"/>
                  </a:lnTo>
                  <a:lnTo>
                    <a:pt x="0" y="115241"/>
                  </a:lnTo>
                  <a:lnTo>
                    <a:pt x="0" y="576182"/>
                  </a:lnTo>
                  <a:lnTo>
                    <a:pt x="9057" y="621038"/>
                  </a:lnTo>
                  <a:lnTo>
                    <a:pt x="33757" y="657669"/>
                  </a:lnTo>
                  <a:lnTo>
                    <a:pt x="70392" y="682366"/>
                  </a:lnTo>
                  <a:lnTo>
                    <a:pt x="115255" y="691422"/>
                  </a:lnTo>
                  <a:lnTo>
                    <a:pt x="2441253" y="691422"/>
                  </a:lnTo>
                  <a:lnTo>
                    <a:pt x="2486116" y="682366"/>
                  </a:lnTo>
                  <a:lnTo>
                    <a:pt x="2522751" y="657669"/>
                  </a:lnTo>
                  <a:lnTo>
                    <a:pt x="2547451" y="621038"/>
                  </a:lnTo>
                  <a:lnTo>
                    <a:pt x="2556508" y="576182"/>
                  </a:lnTo>
                  <a:lnTo>
                    <a:pt x="2556508" y="115241"/>
                  </a:lnTo>
                  <a:lnTo>
                    <a:pt x="2547451" y="70383"/>
                  </a:lnTo>
                  <a:lnTo>
                    <a:pt x="2522751" y="33753"/>
                  </a:lnTo>
                  <a:lnTo>
                    <a:pt x="2486116" y="9056"/>
                  </a:lnTo>
                  <a:lnTo>
                    <a:pt x="244125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0556" y="4693795"/>
              <a:ext cx="2556510" cy="691515"/>
            </a:xfrm>
            <a:custGeom>
              <a:avLst/>
              <a:gdLst/>
              <a:ahLst/>
              <a:cxnLst/>
              <a:rect l="l" t="t" r="r" b="b"/>
              <a:pathLst>
                <a:path w="2556509" h="691514">
                  <a:moveTo>
                    <a:pt x="0" y="115240"/>
                  </a:moveTo>
                  <a:lnTo>
                    <a:pt x="9057" y="70383"/>
                  </a:lnTo>
                  <a:lnTo>
                    <a:pt x="33757" y="33753"/>
                  </a:lnTo>
                  <a:lnTo>
                    <a:pt x="70392" y="9056"/>
                  </a:lnTo>
                  <a:lnTo>
                    <a:pt x="115255" y="0"/>
                  </a:lnTo>
                  <a:lnTo>
                    <a:pt x="2441254" y="0"/>
                  </a:lnTo>
                  <a:lnTo>
                    <a:pt x="2486117" y="9056"/>
                  </a:lnTo>
                  <a:lnTo>
                    <a:pt x="2522752" y="33753"/>
                  </a:lnTo>
                  <a:lnTo>
                    <a:pt x="2547452" y="70383"/>
                  </a:lnTo>
                  <a:lnTo>
                    <a:pt x="2556509" y="115240"/>
                  </a:lnTo>
                  <a:lnTo>
                    <a:pt x="2556509" y="576181"/>
                  </a:lnTo>
                  <a:lnTo>
                    <a:pt x="2547452" y="621038"/>
                  </a:lnTo>
                  <a:lnTo>
                    <a:pt x="2522752" y="657668"/>
                  </a:lnTo>
                  <a:lnTo>
                    <a:pt x="2486117" y="682365"/>
                  </a:lnTo>
                  <a:lnTo>
                    <a:pt x="2441254" y="691421"/>
                  </a:lnTo>
                  <a:lnTo>
                    <a:pt x="115255" y="691421"/>
                  </a:lnTo>
                  <a:lnTo>
                    <a:pt x="70392" y="682365"/>
                  </a:lnTo>
                  <a:lnTo>
                    <a:pt x="33757" y="657668"/>
                  </a:lnTo>
                  <a:lnTo>
                    <a:pt x="9057" y="621038"/>
                  </a:lnTo>
                  <a:lnTo>
                    <a:pt x="0" y="576181"/>
                  </a:lnTo>
                  <a:lnTo>
                    <a:pt x="0" y="115240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133327" y="4788940"/>
            <a:ext cx="2269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8770">
              <a:lnSpc>
                <a:spcPct val="100000"/>
              </a:lnSpc>
              <a:spcBef>
                <a:spcPts val="100"/>
              </a:spcBef>
            </a:pPr>
            <a:r>
              <a:rPr sz="1500" spc="-35" dirty="0">
                <a:solidFill>
                  <a:srgbClr val="E2A778"/>
                </a:solidFill>
                <a:latin typeface="Verdana"/>
                <a:cs typeface="Verdana"/>
              </a:rPr>
              <a:t>Must</a:t>
            </a:r>
            <a:r>
              <a:rPr sz="1500" spc="-9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not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E2A778"/>
                </a:solidFill>
                <a:latin typeface="Verdana"/>
                <a:cs typeface="Verdana"/>
              </a:rPr>
              <a:t>be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lost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E2A778"/>
                </a:solidFill>
                <a:latin typeface="Verdana"/>
                <a:cs typeface="Verdana"/>
              </a:rPr>
              <a:t>if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container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E2A778"/>
                </a:solidFill>
                <a:latin typeface="Verdana"/>
                <a:cs typeface="Verdana"/>
              </a:rPr>
              <a:t>stops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E2A778"/>
                </a:solidFill>
                <a:latin typeface="Verdana"/>
                <a:cs typeface="Verdana"/>
              </a:rPr>
              <a:t>/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E2A778"/>
                </a:solidFill>
                <a:latin typeface="Verdana"/>
                <a:cs typeface="Verdana"/>
              </a:rPr>
              <a:t>restarts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21356" y="5579842"/>
            <a:ext cx="2581275" cy="883919"/>
            <a:chOff x="1121356" y="5579842"/>
            <a:chExt cx="2581275" cy="883919"/>
          </a:xfrm>
        </p:grpSpPr>
        <p:sp>
          <p:nvSpPr>
            <p:cNvPr id="52" name="object 52"/>
            <p:cNvSpPr/>
            <p:nvPr/>
          </p:nvSpPr>
          <p:spPr>
            <a:xfrm>
              <a:off x="1133633" y="5592119"/>
              <a:ext cx="2556510" cy="859155"/>
            </a:xfrm>
            <a:custGeom>
              <a:avLst/>
              <a:gdLst/>
              <a:ahLst/>
              <a:cxnLst/>
              <a:rect l="l" t="t" r="r" b="b"/>
              <a:pathLst>
                <a:path w="2556510" h="859154">
                  <a:moveTo>
                    <a:pt x="2413315" y="0"/>
                  </a:moveTo>
                  <a:lnTo>
                    <a:pt x="143194" y="0"/>
                  </a:lnTo>
                  <a:lnTo>
                    <a:pt x="97933" y="7299"/>
                  </a:lnTo>
                  <a:lnTo>
                    <a:pt x="58625" y="27624"/>
                  </a:lnTo>
                  <a:lnTo>
                    <a:pt x="27628" y="58618"/>
                  </a:lnTo>
                  <a:lnTo>
                    <a:pt x="7300" y="97921"/>
                  </a:lnTo>
                  <a:lnTo>
                    <a:pt x="0" y="143175"/>
                  </a:lnTo>
                  <a:lnTo>
                    <a:pt x="0" y="715864"/>
                  </a:lnTo>
                  <a:lnTo>
                    <a:pt x="7300" y="761119"/>
                  </a:lnTo>
                  <a:lnTo>
                    <a:pt x="27628" y="800421"/>
                  </a:lnTo>
                  <a:lnTo>
                    <a:pt x="58625" y="831415"/>
                  </a:lnTo>
                  <a:lnTo>
                    <a:pt x="97933" y="851740"/>
                  </a:lnTo>
                  <a:lnTo>
                    <a:pt x="143194" y="859039"/>
                  </a:lnTo>
                  <a:lnTo>
                    <a:pt x="2413315" y="859039"/>
                  </a:lnTo>
                  <a:lnTo>
                    <a:pt x="2458575" y="851740"/>
                  </a:lnTo>
                  <a:lnTo>
                    <a:pt x="2497884" y="831415"/>
                  </a:lnTo>
                  <a:lnTo>
                    <a:pt x="2528881" y="800421"/>
                  </a:lnTo>
                  <a:lnTo>
                    <a:pt x="2549210" y="761119"/>
                  </a:lnTo>
                  <a:lnTo>
                    <a:pt x="2556510" y="715864"/>
                  </a:lnTo>
                  <a:lnTo>
                    <a:pt x="2556510" y="143175"/>
                  </a:lnTo>
                  <a:lnTo>
                    <a:pt x="2549210" y="97921"/>
                  </a:lnTo>
                  <a:lnTo>
                    <a:pt x="2528881" y="58618"/>
                  </a:lnTo>
                  <a:lnTo>
                    <a:pt x="2497884" y="27624"/>
                  </a:lnTo>
                  <a:lnTo>
                    <a:pt x="2458575" y="7299"/>
                  </a:lnTo>
                  <a:lnTo>
                    <a:pt x="2413315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33633" y="5592119"/>
              <a:ext cx="2556510" cy="859155"/>
            </a:xfrm>
            <a:custGeom>
              <a:avLst/>
              <a:gdLst/>
              <a:ahLst/>
              <a:cxnLst/>
              <a:rect l="l" t="t" r="r" b="b"/>
              <a:pathLst>
                <a:path w="2556510" h="859154">
                  <a:moveTo>
                    <a:pt x="0" y="143175"/>
                  </a:moveTo>
                  <a:lnTo>
                    <a:pt x="7300" y="97920"/>
                  </a:lnTo>
                  <a:lnTo>
                    <a:pt x="27628" y="58617"/>
                  </a:lnTo>
                  <a:lnTo>
                    <a:pt x="58625" y="27624"/>
                  </a:lnTo>
                  <a:lnTo>
                    <a:pt x="97933" y="7299"/>
                  </a:lnTo>
                  <a:lnTo>
                    <a:pt x="143194" y="0"/>
                  </a:lnTo>
                  <a:lnTo>
                    <a:pt x="2413315" y="0"/>
                  </a:lnTo>
                  <a:lnTo>
                    <a:pt x="2458576" y="7299"/>
                  </a:lnTo>
                  <a:lnTo>
                    <a:pt x="2497884" y="27624"/>
                  </a:lnTo>
                  <a:lnTo>
                    <a:pt x="2528881" y="58617"/>
                  </a:lnTo>
                  <a:lnTo>
                    <a:pt x="2549209" y="97920"/>
                  </a:lnTo>
                  <a:lnTo>
                    <a:pt x="2556509" y="143175"/>
                  </a:lnTo>
                  <a:lnTo>
                    <a:pt x="2556509" y="715864"/>
                  </a:lnTo>
                  <a:lnTo>
                    <a:pt x="2549209" y="761118"/>
                  </a:lnTo>
                  <a:lnTo>
                    <a:pt x="2528881" y="800421"/>
                  </a:lnTo>
                  <a:lnTo>
                    <a:pt x="2497884" y="831414"/>
                  </a:lnTo>
                  <a:lnTo>
                    <a:pt x="2458576" y="851740"/>
                  </a:lnTo>
                  <a:lnTo>
                    <a:pt x="2413315" y="859039"/>
                  </a:lnTo>
                  <a:lnTo>
                    <a:pt x="143194" y="859039"/>
                  </a:lnTo>
                  <a:lnTo>
                    <a:pt x="97933" y="851740"/>
                  </a:lnTo>
                  <a:lnTo>
                    <a:pt x="58625" y="831414"/>
                  </a:lnTo>
                  <a:lnTo>
                    <a:pt x="27628" y="800421"/>
                  </a:lnTo>
                  <a:lnTo>
                    <a:pt x="7300" y="761118"/>
                  </a:lnTo>
                  <a:lnTo>
                    <a:pt x="0" y="715864"/>
                  </a:lnTo>
                  <a:lnTo>
                    <a:pt x="0" y="14317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264808" y="5773444"/>
            <a:ext cx="2290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690" marR="5080" indent="-68262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Read-</a:t>
            </a:r>
            <a:r>
              <a:rPr sz="1500" b="1" spc="-45" dirty="0">
                <a:solidFill>
                  <a:srgbClr val="FFFFFF"/>
                </a:solidFill>
                <a:latin typeface="Tahoma"/>
                <a:cs typeface="Tahoma"/>
              </a:rPr>
              <a:t>only,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hence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stored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Images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49818" y="5579842"/>
            <a:ext cx="2581275" cy="883919"/>
            <a:chOff x="4049818" y="5579842"/>
            <a:chExt cx="2581275" cy="883919"/>
          </a:xfrm>
        </p:grpSpPr>
        <p:sp>
          <p:nvSpPr>
            <p:cNvPr id="56" name="object 56"/>
            <p:cNvSpPr/>
            <p:nvPr/>
          </p:nvSpPr>
          <p:spPr>
            <a:xfrm>
              <a:off x="4062095" y="5592119"/>
              <a:ext cx="2556510" cy="859155"/>
            </a:xfrm>
            <a:custGeom>
              <a:avLst/>
              <a:gdLst/>
              <a:ahLst/>
              <a:cxnLst/>
              <a:rect l="l" t="t" r="r" b="b"/>
              <a:pathLst>
                <a:path w="2556509" h="859154">
                  <a:moveTo>
                    <a:pt x="2413314" y="0"/>
                  </a:moveTo>
                  <a:lnTo>
                    <a:pt x="143193" y="0"/>
                  </a:lnTo>
                  <a:lnTo>
                    <a:pt x="97933" y="7299"/>
                  </a:lnTo>
                  <a:lnTo>
                    <a:pt x="58625" y="27624"/>
                  </a:lnTo>
                  <a:lnTo>
                    <a:pt x="27627" y="58618"/>
                  </a:lnTo>
                  <a:lnTo>
                    <a:pt x="7300" y="97921"/>
                  </a:lnTo>
                  <a:lnTo>
                    <a:pt x="0" y="143175"/>
                  </a:lnTo>
                  <a:lnTo>
                    <a:pt x="0" y="715864"/>
                  </a:lnTo>
                  <a:lnTo>
                    <a:pt x="7300" y="761119"/>
                  </a:lnTo>
                  <a:lnTo>
                    <a:pt x="27627" y="800421"/>
                  </a:lnTo>
                  <a:lnTo>
                    <a:pt x="58625" y="831415"/>
                  </a:lnTo>
                  <a:lnTo>
                    <a:pt x="97933" y="851740"/>
                  </a:lnTo>
                  <a:lnTo>
                    <a:pt x="143193" y="859039"/>
                  </a:lnTo>
                  <a:lnTo>
                    <a:pt x="2413314" y="859039"/>
                  </a:lnTo>
                  <a:lnTo>
                    <a:pt x="2458575" y="851740"/>
                  </a:lnTo>
                  <a:lnTo>
                    <a:pt x="2497883" y="831415"/>
                  </a:lnTo>
                  <a:lnTo>
                    <a:pt x="2528881" y="800421"/>
                  </a:lnTo>
                  <a:lnTo>
                    <a:pt x="2549209" y="761119"/>
                  </a:lnTo>
                  <a:lnTo>
                    <a:pt x="2556509" y="715864"/>
                  </a:lnTo>
                  <a:lnTo>
                    <a:pt x="2556509" y="143175"/>
                  </a:lnTo>
                  <a:lnTo>
                    <a:pt x="2549209" y="97921"/>
                  </a:lnTo>
                  <a:lnTo>
                    <a:pt x="2528881" y="58618"/>
                  </a:lnTo>
                  <a:lnTo>
                    <a:pt x="2497883" y="27624"/>
                  </a:lnTo>
                  <a:lnTo>
                    <a:pt x="2458575" y="7299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62095" y="5592119"/>
              <a:ext cx="2556510" cy="859155"/>
            </a:xfrm>
            <a:custGeom>
              <a:avLst/>
              <a:gdLst/>
              <a:ahLst/>
              <a:cxnLst/>
              <a:rect l="l" t="t" r="r" b="b"/>
              <a:pathLst>
                <a:path w="2556509" h="859154">
                  <a:moveTo>
                    <a:pt x="0" y="143175"/>
                  </a:moveTo>
                  <a:lnTo>
                    <a:pt x="7300" y="97920"/>
                  </a:lnTo>
                  <a:lnTo>
                    <a:pt x="27628" y="58617"/>
                  </a:lnTo>
                  <a:lnTo>
                    <a:pt x="58625" y="27624"/>
                  </a:lnTo>
                  <a:lnTo>
                    <a:pt x="97933" y="7299"/>
                  </a:lnTo>
                  <a:lnTo>
                    <a:pt x="143194" y="0"/>
                  </a:lnTo>
                  <a:lnTo>
                    <a:pt x="2413315" y="0"/>
                  </a:lnTo>
                  <a:lnTo>
                    <a:pt x="2458576" y="7299"/>
                  </a:lnTo>
                  <a:lnTo>
                    <a:pt x="2497884" y="27624"/>
                  </a:lnTo>
                  <a:lnTo>
                    <a:pt x="2528881" y="58617"/>
                  </a:lnTo>
                  <a:lnTo>
                    <a:pt x="2549209" y="97920"/>
                  </a:lnTo>
                  <a:lnTo>
                    <a:pt x="2556509" y="143175"/>
                  </a:lnTo>
                  <a:lnTo>
                    <a:pt x="2556509" y="715864"/>
                  </a:lnTo>
                  <a:lnTo>
                    <a:pt x="2549209" y="761118"/>
                  </a:lnTo>
                  <a:lnTo>
                    <a:pt x="2528881" y="800421"/>
                  </a:lnTo>
                  <a:lnTo>
                    <a:pt x="2497884" y="831414"/>
                  </a:lnTo>
                  <a:lnTo>
                    <a:pt x="2458576" y="851740"/>
                  </a:lnTo>
                  <a:lnTo>
                    <a:pt x="2413315" y="859039"/>
                  </a:lnTo>
                  <a:lnTo>
                    <a:pt x="143194" y="859039"/>
                  </a:lnTo>
                  <a:lnTo>
                    <a:pt x="97933" y="851740"/>
                  </a:lnTo>
                  <a:lnTo>
                    <a:pt x="58625" y="831414"/>
                  </a:lnTo>
                  <a:lnTo>
                    <a:pt x="27628" y="800421"/>
                  </a:lnTo>
                  <a:lnTo>
                    <a:pt x="7300" y="761118"/>
                  </a:lnTo>
                  <a:lnTo>
                    <a:pt x="0" y="715864"/>
                  </a:lnTo>
                  <a:lnTo>
                    <a:pt x="0" y="14317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87812" y="5654572"/>
            <a:ext cx="23018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905" algn="ctr">
              <a:lnSpc>
                <a:spcPct val="102699"/>
              </a:lnSpc>
              <a:spcBef>
                <a:spcPts val="5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3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write, 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temporary,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hence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stored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978279" y="5579842"/>
            <a:ext cx="2581275" cy="883919"/>
            <a:chOff x="6978279" y="5579842"/>
            <a:chExt cx="2581275" cy="883919"/>
          </a:xfrm>
        </p:grpSpPr>
        <p:sp>
          <p:nvSpPr>
            <p:cNvPr id="60" name="object 60"/>
            <p:cNvSpPr/>
            <p:nvPr/>
          </p:nvSpPr>
          <p:spPr>
            <a:xfrm>
              <a:off x="6990556" y="5592119"/>
              <a:ext cx="2556510" cy="859155"/>
            </a:xfrm>
            <a:custGeom>
              <a:avLst/>
              <a:gdLst/>
              <a:ahLst/>
              <a:cxnLst/>
              <a:rect l="l" t="t" r="r" b="b"/>
              <a:pathLst>
                <a:path w="2556509" h="859154">
                  <a:moveTo>
                    <a:pt x="2413314" y="0"/>
                  </a:moveTo>
                  <a:lnTo>
                    <a:pt x="143193" y="0"/>
                  </a:lnTo>
                  <a:lnTo>
                    <a:pt x="97933" y="7299"/>
                  </a:lnTo>
                  <a:lnTo>
                    <a:pt x="58625" y="27624"/>
                  </a:lnTo>
                  <a:lnTo>
                    <a:pt x="27627" y="58618"/>
                  </a:lnTo>
                  <a:lnTo>
                    <a:pt x="7300" y="97921"/>
                  </a:lnTo>
                  <a:lnTo>
                    <a:pt x="0" y="143175"/>
                  </a:lnTo>
                  <a:lnTo>
                    <a:pt x="0" y="715864"/>
                  </a:lnTo>
                  <a:lnTo>
                    <a:pt x="7300" y="761119"/>
                  </a:lnTo>
                  <a:lnTo>
                    <a:pt x="27627" y="800421"/>
                  </a:lnTo>
                  <a:lnTo>
                    <a:pt x="58625" y="831415"/>
                  </a:lnTo>
                  <a:lnTo>
                    <a:pt x="97933" y="851740"/>
                  </a:lnTo>
                  <a:lnTo>
                    <a:pt x="143193" y="859039"/>
                  </a:lnTo>
                  <a:lnTo>
                    <a:pt x="2413314" y="859039"/>
                  </a:lnTo>
                  <a:lnTo>
                    <a:pt x="2458575" y="851740"/>
                  </a:lnTo>
                  <a:lnTo>
                    <a:pt x="2497883" y="831415"/>
                  </a:lnTo>
                  <a:lnTo>
                    <a:pt x="2528880" y="800421"/>
                  </a:lnTo>
                  <a:lnTo>
                    <a:pt x="2549208" y="761119"/>
                  </a:lnTo>
                  <a:lnTo>
                    <a:pt x="2556508" y="715864"/>
                  </a:lnTo>
                  <a:lnTo>
                    <a:pt x="2556508" y="143175"/>
                  </a:lnTo>
                  <a:lnTo>
                    <a:pt x="2549208" y="97921"/>
                  </a:lnTo>
                  <a:lnTo>
                    <a:pt x="2528880" y="58618"/>
                  </a:lnTo>
                  <a:lnTo>
                    <a:pt x="2497883" y="27624"/>
                  </a:lnTo>
                  <a:lnTo>
                    <a:pt x="2458575" y="7299"/>
                  </a:lnTo>
                  <a:lnTo>
                    <a:pt x="2413314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990556" y="5592119"/>
              <a:ext cx="2556510" cy="859155"/>
            </a:xfrm>
            <a:custGeom>
              <a:avLst/>
              <a:gdLst/>
              <a:ahLst/>
              <a:cxnLst/>
              <a:rect l="l" t="t" r="r" b="b"/>
              <a:pathLst>
                <a:path w="2556509" h="859154">
                  <a:moveTo>
                    <a:pt x="0" y="143175"/>
                  </a:moveTo>
                  <a:lnTo>
                    <a:pt x="7300" y="97920"/>
                  </a:lnTo>
                  <a:lnTo>
                    <a:pt x="27628" y="58617"/>
                  </a:lnTo>
                  <a:lnTo>
                    <a:pt x="58625" y="27624"/>
                  </a:lnTo>
                  <a:lnTo>
                    <a:pt x="97933" y="7299"/>
                  </a:lnTo>
                  <a:lnTo>
                    <a:pt x="143194" y="0"/>
                  </a:lnTo>
                  <a:lnTo>
                    <a:pt x="2413315" y="0"/>
                  </a:lnTo>
                  <a:lnTo>
                    <a:pt x="2458576" y="7299"/>
                  </a:lnTo>
                  <a:lnTo>
                    <a:pt x="2497884" y="27624"/>
                  </a:lnTo>
                  <a:lnTo>
                    <a:pt x="2528881" y="58617"/>
                  </a:lnTo>
                  <a:lnTo>
                    <a:pt x="2549209" y="97920"/>
                  </a:lnTo>
                  <a:lnTo>
                    <a:pt x="2556509" y="143175"/>
                  </a:lnTo>
                  <a:lnTo>
                    <a:pt x="2556509" y="715864"/>
                  </a:lnTo>
                  <a:lnTo>
                    <a:pt x="2549209" y="761118"/>
                  </a:lnTo>
                  <a:lnTo>
                    <a:pt x="2528881" y="800421"/>
                  </a:lnTo>
                  <a:lnTo>
                    <a:pt x="2497884" y="831414"/>
                  </a:lnTo>
                  <a:lnTo>
                    <a:pt x="2458576" y="851740"/>
                  </a:lnTo>
                  <a:lnTo>
                    <a:pt x="2413315" y="859039"/>
                  </a:lnTo>
                  <a:lnTo>
                    <a:pt x="143194" y="859039"/>
                  </a:lnTo>
                  <a:lnTo>
                    <a:pt x="97933" y="851740"/>
                  </a:lnTo>
                  <a:lnTo>
                    <a:pt x="58625" y="831414"/>
                  </a:lnTo>
                  <a:lnTo>
                    <a:pt x="27628" y="800421"/>
                  </a:lnTo>
                  <a:lnTo>
                    <a:pt x="7300" y="761118"/>
                  </a:lnTo>
                  <a:lnTo>
                    <a:pt x="0" y="715864"/>
                  </a:lnTo>
                  <a:lnTo>
                    <a:pt x="0" y="14317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160611" y="5654572"/>
            <a:ext cx="22129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1905" algn="ctr">
              <a:lnSpc>
                <a:spcPct val="102699"/>
              </a:lnSpc>
              <a:spcBef>
                <a:spcPts val="5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5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3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write,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permanent,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stored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sz="1500" b="1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Containers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1500" b="1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500" b="1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Volumes</a:t>
            </a:r>
            <a:endParaRPr sz="1500" dirty="0">
              <a:latin typeface="Tahoma"/>
              <a:cs typeface="Tahoma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33CECC59-E249-2A96-0E5F-8DB2CB76AF37}"/>
              </a:ext>
            </a:extLst>
          </p:cNvPr>
          <p:cNvSpPr/>
          <p:nvPr/>
        </p:nvSpPr>
        <p:spPr>
          <a:xfrm>
            <a:off x="2291080" y="933248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3B39D504-D312-FA29-0FEC-8126823D4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7300" y="1083258"/>
            <a:ext cx="137098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IN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345597" y="2384635"/>
            <a:ext cx="3808095" cy="653415"/>
            <a:chOff x="1345597" y="2384635"/>
            <a:chExt cx="3808095" cy="653415"/>
          </a:xfrm>
        </p:grpSpPr>
        <p:sp>
          <p:nvSpPr>
            <p:cNvPr id="4" name="object 4"/>
            <p:cNvSpPr/>
            <p:nvPr/>
          </p:nvSpPr>
          <p:spPr>
            <a:xfrm>
              <a:off x="1357873" y="2396912"/>
              <a:ext cx="3783965" cy="628650"/>
            </a:xfrm>
            <a:custGeom>
              <a:avLst/>
              <a:gdLst/>
              <a:ahLst/>
              <a:cxnLst/>
              <a:rect l="l" t="t" r="r" b="b"/>
              <a:pathLst>
                <a:path w="3783965" h="628650">
                  <a:moveTo>
                    <a:pt x="3678627" y="0"/>
                  </a:moveTo>
                  <a:lnTo>
                    <a:pt x="104776" y="0"/>
                  </a:lnTo>
                  <a:lnTo>
                    <a:pt x="63992" y="8232"/>
                  </a:lnTo>
                  <a:lnTo>
                    <a:pt x="30688" y="30684"/>
                  </a:lnTo>
                  <a:lnTo>
                    <a:pt x="8233" y="63984"/>
                  </a:lnTo>
                  <a:lnTo>
                    <a:pt x="0" y="104762"/>
                  </a:lnTo>
                  <a:lnTo>
                    <a:pt x="0" y="523803"/>
                  </a:lnTo>
                  <a:lnTo>
                    <a:pt x="8233" y="564582"/>
                  </a:lnTo>
                  <a:lnTo>
                    <a:pt x="30688" y="597882"/>
                  </a:lnTo>
                  <a:lnTo>
                    <a:pt x="63992" y="620333"/>
                  </a:lnTo>
                  <a:lnTo>
                    <a:pt x="104776" y="628566"/>
                  </a:lnTo>
                  <a:lnTo>
                    <a:pt x="3678627" y="628566"/>
                  </a:lnTo>
                  <a:lnTo>
                    <a:pt x="3719411" y="620333"/>
                  </a:lnTo>
                  <a:lnTo>
                    <a:pt x="3752715" y="597882"/>
                  </a:lnTo>
                  <a:lnTo>
                    <a:pt x="3775169" y="564582"/>
                  </a:lnTo>
                  <a:lnTo>
                    <a:pt x="3783403" y="523803"/>
                  </a:lnTo>
                  <a:lnTo>
                    <a:pt x="3783403" y="104762"/>
                  </a:lnTo>
                  <a:lnTo>
                    <a:pt x="3775169" y="63984"/>
                  </a:lnTo>
                  <a:lnTo>
                    <a:pt x="3752715" y="30684"/>
                  </a:lnTo>
                  <a:lnTo>
                    <a:pt x="3719411" y="8232"/>
                  </a:lnTo>
                  <a:lnTo>
                    <a:pt x="3678627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7873" y="2396912"/>
              <a:ext cx="3783965" cy="628650"/>
            </a:xfrm>
            <a:custGeom>
              <a:avLst/>
              <a:gdLst/>
              <a:ahLst/>
              <a:cxnLst/>
              <a:rect l="l" t="t" r="r" b="b"/>
              <a:pathLst>
                <a:path w="3783965" h="628650">
                  <a:moveTo>
                    <a:pt x="0" y="104762"/>
                  </a:moveTo>
                  <a:lnTo>
                    <a:pt x="8233" y="63984"/>
                  </a:lnTo>
                  <a:lnTo>
                    <a:pt x="30688" y="30684"/>
                  </a:lnTo>
                  <a:lnTo>
                    <a:pt x="63992" y="8232"/>
                  </a:lnTo>
                  <a:lnTo>
                    <a:pt x="104775" y="0"/>
                  </a:lnTo>
                  <a:lnTo>
                    <a:pt x="3678627" y="0"/>
                  </a:lnTo>
                  <a:lnTo>
                    <a:pt x="3719411" y="8232"/>
                  </a:lnTo>
                  <a:lnTo>
                    <a:pt x="3752715" y="30684"/>
                  </a:lnTo>
                  <a:lnTo>
                    <a:pt x="3775169" y="63984"/>
                  </a:lnTo>
                  <a:lnTo>
                    <a:pt x="3783403" y="104762"/>
                  </a:lnTo>
                  <a:lnTo>
                    <a:pt x="3783403" y="523803"/>
                  </a:lnTo>
                  <a:lnTo>
                    <a:pt x="3775169" y="564581"/>
                  </a:lnTo>
                  <a:lnTo>
                    <a:pt x="3752715" y="597881"/>
                  </a:lnTo>
                  <a:lnTo>
                    <a:pt x="3719411" y="620332"/>
                  </a:lnTo>
                  <a:lnTo>
                    <a:pt x="3678627" y="628565"/>
                  </a:lnTo>
                  <a:lnTo>
                    <a:pt x="104775" y="628565"/>
                  </a:lnTo>
                  <a:lnTo>
                    <a:pt x="63992" y="620332"/>
                  </a:lnTo>
                  <a:lnTo>
                    <a:pt x="30688" y="597881"/>
                  </a:lnTo>
                  <a:lnTo>
                    <a:pt x="8233" y="564581"/>
                  </a:lnTo>
                  <a:lnTo>
                    <a:pt x="0" y="523803"/>
                  </a:lnTo>
                  <a:lnTo>
                    <a:pt x="0" y="10476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95812" y="2579140"/>
            <a:ext cx="704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Images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27145" y="2384635"/>
            <a:ext cx="3808095" cy="653415"/>
            <a:chOff x="5527145" y="2384635"/>
            <a:chExt cx="3808095" cy="653415"/>
          </a:xfrm>
        </p:grpSpPr>
        <p:sp>
          <p:nvSpPr>
            <p:cNvPr id="8" name="object 8"/>
            <p:cNvSpPr/>
            <p:nvPr/>
          </p:nvSpPr>
          <p:spPr>
            <a:xfrm>
              <a:off x="5539422" y="2396912"/>
              <a:ext cx="3783965" cy="628650"/>
            </a:xfrm>
            <a:custGeom>
              <a:avLst/>
              <a:gdLst/>
              <a:ahLst/>
              <a:cxnLst/>
              <a:rect l="l" t="t" r="r" b="b"/>
              <a:pathLst>
                <a:path w="3783965" h="628650">
                  <a:moveTo>
                    <a:pt x="3678627" y="0"/>
                  </a:moveTo>
                  <a:lnTo>
                    <a:pt x="104775" y="0"/>
                  </a:lnTo>
                  <a:lnTo>
                    <a:pt x="63991" y="8232"/>
                  </a:lnTo>
                  <a:lnTo>
                    <a:pt x="30687" y="30684"/>
                  </a:lnTo>
                  <a:lnTo>
                    <a:pt x="8233" y="63984"/>
                  </a:lnTo>
                  <a:lnTo>
                    <a:pt x="0" y="104762"/>
                  </a:lnTo>
                  <a:lnTo>
                    <a:pt x="0" y="523803"/>
                  </a:lnTo>
                  <a:lnTo>
                    <a:pt x="8233" y="564582"/>
                  </a:lnTo>
                  <a:lnTo>
                    <a:pt x="30687" y="597882"/>
                  </a:lnTo>
                  <a:lnTo>
                    <a:pt x="63991" y="620333"/>
                  </a:lnTo>
                  <a:lnTo>
                    <a:pt x="104775" y="628566"/>
                  </a:lnTo>
                  <a:lnTo>
                    <a:pt x="3678627" y="628566"/>
                  </a:lnTo>
                  <a:lnTo>
                    <a:pt x="3719410" y="620333"/>
                  </a:lnTo>
                  <a:lnTo>
                    <a:pt x="3752714" y="597882"/>
                  </a:lnTo>
                  <a:lnTo>
                    <a:pt x="3775168" y="564582"/>
                  </a:lnTo>
                  <a:lnTo>
                    <a:pt x="3783402" y="523803"/>
                  </a:lnTo>
                  <a:lnTo>
                    <a:pt x="3783402" y="104762"/>
                  </a:lnTo>
                  <a:lnTo>
                    <a:pt x="3775168" y="63984"/>
                  </a:lnTo>
                  <a:lnTo>
                    <a:pt x="3752714" y="30684"/>
                  </a:lnTo>
                  <a:lnTo>
                    <a:pt x="3719410" y="8232"/>
                  </a:lnTo>
                  <a:lnTo>
                    <a:pt x="3678627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39422" y="2396912"/>
              <a:ext cx="3783965" cy="628650"/>
            </a:xfrm>
            <a:custGeom>
              <a:avLst/>
              <a:gdLst/>
              <a:ahLst/>
              <a:cxnLst/>
              <a:rect l="l" t="t" r="r" b="b"/>
              <a:pathLst>
                <a:path w="3783965" h="628650">
                  <a:moveTo>
                    <a:pt x="0" y="104762"/>
                  </a:moveTo>
                  <a:lnTo>
                    <a:pt x="8233" y="63984"/>
                  </a:lnTo>
                  <a:lnTo>
                    <a:pt x="30688" y="30684"/>
                  </a:lnTo>
                  <a:lnTo>
                    <a:pt x="63992" y="8232"/>
                  </a:lnTo>
                  <a:lnTo>
                    <a:pt x="104775" y="0"/>
                  </a:lnTo>
                  <a:lnTo>
                    <a:pt x="3678627" y="0"/>
                  </a:lnTo>
                  <a:lnTo>
                    <a:pt x="3719411" y="8232"/>
                  </a:lnTo>
                  <a:lnTo>
                    <a:pt x="3752715" y="30684"/>
                  </a:lnTo>
                  <a:lnTo>
                    <a:pt x="3775169" y="63984"/>
                  </a:lnTo>
                  <a:lnTo>
                    <a:pt x="3783403" y="104762"/>
                  </a:lnTo>
                  <a:lnTo>
                    <a:pt x="3783403" y="523803"/>
                  </a:lnTo>
                  <a:lnTo>
                    <a:pt x="3775169" y="564581"/>
                  </a:lnTo>
                  <a:lnTo>
                    <a:pt x="3752715" y="597881"/>
                  </a:lnTo>
                  <a:lnTo>
                    <a:pt x="3719411" y="620332"/>
                  </a:lnTo>
                  <a:lnTo>
                    <a:pt x="3678627" y="628565"/>
                  </a:lnTo>
                  <a:lnTo>
                    <a:pt x="104775" y="628565"/>
                  </a:lnTo>
                  <a:lnTo>
                    <a:pt x="63992" y="620332"/>
                  </a:lnTo>
                  <a:lnTo>
                    <a:pt x="30688" y="597881"/>
                  </a:lnTo>
                  <a:lnTo>
                    <a:pt x="8233" y="564581"/>
                  </a:lnTo>
                  <a:lnTo>
                    <a:pt x="0" y="523803"/>
                  </a:lnTo>
                  <a:lnTo>
                    <a:pt x="0" y="10476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10237" y="2579140"/>
            <a:ext cx="10394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45597" y="3264627"/>
            <a:ext cx="3808095" cy="727075"/>
            <a:chOff x="1345597" y="3264627"/>
            <a:chExt cx="3808095" cy="727075"/>
          </a:xfrm>
        </p:grpSpPr>
        <p:sp>
          <p:nvSpPr>
            <p:cNvPr id="12" name="object 12"/>
            <p:cNvSpPr/>
            <p:nvPr/>
          </p:nvSpPr>
          <p:spPr>
            <a:xfrm>
              <a:off x="1357873" y="3276904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3666401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5"/>
                  </a:lnTo>
                  <a:lnTo>
                    <a:pt x="117002" y="701898"/>
                  </a:lnTo>
                  <a:lnTo>
                    <a:pt x="3666401" y="701898"/>
                  </a:lnTo>
                  <a:lnTo>
                    <a:pt x="3711943" y="692705"/>
                  </a:lnTo>
                  <a:lnTo>
                    <a:pt x="3749134" y="667633"/>
                  </a:lnTo>
                  <a:lnTo>
                    <a:pt x="3774209" y="630447"/>
                  </a:lnTo>
                  <a:lnTo>
                    <a:pt x="3783403" y="584911"/>
                  </a:lnTo>
                  <a:lnTo>
                    <a:pt x="3783403" y="116987"/>
                  </a:lnTo>
                  <a:lnTo>
                    <a:pt x="3774209" y="71450"/>
                  </a:lnTo>
                  <a:lnTo>
                    <a:pt x="3749134" y="34264"/>
                  </a:lnTo>
                  <a:lnTo>
                    <a:pt x="3711943" y="9193"/>
                  </a:lnTo>
                  <a:lnTo>
                    <a:pt x="366640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57873" y="3276904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53928" y="3496588"/>
            <a:ext cx="9886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521751"/>
                </a:solidFill>
                <a:latin typeface="Tahoma"/>
                <a:cs typeface="Tahoma"/>
              </a:rPr>
              <a:t>Read-</a:t>
            </a:r>
            <a:r>
              <a:rPr sz="1500" b="1" spc="-20" dirty="0">
                <a:solidFill>
                  <a:srgbClr val="521751"/>
                </a:solidFill>
                <a:latin typeface="Tahoma"/>
                <a:cs typeface="Tahoma"/>
              </a:rPr>
              <a:t>only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45597" y="4068667"/>
            <a:ext cx="3808095" cy="727075"/>
            <a:chOff x="1345597" y="4068667"/>
            <a:chExt cx="3808095" cy="727075"/>
          </a:xfrm>
        </p:grpSpPr>
        <p:sp>
          <p:nvSpPr>
            <p:cNvPr id="16" name="object 16"/>
            <p:cNvSpPr/>
            <p:nvPr/>
          </p:nvSpPr>
          <p:spPr>
            <a:xfrm>
              <a:off x="1357873" y="408094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3666401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5"/>
                  </a:lnTo>
                  <a:lnTo>
                    <a:pt x="117002" y="701898"/>
                  </a:lnTo>
                  <a:lnTo>
                    <a:pt x="3666401" y="701898"/>
                  </a:lnTo>
                  <a:lnTo>
                    <a:pt x="3711943" y="692705"/>
                  </a:lnTo>
                  <a:lnTo>
                    <a:pt x="3749134" y="667633"/>
                  </a:lnTo>
                  <a:lnTo>
                    <a:pt x="3774209" y="630447"/>
                  </a:lnTo>
                  <a:lnTo>
                    <a:pt x="3783403" y="584911"/>
                  </a:lnTo>
                  <a:lnTo>
                    <a:pt x="3783403" y="116987"/>
                  </a:lnTo>
                  <a:lnTo>
                    <a:pt x="3774209" y="71450"/>
                  </a:lnTo>
                  <a:lnTo>
                    <a:pt x="3749134" y="34264"/>
                  </a:lnTo>
                  <a:lnTo>
                    <a:pt x="3711943" y="9193"/>
                  </a:lnTo>
                  <a:lnTo>
                    <a:pt x="366640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57873" y="408094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80258" y="4182388"/>
            <a:ext cx="31362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Once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created,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you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need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re-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build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them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change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something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45597" y="4872706"/>
            <a:ext cx="3808095" cy="727075"/>
            <a:chOff x="1345597" y="4872706"/>
            <a:chExt cx="3808095" cy="727075"/>
          </a:xfrm>
        </p:grpSpPr>
        <p:sp>
          <p:nvSpPr>
            <p:cNvPr id="20" name="object 20"/>
            <p:cNvSpPr/>
            <p:nvPr/>
          </p:nvSpPr>
          <p:spPr>
            <a:xfrm>
              <a:off x="1357873" y="488498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3666401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5"/>
                  </a:lnTo>
                  <a:lnTo>
                    <a:pt x="117002" y="701898"/>
                  </a:lnTo>
                  <a:lnTo>
                    <a:pt x="3666401" y="701898"/>
                  </a:lnTo>
                  <a:lnTo>
                    <a:pt x="3711943" y="692705"/>
                  </a:lnTo>
                  <a:lnTo>
                    <a:pt x="3749134" y="667633"/>
                  </a:lnTo>
                  <a:lnTo>
                    <a:pt x="3774209" y="630447"/>
                  </a:lnTo>
                  <a:lnTo>
                    <a:pt x="3783403" y="584911"/>
                  </a:lnTo>
                  <a:lnTo>
                    <a:pt x="3783403" y="116987"/>
                  </a:lnTo>
                  <a:lnTo>
                    <a:pt x="3774209" y="71450"/>
                  </a:lnTo>
                  <a:lnTo>
                    <a:pt x="3749134" y="34264"/>
                  </a:lnTo>
                  <a:lnTo>
                    <a:pt x="3711943" y="9193"/>
                  </a:lnTo>
                  <a:lnTo>
                    <a:pt x="366640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57873" y="488498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87761" y="4987060"/>
            <a:ext cx="31210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755" marR="5080" indent="-56769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Application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data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35" dirty="0">
                <a:solidFill>
                  <a:srgbClr val="521751"/>
                </a:solidFill>
                <a:latin typeface="Verdana"/>
                <a:cs typeface="Verdana"/>
              </a:rPr>
              <a:t>(e.g.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user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data)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is 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NOT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stored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in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images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527145" y="3264627"/>
            <a:ext cx="3808095" cy="727075"/>
            <a:chOff x="5527145" y="3264627"/>
            <a:chExt cx="3808095" cy="727075"/>
          </a:xfrm>
        </p:grpSpPr>
        <p:sp>
          <p:nvSpPr>
            <p:cNvPr id="24" name="object 24"/>
            <p:cNvSpPr/>
            <p:nvPr/>
          </p:nvSpPr>
          <p:spPr>
            <a:xfrm>
              <a:off x="5539422" y="3276904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3666399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5"/>
                  </a:lnTo>
                  <a:lnTo>
                    <a:pt x="117002" y="701898"/>
                  </a:lnTo>
                  <a:lnTo>
                    <a:pt x="3666399" y="701898"/>
                  </a:lnTo>
                  <a:lnTo>
                    <a:pt x="3711942" y="692705"/>
                  </a:lnTo>
                  <a:lnTo>
                    <a:pt x="3749133" y="667633"/>
                  </a:lnTo>
                  <a:lnTo>
                    <a:pt x="3774207" y="630447"/>
                  </a:lnTo>
                  <a:lnTo>
                    <a:pt x="3783402" y="584911"/>
                  </a:lnTo>
                  <a:lnTo>
                    <a:pt x="3783402" y="116987"/>
                  </a:lnTo>
                  <a:lnTo>
                    <a:pt x="3774207" y="71450"/>
                  </a:lnTo>
                  <a:lnTo>
                    <a:pt x="3749133" y="34264"/>
                  </a:lnTo>
                  <a:lnTo>
                    <a:pt x="3711942" y="9193"/>
                  </a:lnTo>
                  <a:lnTo>
                    <a:pt x="366639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9422" y="3276904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88818" y="3496588"/>
            <a:ext cx="1281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Read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G</a:t>
            </a:r>
            <a:r>
              <a:rPr sz="1500" b="1" spc="-5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Write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27145" y="4068667"/>
            <a:ext cx="3808095" cy="727075"/>
            <a:chOff x="5527145" y="4068667"/>
            <a:chExt cx="3808095" cy="727075"/>
          </a:xfrm>
        </p:grpSpPr>
        <p:sp>
          <p:nvSpPr>
            <p:cNvPr id="28" name="object 28"/>
            <p:cNvSpPr/>
            <p:nvPr/>
          </p:nvSpPr>
          <p:spPr>
            <a:xfrm>
              <a:off x="5539422" y="408094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3666399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5"/>
                  </a:lnTo>
                  <a:lnTo>
                    <a:pt x="117002" y="701898"/>
                  </a:lnTo>
                  <a:lnTo>
                    <a:pt x="3666399" y="701898"/>
                  </a:lnTo>
                  <a:lnTo>
                    <a:pt x="3711942" y="692705"/>
                  </a:lnTo>
                  <a:lnTo>
                    <a:pt x="3749133" y="667633"/>
                  </a:lnTo>
                  <a:lnTo>
                    <a:pt x="3774207" y="630447"/>
                  </a:lnTo>
                  <a:lnTo>
                    <a:pt x="3783402" y="584911"/>
                  </a:lnTo>
                  <a:lnTo>
                    <a:pt x="3783402" y="116987"/>
                  </a:lnTo>
                  <a:lnTo>
                    <a:pt x="3774207" y="71450"/>
                  </a:lnTo>
                  <a:lnTo>
                    <a:pt x="3749133" y="34264"/>
                  </a:lnTo>
                  <a:lnTo>
                    <a:pt x="3711942" y="9193"/>
                  </a:lnTo>
                  <a:lnTo>
                    <a:pt x="366639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9422" y="408094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44752" y="4182388"/>
            <a:ext cx="316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 marR="5080" indent="-461009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running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container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can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store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data </a:t>
            </a:r>
            <a:r>
              <a:rPr sz="1500" spc="-135" dirty="0">
                <a:solidFill>
                  <a:srgbClr val="FA923F"/>
                </a:solidFill>
                <a:latin typeface="Verdana"/>
                <a:cs typeface="Verdana"/>
              </a:rPr>
              <a:t>(e.g.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incoming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user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data)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527145" y="4872706"/>
            <a:ext cx="3808095" cy="727075"/>
            <a:chOff x="5527145" y="4872706"/>
            <a:chExt cx="3808095" cy="727075"/>
          </a:xfrm>
        </p:grpSpPr>
        <p:sp>
          <p:nvSpPr>
            <p:cNvPr id="32" name="object 32"/>
            <p:cNvSpPr/>
            <p:nvPr/>
          </p:nvSpPr>
          <p:spPr>
            <a:xfrm>
              <a:off x="5539422" y="488498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3666399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5"/>
                  </a:lnTo>
                  <a:lnTo>
                    <a:pt x="117002" y="701898"/>
                  </a:lnTo>
                  <a:lnTo>
                    <a:pt x="3666399" y="701898"/>
                  </a:lnTo>
                  <a:lnTo>
                    <a:pt x="3711942" y="692705"/>
                  </a:lnTo>
                  <a:lnTo>
                    <a:pt x="3749133" y="667633"/>
                  </a:lnTo>
                  <a:lnTo>
                    <a:pt x="3774207" y="630447"/>
                  </a:lnTo>
                  <a:lnTo>
                    <a:pt x="3783402" y="584911"/>
                  </a:lnTo>
                  <a:lnTo>
                    <a:pt x="3783402" y="116987"/>
                  </a:lnTo>
                  <a:lnTo>
                    <a:pt x="3774207" y="71450"/>
                  </a:lnTo>
                  <a:lnTo>
                    <a:pt x="3749133" y="34264"/>
                  </a:lnTo>
                  <a:lnTo>
                    <a:pt x="3711942" y="9193"/>
                  </a:lnTo>
                  <a:lnTo>
                    <a:pt x="366639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39422" y="4884983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10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89772" y="4987060"/>
            <a:ext cx="3080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400" marR="5080" indent="-1283335">
              <a:lnSpc>
                <a:spcPct val="100000"/>
              </a:lnSpc>
              <a:spcBef>
                <a:spcPts val="100"/>
              </a:spcBef>
            </a:pP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But:</a:t>
            </a:r>
            <a:r>
              <a:rPr sz="1500" spc="-114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Data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is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lost</a:t>
            </a:r>
            <a:r>
              <a:rPr sz="1500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when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container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stops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36371" y="5826031"/>
            <a:ext cx="3808095" cy="727075"/>
            <a:chOff x="3436371" y="5826031"/>
            <a:chExt cx="3808095" cy="727075"/>
          </a:xfrm>
        </p:grpSpPr>
        <p:sp>
          <p:nvSpPr>
            <p:cNvPr id="36" name="object 36"/>
            <p:cNvSpPr/>
            <p:nvPr/>
          </p:nvSpPr>
          <p:spPr>
            <a:xfrm>
              <a:off x="3448647" y="5838307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09">
                  <a:moveTo>
                    <a:pt x="3666399" y="0"/>
                  </a:moveTo>
                  <a:lnTo>
                    <a:pt x="117002" y="0"/>
                  </a:lnTo>
                  <a:lnTo>
                    <a:pt x="71459" y="9193"/>
                  </a:lnTo>
                  <a:lnTo>
                    <a:pt x="34269" y="34264"/>
                  </a:lnTo>
                  <a:lnTo>
                    <a:pt x="9194" y="71450"/>
                  </a:lnTo>
                  <a:lnTo>
                    <a:pt x="0" y="116987"/>
                  </a:lnTo>
                  <a:lnTo>
                    <a:pt x="0" y="584911"/>
                  </a:lnTo>
                  <a:lnTo>
                    <a:pt x="9194" y="630447"/>
                  </a:lnTo>
                  <a:lnTo>
                    <a:pt x="34269" y="667633"/>
                  </a:lnTo>
                  <a:lnTo>
                    <a:pt x="71459" y="692704"/>
                  </a:lnTo>
                  <a:lnTo>
                    <a:pt x="117002" y="701898"/>
                  </a:lnTo>
                  <a:lnTo>
                    <a:pt x="3666399" y="701898"/>
                  </a:lnTo>
                  <a:lnTo>
                    <a:pt x="3711942" y="692704"/>
                  </a:lnTo>
                  <a:lnTo>
                    <a:pt x="3749133" y="667633"/>
                  </a:lnTo>
                  <a:lnTo>
                    <a:pt x="3774207" y="630447"/>
                  </a:lnTo>
                  <a:lnTo>
                    <a:pt x="3783402" y="584911"/>
                  </a:lnTo>
                  <a:lnTo>
                    <a:pt x="3783402" y="116987"/>
                  </a:lnTo>
                  <a:lnTo>
                    <a:pt x="3774207" y="71450"/>
                  </a:lnTo>
                  <a:lnTo>
                    <a:pt x="3749133" y="34264"/>
                  </a:lnTo>
                  <a:lnTo>
                    <a:pt x="3711942" y="9193"/>
                  </a:lnTo>
                  <a:lnTo>
                    <a:pt x="3666399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48647" y="5838307"/>
              <a:ext cx="3783965" cy="702310"/>
            </a:xfrm>
            <a:custGeom>
              <a:avLst/>
              <a:gdLst/>
              <a:ahLst/>
              <a:cxnLst/>
              <a:rect l="l" t="t" r="r" b="b"/>
              <a:pathLst>
                <a:path w="3783965" h="702309">
                  <a:moveTo>
                    <a:pt x="0" y="116987"/>
                  </a:moveTo>
                  <a:lnTo>
                    <a:pt x="9194" y="71450"/>
                  </a:lnTo>
                  <a:lnTo>
                    <a:pt x="34269" y="34264"/>
                  </a:lnTo>
                  <a:lnTo>
                    <a:pt x="71459" y="9193"/>
                  </a:lnTo>
                  <a:lnTo>
                    <a:pt x="117002" y="0"/>
                  </a:lnTo>
                  <a:lnTo>
                    <a:pt x="3666401" y="0"/>
                  </a:lnTo>
                  <a:lnTo>
                    <a:pt x="3711943" y="9193"/>
                  </a:lnTo>
                  <a:lnTo>
                    <a:pt x="3749134" y="34264"/>
                  </a:lnTo>
                  <a:lnTo>
                    <a:pt x="3774208" y="71450"/>
                  </a:lnTo>
                  <a:lnTo>
                    <a:pt x="3783403" y="116987"/>
                  </a:lnTo>
                  <a:lnTo>
                    <a:pt x="3783403" y="584910"/>
                  </a:lnTo>
                  <a:lnTo>
                    <a:pt x="3774208" y="630447"/>
                  </a:lnTo>
                  <a:lnTo>
                    <a:pt x="3749134" y="667633"/>
                  </a:lnTo>
                  <a:lnTo>
                    <a:pt x="3711943" y="692704"/>
                  </a:lnTo>
                  <a:lnTo>
                    <a:pt x="3666401" y="701897"/>
                  </a:lnTo>
                  <a:lnTo>
                    <a:pt x="117002" y="701897"/>
                  </a:lnTo>
                  <a:lnTo>
                    <a:pt x="71459" y="692704"/>
                  </a:lnTo>
                  <a:lnTo>
                    <a:pt x="34269" y="667633"/>
                  </a:lnTo>
                  <a:lnTo>
                    <a:pt x="9194" y="630447"/>
                  </a:lnTo>
                  <a:lnTo>
                    <a:pt x="0" y="584910"/>
                  </a:lnTo>
                  <a:lnTo>
                    <a:pt x="0" y="11698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48931" y="6056908"/>
            <a:ext cx="33801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Solution</a:t>
            </a:r>
            <a:r>
              <a:rPr sz="1500" spc="-7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4F4F4F"/>
                </a:solidFill>
                <a:latin typeface="Verdana"/>
                <a:cs typeface="Verdana"/>
              </a:rPr>
              <a:t>for</a:t>
            </a:r>
            <a:r>
              <a:rPr sz="1500" spc="-8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persistent</a:t>
            </a:r>
            <a:r>
              <a:rPr sz="1500" spc="-9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data:</a:t>
            </a:r>
            <a:r>
              <a:rPr sz="1500" spc="-9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9" name="object 9">
            <a:extLst>
              <a:ext uri="{FF2B5EF4-FFF2-40B4-BE49-F238E27FC236}">
                <a16:creationId xmlns:a16="http://schemas.microsoft.com/office/drawing/2014/main" id="{E0D10C86-4BA9-0210-AFB1-1262F2290A39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2" y="1039378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Read-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Only,</a:t>
            </a:r>
            <a:r>
              <a:rPr sz="2400" b="1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5" dirty="0">
                <a:latin typeface="Arial" panose="020B0604020202020204" pitchFamily="34" charset="0"/>
                <a:cs typeface="Arial" panose="020B0604020202020204" pitchFamily="34" charset="0"/>
              </a:rPr>
              <a:t>Read-</a:t>
            </a:r>
            <a:r>
              <a:rPr sz="2400" b="1" spc="8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4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01599" y="825499"/>
            <a:ext cx="10477500" cy="5892800"/>
          </a:xfrm>
          <a:custGeom>
            <a:avLst/>
            <a:gdLst/>
            <a:ahLst/>
            <a:cxnLst/>
            <a:rect l="l" t="t" r="r" b="b"/>
            <a:pathLst>
              <a:path w="10477500" h="5892800">
                <a:moveTo>
                  <a:pt x="0" y="0"/>
                </a:moveTo>
                <a:lnTo>
                  <a:pt x="10477499" y="0"/>
                </a:lnTo>
                <a:lnTo>
                  <a:pt x="10477499" y="5892800"/>
                </a:lnTo>
                <a:lnTo>
                  <a:pt x="0" y="5892800"/>
                </a:lnTo>
                <a:lnTo>
                  <a:pt x="0" y="0"/>
                </a:lnTo>
                <a:close/>
              </a:path>
            </a:pathLst>
          </a:custGeom>
          <a:ln w="10912">
            <a:solidFill>
              <a:srgbClr val="3A0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94111" y="2811651"/>
            <a:ext cx="5092700" cy="3569335"/>
            <a:chOff x="2794111" y="2811651"/>
            <a:chExt cx="5092700" cy="3569335"/>
          </a:xfrm>
        </p:grpSpPr>
        <p:sp>
          <p:nvSpPr>
            <p:cNvPr id="7" name="object 7"/>
            <p:cNvSpPr/>
            <p:nvPr/>
          </p:nvSpPr>
          <p:spPr>
            <a:xfrm>
              <a:off x="2806388" y="2823928"/>
              <a:ext cx="5067935" cy="3544570"/>
            </a:xfrm>
            <a:custGeom>
              <a:avLst/>
              <a:gdLst/>
              <a:ahLst/>
              <a:cxnLst/>
              <a:rect l="l" t="t" r="r" b="b"/>
              <a:pathLst>
                <a:path w="5067934" h="3544570">
                  <a:moveTo>
                    <a:pt x="4477129" y="0"/>
                  </a:moveTo>
                  <a:lnTo>
                    <a:pt x="590791" y="0"/>
                  </a:lnTo>
                  <a:lnTo>
                    <a:pt x="542337" y="1958"/>
                  </a:lnTo>
                  <a:lnTo>
                    <a:pt x="494961" y="7731"/>
                  </a:lnTo>
                  <a:lnTo>
                    <a:pt x="448817" y="17167"/>
                  </a:lnTo>
                  <a:lnTo>
                    <a:pt x="404055" y="30114"/>
                  </a:lnTo>
                  <a:lnTo>
                    <a:pt x="360828" y="46421"/>
                  </a:lnTo>
                  <a:lnTo>
                    <a:pt x="319288" y="65934"/>
                  </a:lnTo>
                  <a:lnTo>
                    <a:pt x="279587" y="88502"/>
                  </a:lnTo>
                  <a:lnTo>
                    <a:pt x="241877" y="113973"/>
                  </a:lnTo>
                  <a:lnTo>
                    <a:pt x="206310" y="142195"/>
                  </a:lnTo>
                  <a:lnTo>
                    <a:pt x="173038" y="173015"/>
                  </a:lnTo>
                  <a:lnTo>
                    <a:pt x="142214" y="206283"/>
                  </a:lnTo>
                  <a:lnTo>
                    <a:pt x="113988" y="241845"/>
                  </a:lnTo>
                  <a:lnTo>
                    <a:pt x="88514" y="279550"/>
                  </a:lnTo>
                  <a:lnTo>
                    <a:pt x="65943" y="319246"/>
                  </a:lnTo>
                  <a:lnTo>
                    <a:pt x="46427" y="360780"/>
                  </a:lnTo>
                  <a:lnTo>
                    <a:pt x="30118" y="404001"/>
                  </a:lnTo>
                  <a:lnTo>
                    <a:pt x="17169" y="448757"/>
                  </a:lnTo>
                  <a:lnTo>
                    <a:pt x="7732" y="494895"/>
                  </a:lnTo>
                  <a:lnTo>
                    <a:pt x="1958" y="542264"/>
                  </a:lnTo>
                  <a:lnTo>
                    <a:pt x="0" y="590712"/>
                  </a:lnTo>
                  <a:lnTo>
                    <a:pt x="0" y="2953508"/>
                  </a:lnTo>
                  <a:lnTo>
                    <a:pt x="1958" y="3001955"/>
                  </a:lnTo>
                  <a:lnTo>
                    <a:pt x="7732" y="3049324"/>
                  </a:lnTo>
                  <a:lnTo>
                    <a:pt x="17169" y="3095463"/>
                  </a:lnTo>
                  <a:lnTo>
                    <a:pt x="30118" y="3140218"/>
                  </a:lnTo>
                  <a:lnTo>
                    <a:pt x="46427" y="3183440"/>
                  </a:lnTo>
                  <a:lnTo>
                    <a:pt x="65943" y="3224974"/>
                  </a:lnTo>
                  <a:lnTo>
                    <a:pt x="88514" y="3264670"/>
                  </a:lnTo>
                  <a:lnTo>
                    <a:pt x="113988" y="3302375"/>
                  </a:lnTo>
                  <a:lnTo>
                    <a:pt x="142214" y="3337937"/>
                  </a:lnTo>
                  <a:lnTo>
                    <a:pt x="173038" y="3371204"/>
                  </a:lnTo>
                  <a:lnTo>
                    <a:pt x="206310" y="3402025"/>
                  </a:lnTo>
                  <a:lnTo>
                    <a:pt x="241877" y="3430247"/>
                  </a:lnTo>
                  <a:lnTo>
                    <a:pt x="279587" y="3455718"/>
                  </a:lnTo>
                  <a:lnTo>
                    <a:pt x="319288" y="3478286"/>
                  </a:lnTo>
                  <a:lnTo>
                    <a:pt x="360828" y="3497799"/>
                  </a:lnTo>
                  <a:lnTo>
                    <a:pt x="404055" y="3514105"/>
                  </a:lnTo>
                  <a:lnTo>
                    <a:pt x="448817" y="3527052"/>
                  </a:lnTo>
                  <a:lnTo>
                    <a:pt x="494961" y="3536489"/>
                  </a:lnTo>
                  <a:lnTo>
                    <a:pt x="542337" y="3542262"/>
                  </a:lnTo>
                  <a:lnTo>
                    <a:pt x="590791" y="3544220"/>
                  </a:lnTo>
                  <a:lnTo>
                    <a:pt x="4477129" y="3544220"/>
                  </a:lnTo>
                  <a:lnTo>
                    <a:pt x="4525583" y="3542262"/>
                  </a:lnTo>
                  <a:lnTo>
                    <a:pt x="4572959" y="3536489"/>
                  </a:lnTo>
                  <a:lnTo>
                    <a:pt x="4619103" y="3527052"/>
                  </a:lnTo>
                  <a:lnTo>
                    <a:pt x="4663865" y="3514105"/>
                  </a:lnTo>
                  <a:lnTo>
                    <a:pt x="4707092" y="3497799"/>
                  </a:lnTo>
                  <a:lnTo>
                    <a:pt x="4748632" y="3478286"/>
                  </a:lnTo>
                  <a:lnTo>
                    <a:pt x="4788333" y="3455718"/>
                  </a:lnTo>
                  <a:lnTo>
                    <a:pt x="4826043" y="3430247"/>
                  </a:lnTo>
                  <a:lnTo>
                    <a:pt x="4861610" y="3402025"/>
                  </a:lnTo>
                  <a:lnTo>
                    <a:pt x="4894882" y="3371204"/>
                  </a:lnTo>
                  <a:lnTo>
                    <a:pt x="4925706" y="3337937"/>
                  </a:lnTo>
                  <a:lnTo>
                    <a:pt x="4953932" y="3302375"/>
                  </a:lnTo>
                  <a:lnTo>
                    <a:pt x="4979406" y="3264670"/>
                  </a:lnTo>
                  <a:lnTo>
                    <a:pt x="5001977" y="3224974"/>
                  </a:lnTo>
                  <a:lnTo>
                    <a:pt x="5021493" y="3183440"/>
                  </a:lnTo>
                  <a:lnTo>
                    <a:pt x="5037802" y="3140218"/>
                  </a:lnTo>
                  <a:lnTo>
                    <a:pt x="5050751" y="3095463"/>
                  </a:lnTo>
                  <a:lnTo>
                    <a:pt x="5060188" y="3049324"/>
                  </a:lnTo>
                  <a:lnTo>
                    <a:pt x="5065962" y="3001955"/>
                  </a:lnTo>
                  <a:lnTo>
                    <a:pt x="5067921" y="2953508"/>
                  </a:lnTo>
                  <a:lnTo>
                    <a:pt x="5067921" y="590712"/>
                  </a:lnTo>
                  <a:lnTo>
                    <a:pt x="5065962" y="542264"/>
                  </a:lnTo>
                  <a:lnTo>
                    <a:pt x="5060188" y="494895"/>
                  </a:lnTo>
                  <a:lnTo>
                    <a:pt x="5050751" y="448757"/>
                  </a:lnTo>
                  <a:lnTo>
                    <a:pt x="5037802" y="404001"/>
                  </a:lnTo>
                  <a:lnTo>
                    <a:pt x="5021493" y="360780"/>
                  </a:lnTo>
                  <a:lnTo>
                    <a:pt x="5001977" y="319246"/>
                  </a:lnTo>
                  <a:lnTo>
                    <a:pt x="4979406" y="279550"/>
                  </a:lnTo>
                  <a:lnTo>
                    <a:pt x="4953932" y="241845"/>
                  </a:lnTo>
                  <a:lnTo>
                    <a:pt x="4925706" y="206283"/>
                  </a:lnTo>
                  <a:lnTo>
                    <a:pt x="4894882" y="173015"/>
                  </a:lnTo>
                  <a:lnTo>
                    <a:pt x="4861610" y="142195"/>
                  </a:lnTo>
                  <a:lnTo>
                    <a:pt x="4826043" y="113973"/>
                  </a:lnTo>
                  <a:lnTo>
                    <a:pt x="4788333" y="88502"/>
                  </a:lnTo>
                  <a:lnTo>
                    <a:pt x="4748632" y="65934"/>
                  </a:lnTo>
                  <a:lnTo>
                    <a:pt x="4707092" y="46421"/>
                  </a:lnTo>
                  <a:lnTo>
                    <a:pt x="4663865" y="30114"/>
                  </a:lnTo>
                  <a:lnTo>
                    <a:pt x="4619103" y="17167"/>
                  </a:lnTo>
                  <a:lnTo>
                    <a:pt x="4572959" y="7731"/>
                  </a:lnTo>
                  <a:lnTo>
                    <a:pt x="4525583" y="1958"/>
                  </a:lnTo>
                  <a:lnTo>
                    <a:pt x="447712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388" y="2823928"/>
              <a:ext cx="5067935" cy="3544570"/>
            </a:xfrm>
            <a:custGeom>
              <a:avLst/>
              <a:gdLst/>
              <a:ahLst/>
              <a:cxnLst/>
              <a:rect l="l" t="t" r="r" b="b"/>
              <a:pathLst>
                <a:path w="5067934" h="3544570">
                  <a:moveTo>
                    <a:pt x="0" y="590712"/>
                  </a:moveTo>
                  <a:lnTo>
                    <a:pt x="1958" y="542265"/>
                  </a:lnTo>
                  <a:lnTo>
                    <a:pt x="7732" y="494896"/>
                  </a:lnTo>
                  <a:lnTo>
                    <a:pt x="17169" y="448757"/>
                  </a:lnTo>
                  <a:lnTo>
                    <a:pt x="30118" y="404001"/>
                  </a:lnTo>
                  <a:lnTo>
                    <a:pt x="46427" y="360780"/>
                  </a:lnTo>
                  <a:lnTo>
                    <a:pt x="65943" y="319246"/>
                  </a:lnTo>
                  <a:lnTo>
                    <a:pt x="88514" y="279550"/>
                  </a:lnTo>
                  <a:lnTo>
                    <a:pt x="113988" y="241845"/>
                  </a:lnTo>
                  <a:lnTo>
                    <a:pt x="142214" y="206283"/>
                  </a:lnTo>
                  <a:lnTo>
                    <a:pt x="173038" y="173015"/>
                  </a:lnTo>
                  <a:lnTo>
                    <a:pt x="206310" y="142195"/>
                  </a:lnTo>
                  <a:lnTo>
                    <a:pt x="241877" y="113973"/>
                  </a:lnTo>
                  <a:lnTo>
                    <a:pt x="279587" y="88502"/>
                  </a:lnTo>
                  <a:lnTo>
                    <a:pt x="319289" y="65934"/>
                  </a:lnTo>
                  <a:lnTo>
                    <a:pt x="360829" y="46421"/>
                  </a:lnTo>
                  <a:lnTo>
                    <a:pt x="404056" y="30114"/>
                  </a:lnTo>
                  <a:lnTo>
                    <a:pt x="448817" y="17167"/>
                  </a:lnTo>
                  <a:lnTo>
                    <a:pt x="494962" y="7731"/>
                  </a:lnTo>
                  <a:lnTo>
                    <a:pt x="542337" y="1958"/>
                  </a:lnTo>
                  <a:lnTo>
                    <a:pt x="590791" y="0"/>
                  </a:lnTo>
                  <a:lnTo>
                    <a:pt x="4477129" y="0"/>
                  </a:lnTo>
                  <a:lnTo>
                    <a:pt x="4525583" y="1958"/>
                  </a:lnTo>
                  <a:lnTo>
                    <a:pt x="4572959" y="7731"/>
                  </a:lnTo>
                  <a:lnTo>
                    <a:pt x="4619104" y="17167"/>
                  </a:lnTo>
                  <a:lnTo>
                    <a:pt x="4663865" y="30114"/>
                  </a:lnTo>
                  <a:lnTo>
                    <a:pt x="4707092" y="46421"/>
                  </a:lnTo>
                  <a:lnTo>
                    <a:pt x="4748632" y="65934"/>
                  </a:lnTo>
                  <a:lnTo>
                    <a:pt x="4788333" y="88502"/>
                  </a:lnTo>
                  <a:lnTo>
                    <a:pt x="4826043" y="113973"/>
                  </a:lnTo>
                  <a:lnTo>
                    <a:pt x="4861610" y="142195"/>
                  </a:lnTo>
                  <a:lnTo>
                    <a:pt x="4894882" y="173015"/>
                  </a:lnTo>
                  <a:lnTo>
                    <a:pt x="4925707" y="206283"/>
                  </a:lnTo>
                  <a:lnTo>
                    <a:pt x="4953933" y="241845"/>
                  </a:lnTo>
                  <a:lnTo>
                    <a:pt x="4979407" y="279550"/>
                  </a:lnTo>
                  <a:lnTo>
                    <a:pt x="5001978" y="319246"/>
                  </a:lnTo>
                  <a:lnTo>
                    <a:pt x="5021494" y="360780"/>
                  </a:lnTo>
                  <a:lnTo>
                    <a:pt x="5037802" y="404001"/>
                  </a:lnTo>
                  <a:lnTo>
                    <a:pt x="5050751" y="448757"/>
                  </a:lnTo>
                  <a:lnTo>
                    <a:pt x="5060189" y="494896"/>
                  </a:lnTo>
                  <a:lnTo>
                    <a:pt x="5065963" y="542265"/>
                  </a:lnTo>
                  <a:lnTo>
                    <a:pt x="5067921" y="590712"/>
                  </a:lnTo>
                  <a:lnTo>
                    <a:pt x="5067921" y="2953508"/>
                  </a:lnTo>
                  <a:lnTo>
                    <a:pt x="5065963" y="3001956"/>
                  </a:lnTo>
                  <a:lnTo>
                    <a:pt x="5060189" y="3049325"/>
                  </a:lnTo>
                  <a:lnTo>
                    <a:pt x="5050751" y="3095463"/>
                  </a:lnTo>
                  <a:lnTo>
                    <a:pt x="5037802" y="3140219"/>
                  </a:lnTo>
                  <a:lnTo>
                    <a:pt x="5021494" y="3183440"/>
                  </a:lnTo>
                  <a:lnTo>
                    <a:pt x="5001978" y="3224975"/>
                  </a:lnTo>
                  <a:lnTo>
                    <a:pt x="4979407" y="3264671"/>
                  </a:lnTo>
                  <a:lnTo>
                    <a:pt x="4953933" y="3302376"/>
                  </a:lnTo>
                  <a:lnTo>
                    <a:pt x="4925707" y="3337938"/>
                  </a:lnTo>
                  <a:lnTo>
                    <a:pt x="4894882" y="3371205"/>
                  </a:lnTo>
                  <a:lnTo>
                    <a:pt x="4861610" y="3402026"/>
                  </a:lnTo>
                  <a:lnTo>
                    <a:pt x="4826043" y="3430248"/>
                  </a:lnTo>
                  <a:lnTo>
                    <a:pt x="4788333" y="3455719"/>
                  </a:lnTo>
                  <a:lnTo>
                    <a:pt x="4748632" y="3478287"/>
                  </a:lnTo>
                  <a:lnTo>
                    <a:pt x="4707092" y="3497800"/>
                  </a:lnTo>
                  <a:lnTo>
                    <a:pt x="4663865" y="3514106"/>
                  </a:lnTo>
                  <a:lnTo>
                    <a:pt x="4619104" y="3527053"/>
                  </a:lnTo>
                  <a:lnTo>
                    <a:pt x="4572959" y="3536489"/>
                  </a:lnTo>
                  <a:lnTo>
                    <a:pt x="4525583" y="3542263"/>
                  </a:lnTo>
                  <a:lnTo>
                    <a:pt x="4477129" y="3544221"/>
                  </a:lnTo>
                  <a:lnTo>
                    <a:pt x="590791" y="3544221"/>
                  </a:lnTo>
                  <a:lnTo>
                    <a:pt x="542337" y="3542263"/>
                  </a:lnTo>
                  <a:lnTo>
                    <a:pt x="494962" y="3536489"/>
                  </a:lnTo>
                  <a:lnTo>
                    <a:pt x="448817" y="3527053"/>
                  </a:lnTo>
                  <a:lnTo>
                    <a:pt x="404056" y="3514106"/>
                  </a:lnTo>
                  <a:lnTo>
                    <a:pt x="360829" y="3497800"/>
                  </a:lnTo>
                  <a:lnTo>
                    <a:pt x="319289" y="3478287"/>
                  </a:lnTo>
                  <a:lnTo>
                    <a:pt x="279587" y="3455719"/>
                  </a:lnTo>
                  <a:lnTo>
                    <a:pt x="241877" y="3430248"/>
                  </a:lnTo>
                  <a:lnTo>
                    <a:pt x="206310" y="3402026"/>
                  </a:lnTo>
                  <a:lnTo>
                    <a:pt x="173038" y="3371205"/>
                  </a:lnTo>
                  <a:lnTo>
                    <a:pt x="142214" y="3337938"/>
                  </a:lnTo>
                  <a:lnTo>
                    <a:pt x="113988" y="3302376"/>
                  </a:lnTo>
                  <a:lnTo>
                    <a:pt x="88514" y="3264671"/>
                  </a:lnTo>
                  <a:lnTo>
                    <a:pt x="65943" y="3224975"/>
                  </a:lnTo>
                  <a:lnTo>
                    <a:pt x="46427" y="3183440"/>
                  </a:lnTo>
                  <a:lnTo>
                    <a:pt x="30118" y="3140219"/>
                  </a:lnTo>
                  <a:lnTo>
                    <a:pt x="17169" y="3095463"/>
                  </a:lnTo>
                  <a:lnTo>
                    <a:pt x="7732" y="3049325"/>
                  </a:lnTo>
                  <a:lnTo>
                    <a:pt x="1958" y="3001956"/>
                  </a:lnTo>
                  <a:lnTo>
                    <a:pt x="0" y="2953508"/>
                  </a:lnTo>
                  <a:lnTo>
                    <a:pt x="0" y="590712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2177169" y="1089819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76218" y="1179101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en-US"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sz="2400" b="1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sz="24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69829" y="3981563"/>
            <a:ext cx="4341495" cy="2194560"/>
            <a:chOff x="3169829" y="3981563"/>
            <a:chExt cx="4341495" cy="2194560"/>
          </a:xfrm>
        </p:grpSpPr>
        <p:sp>
          <p:nvSpPr>
            <p:cNvPr id="12" name="object 12"/>
            <p:cNvSpPr/>
            <p:nvPr/>
          </p:nvSpPr>
          <p:spPr>
            <a:xfrm>
              <a:off x="3182212" y="3993946"/>
              <a:ext cx="4316730" cy="2169795"/>
            </a:xfrm>
            <a:custGeom>
              <a:avLst/>
              <a:gdLst/>
              <a:ahLst/>
              <a:cxnLst/>
              <a:rect l="l" t="t" r="r" b="b"/>
              <a:pathLst>
                <a:path w="4316730" h="2169795">
                  <a:moveTo>
                    <a:pt x="3954677" y="0"/>
                  </a:moveTo>
                  <a:lnTo>
                    <a:pt x="361596" y="0"/>
                  </a:lnTo>
                  <a:lnTo>
                    <a:pt x="312530" y="3300"/>
                  </a:lnTo>
                  <a:lnTo>
                    <a:pt x="265469" y="12914"/>
                  </a:lnTo>
                  <a:lnTo>
                    <a:pt x="220846" y="28412"/>
                  </a:lnTo>
                  <a:lnTo>
                    <a:pt x="179091" y="49362"/>
                  </a:lnTo>
                  <a:lnTo>
                    <a:pt x="140635" y="75333"/>
                  </a:lnTo>
                  <a:lnTo>
                    <a:pt x="105909" y="105895"/>
                  </a:lnTo>
                  <a:lnTo>
                    <a:pt x="75343" y="140617"/>
                  </a:lnTo>
                  <a:lnTo>
                    <a:pt x="49368" y="179068"/>
                  </a:lnTo>
                  <a:lnTo>
                    <a:pt x="28416" y="220817"/>
                  </a:lnTo>
                  <a:lnTo>
                    <a:pt x="12916" y="265434"/>
                  </a:lnTo>
                  <a:lnTo>
                    <a:pt x="3300" y="312488"/>
                  </a:lnTo>
                  <a:lnTo>
                    <a:pt x="0" y="361548"/>
                  </a:lnTo>
                  <a:lnTo>
                    <a:pt x="0" y="1807686"/>
                  </a:lnTo>
                  <a:lnTo>
                    <a:pt x="3300" y="1856746"/>
                  </a:lnTo>
                  <a:lnTo>
                    <a:pt x="12916" y="1903800"/>
                  </a:lnTo>
                  <a:lnTo>
                    <a:pt x="28416" y="1948417"/>
                  </a:lnTo>
                  <a:lnTo>
                    <a:pt x="49368" y="1990166"/>
                  </a:lnTo>
                  <a:lnTo>
                    <a:pt x="75343" y="2028618"/>
                  </a:lnTo>
                  <a:lnTo>
                    <a:pt x="105909" y="2063339"/>
                  </a:lnTo>
                  <a:lnTo>
                    <a:pt x="140635" y="2093901"/>
                  </a:lnTo>
                  <a:lnTo>
                    <a:pt x="179091" y="2119873"/>
                  </a:lnTo>
                  <a:lnTo>
                    <a:pt x="220846" y="2140822"/>
                  </a:lnTo>
                  <a:lnTo>
                    <a:pt x="265469" y="2156320"/>
                  </a:lnTo>
                  <a:lnTo>
                    <a:pt x="312530" y="2165934"/>
                  </a:lnTo>
                  <a:lnTo>
                    <a:pt x="361596" y="2169234"/>
                  </a:lnTo>
                  <a:lnTo>
                    <a:pt x="3954677" y="2169234"/>
                  </a:lnTo>
                  <a:lnTo>
                    <a:pt x="4003743" y="2165934"/>
                  </a:lnTo>
                  <a:lnTo>
                    <a:pt x="4050804" y="2156320"/>
                  </a:lnTo>
                  <a:lnTo>
                    <a:pt x="4095427" y="2140822"/>
                  </a:lnTo>
                  <a:lnTo>
                    <a:pt x="4137182" y="2119873"/>
                  </a:lnTo>
                  <a:lnTo>
                    <a:pt x="4175638" y="2093901"/>
                  </a:lnTo>
                  <a:lnTo>
                    <a:pt x="4210364" y="2063339"/>
                  </a:lnTo>
                  <a:lnTo>
                    <a:pt x="4240930" y="2028618"/>
                  </a:lnTo>
                  <a:lnTo>
                    <a:pt x="4266905" y="1990166"/>
                  </a:lnTo>
                  <a:lnTo>
                    <a:pt x="4287858" y="1948417"/>
                  </a:lnTo>
                  <a:lnTo>
                    <a:pt x="4303357" y="1903800"/>
                  </a:lnTo>
                  <a:lnTo>
                    <a:pt x="4312973" y="1856746"/>
                  </a:lnTo>
                  <a:lnTo>
                    <a:pt x="4316274" y="1807686"/>
                  </a:lnTo>
                  <a:lnTo>
                    <a:pt x="4316274" y="361548"/>
                  </a:lnTo>
                  <a:lnTo>
                    <a:pt x="4312973" y="312488"/>
                  </a:lnTo>
                  <a:lnTo>
                    <a:pt x="4303357" y="265434"/>
                  </a:lnTo>
                  <a:lnTo>
                    <a:pt x="4287858" y="220817"/>
                  </a:lnTo>
                  <a:lnTo>
                    <a:pt x="4266905" y="179068"/>
                  </a:lnTo>
                  <a:lnTo>
                    <a:pt x="4240930" y="140617"/>
                  </a:lnTo>
                  <a:lnTo>
                    <a:pt x="4210364" y="105895"/>
                  </a:lnTo>
                  <a:lnTo>
                    <a:pt x="4175638" y="75333"/>
                  </a:lnTo>
                  <a:lnTo>
                    <a:pt x="4137182" y="49362"/>
                  </a:lnTo>
                  <a:lnTo>
                    <a:pt x="4095427" y="28412"/>
                  </a:lnTo>
                  <a:lnTo>
                    <a:pt x="4050804" y="12914"/>
                  </a:lnTo>
                  <a:lnTo>
                    <a:pt x="4003743" y="3300"/>
                  </a:lnTo>
                  <a:lnTo>
                    <a:pt x="3954677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2212" y="3993946"/>
              <a:ext cx="4316730" cy="2169795"/>
            </a:xfrm>
            <a:custGeom>
              <a:avLst/>
              <a:gdLst/>
              <a:ahLst/>
              <a:cxnLst/>
              <a:rect l="l" t="t" r="r" b="b"/>
              <a:pathLst>
                <a:path w="4316730" h="2169795">
                  <a:moveTo>
                    <a:pt x="0" y="361548"/>
                  </a:moveTo>
                  <a:lnTo>
                    <a:pt x="3300" y="312488"/>
                  </a:lnTo>
                  <a:lnTo>
                    <a:pt x="12916" y="265434"/>
                  </a:lnTo>
                  <a:lnTo>
                    <a:pt x="28416" y="220817"/>
                  </a:lnTo>
                  <a:lnTo>
                    <a:pt x="49368" y="179068"/>
                  </a:lnTo>
                  <a:lnTo>
                    <a:pt x="75343" y="140617"/>
                  </a:lnTo>
                  <a:lnTo>
                    <a:pt x="105909" y="105895"/>
                  </a:lnTo>
                  <a:lnTo>
                    <a:pt x="140635" y="75333"/>
                  </a:lnTo>
                  <a:lnTo>
                    <a:pt x="179091" y="49361"/>
                  </a:lnTo>
                  <a:lnTo>
                    <a:pt x="220846" y="28412"/>
                  </a:lnTo>
                  <a:lnTo>
                    <a:pt x="265469" y="12914"/>
                  </a:lnTo>
                  <a:lnTo>
                    <a:pt x="312530" y="3300"/>
                  </a:lnTo>
                  <a:lnTo>
                    <a:pt x="361596" y="0"/>
                  </a:lnTo>
                  <a:lnTo>
                    <a:pt x="3954677" y="0"/>
                  </a:lnTo>
                  <a:lnTo>
                    <a:pt x="4003744" y="3300"/>
                  </a:lnTo>
                  <a:lnTo>
                    <a:pt x="4050804" y="12914"/>
                  </a:lnTo>
                  <a:lnTo>
                    <a:pt x="4095427" y="28412"/>
                  </a:lnTo>
                  <a:lnTo>
                    <a:pt x="4137182" y="49361"/>
                  </a:lnTo>
                  <a:lnTo>
                    <a:pt x="4175638" y="75333"/>
                  </a:lnTo>
                  <a:lnTo>
                    <a:pt x="4210365" y="105895"/>
                  </a:lnTo>
                  <a:lnTo>
                    <a:pt x="4240931" y="140617"/>
                  </a:lnTo>
                  <a:lnTo>
                    <a:pt x="4266905" y="179068"/>
                  </a:lnTo>
                  <a:lnTo>
                    <a:pt x="4287858" y="220817"/>
                  </a:lnTo>
                  <a:lnTo>
                    <a:pt x="4303357" y="265434"/>
                  </a:lnTo>
                  <a:lnTo>
                    <a:pt x="4312973" y="312488"/>
                  </a:lnTo>
                  <a:lnTo>
                    <a:pt x="4316274" y="361548"/>
                  </a:lnTo>
                  <a:lnTo>
                    <a:pt x="4316274" y="1807685"/>
                  </a:lnTo>
                  <a:lnTo>
                    <a:pt x="4312973" y="1856745"/>
                  </a:lnTo>
                  <a:lnTo>
                    <a:pt x="4303357" y="1903799"/>
                  </a:lnTo>
                  <a:lnTo>
                    <a:pt x="4287858" y="1948416"/>
                  </a:lnTo>
                  <a:lnTo>
                    <a:pt x="4266905" y="1990166"/>
                  </a:lnTo>
                  <a:lnTo>
                    <a:pt x="4240931" y="2028617"/>
                  </a:lnTo>
                  <a:lnTo>
                    <a:pt x="4210365" y="2063339"/>
                  </a:lnTo>
                  <a:lnTo>
                    <a:pt x="4175638" y="2093901"/>
                  </a:lnTo>
                  <a:lnTo>
                    <a:pt x="4137182" y="2119872"/>
                  </a:lnTo>
                  <a:lnTo>
                    <a:pt x="4095427" y="2140822"/>
                  </a:lnTo>
                  <a:lnTo>
                    <a:pt x="4050804" y="2156319"/>
                  </a:lnTo>
                  <a:lnTo>
                    <a:pt x="4003744" y="2165933"/>
                  </a:lnTo>
                  <a:lnTo>
                    <a:pt x="3954677" y="2169234"/>
                  </a:lnTo>
                  <a:lnTo>
                    <a:pt x="361596" y="2169234"/>
                  </a:lnTo>
                  <a:lnTo>
                    <a:pt x="312530" y="2165933"/>
                  </a:lnTo>
                  <a:lnTo>
                    <a:pt x="265469" y="2156319"/>
                  </a:lnTo>
                  <a:lnTo>
                    <a:pt x="220846" y="2140822"/>
                  </a:lnTo>
                  <a:lnTo>
                    <a:pt x="179091" y="2119872"/>
                  </a:lnTo>
                  <a:lnTo>
                    <a:pt x="140635" y="2093901"/>
                  </a:lnTo>
                  <a:lnTo>
                    <a:pt x="105909" y="2063339"/>
                  </a:lnTo>
                  <a:lnTo>
                    <a:pt x="75343" y="2028617"/>
                  </a:lnTo>
                  <a:lnTo>
                    <a:pt x="49368" y="1990166"/>
                  </a:lnTo>
                  <a:lnTo>
                    <a:pt x="28416" y="1948416"/>
                  </a:lnTo>
                  <a:lnTo>
                    <a:pt x="12916" y="1903799"/>
                  </a:lnTo>
                  <a:lnTo>
                    <a:pt x="3300" y="1856745"/>
                  </a:lnTo>
                  <a:lnTo>
                    <a:pt x="0" y="1807685"/>
                  </a:lnTo>
                  <a:lnTo>
                    <a:pt x="0" y="361548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3659" y="5420176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8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8"/>
                  </a:lnTo>
                  <a:lnTo>
                    <a:pt x="43472" y="421420"/>
                  </a:lnTo>
                  <a:lnTo>
                    <a:pt x="71178" y="427013"/>
                  </a:lnTo>
                  <a:lnTo>
                    <a:pt x="3442201" y="427013"/>
                  </a:lnTo>
                  <a:lnTo>
                    <a:pt x="3469907" y="421420"/>
                  </a:lnTo>
                  <a:lnTo>
                    <a:pt x="3492532" y="406168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8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3659" y="5420176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88630" y="5502172"/>
            <a:ext cx="1022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887" y="5568821"/>
            <a:ext cx="104775" cy="13652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160519" y="5502172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1: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71276" y="4852674"/>
            <a:ext cx="3538220" cy="452120"/>
            <a:chOff x="3571276" y="4852674"/>
            <a:chExt cx="3538220" cy="452120"/>
          </a:xfrm>
        </p:grpSpPr>
        <p:sp>
          <p:nvSpPr>
            <p:cNvPr id="20" name="object 20"/>
            <p:cNvSpPr/>
            <p:nvPr/>
          </p:nvSpPr>
          <p:spPr>
            <a:xfrm>
              <a:off x="3583659" y="486505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8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8"/>
                  </a:lnTo>
                  <a:lnTo>
                    <a:pt x="43472" y="421420"/>
                  </a:lnTo>
                  <a:lnTo>
                    <a:pt x="71178" y="427013"/>
                  </a:lnTo>
                  <a:lnTo>
                    <a:pt x="3442201" y="427013"/>
                  </a:lnTo>
                  <a:lnTo>
                    <a:pt x="3469907" y="421420"/>
                  </a:lnTo>
                  <a:lnTo>
                    <a:pt x="3492532" y="406168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8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83659" y="486505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988630" y="4947435"/>
            <a:ext cx="1022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887" y="5014085"/>
            <a:ext cx="104775" cy="13652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5160519" y="4947435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2: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71276" y="4297555"/>
            <a:ext cx="3538220" cy="452120"/>
            <a:chOff x="3571276" y="4297555"/>
            <a:chExt cx="3538220" cy="452120"/>
          </a:xfrm>
        </p:grpSpPr>
        <p:sp>
          <p:nvSpPr>
            <p:cNvPr id="26" name="object 26"/>
            <p:cNvSpPr/>
            <p:nvPr/>
          </p:nvSpPr>
          <p:spPr>
            <a:xfrm>
              <a:off x="3583659" y="430993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4"/>
                  </a:lnTo>
                  <a:lnTo>
                    <a:pt x="5593" y="43466"/>
                  </a:lnTo>
                  <a:lnTo>
                    <a:pt x="0" y="71169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9"/>
                  </a:lnTo>
                  <a:lnTo>
                    <a:pt x="43472" y="421421"/>
                  </a:lnTo>
                  <a:lnTo>
                    <a:pt x="71178" y="427014"/>
                  </a:lnTo>
                  <a:lnTo>
                    <a:pt x="3442201" y="427014"/>
                  </a:lnTo>
                  <a:lnTo>
                    <a:pt x="3469907" y="421421"/>
                  </a:lnTo>
                  <a:lnTo>
                    <a:pt x="3492532" y="406169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9"/>
                  </a:lnTo>
                  <a:lnTo>
                    <a:pt x="3507786" y="43466"/>
                  </a:lnTo>
                  <a:lnTo>
                    <a:pt x="3492532" y="20844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3659" y="4309937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88630" y="4392700"/>
            <a:ext cx="10223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Instruction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0887" y="4459349"/>
            <a:ext cx="104775" cy="13652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5160519" y="4392700"/>
            <a:ext cx="1529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85" dirty="0">
                <a:solidFill>
                  <a:srgbClr val="FFFFFF"/>
                </a:solidFill>
                <a:latin typeface="Verdana"/>
                <a:cs typeface="Verdana"/>
              </a:rPr>
              <a:t>3: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Image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71382" y="3161802"/>
            <a:ext cx="3538220" cy="452120"/>
            <a:chOff x="3571382" y="3161802"/>
            <a:chExt cx="3538220" cy="452120"/>
          </a:xfrm>
        </p:grpSpPr>
        <p:sp>
          <p:nvSpPr>
            <p:cNvPr id="32" name="object 32"/>
            <p:cNvSpPr/>
            <p:nvPr/>
          </p:nvSpPr>
          <p:spPr>
            <a:xfrm>
              <a:off x="3583659" y="3174078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3442201" y="0"/>
                  </a:moveTo>
                  <a:lnTo>
                    <a:pt x="71178" y="0"/>
                  </a:lnTo>
                  <a:lnTo>
                    <a:pt x="43472" y="5592"/>
                  </a:lnTo>
                  <a:lnTo>
                    <a:pt x="20847" y="20845"/>
                  </a:lnTo>
                  <a:lnTo>
                    <a:pt x="5593" y="43467"/>
                  </a:lnTo>
                  <a:lnTo>
                    <a:pt x="0" y="71169"/>
                  </a:lnTo>
                  <a:lnTo>
                    <a:pt x="0" y="355845"/>
                  </a:lnTo>
                  <a:lnTo>
                    <a:pt x="5593" y="383547"/>
                  </a:lnTo>
                  <a:lnTo>
                    <a:pt x="20847" y="406169"/>
                  </a:lnTo>
                  <a:lnTo>
                    <a:pt x="43472" y="421421"/>
                  </a:lnTo>
                  <a:lnTo>
                    <a:pt x="71178" y="427014"/>
                  </a:lnTo>
                  <a:lnTo>
                    <a:pt x="3442201" y="427014"/>
                  </a:lnTo>
                  <a:lnTo>
                    <a:pt x="3469907" y="421421"/>
                  </a:lnTo>
                  <a:lnTo>
                    <a:pt x="3492532" y="406169"/>
                  </a:lnTo>
                  <a:lnTo>
                    <a:pt x="3507786" y="383547"/>
                  </a:lnTo>
                  <a:lnTo>
                    <a:pt x="3513380" y="355845"/>
                  </a:lnTo>
                  <a:lnTo>
                    <a:pt x="3513380" y="71169"/>
                  </a:lnTo>
                  <a:lnTo>
                    <a:pt x="3507786" y="43467"/>
                  </a:lnTo>
                  <a:lnTo>
                    <a:pt x="3492532" y="20845"/>
                  </a:lnTo>
                  <a:lnTo>
                    <a:pt x="3469907" y="5592"/>
                  </a:lnTo>
                  <a:lnTo>
                    <a:pt x="344220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3659" y="3174078"/>
              <a:ext cx="3513454" cy="427355"/>
            </a:xfrm>
            <a:custGeom>
              <a:avLst/>
              <a:gdLst/>
              <a:ahLst/>
              <a:cxnLst/>
              <a:rect l="l" t="t" r="r" b="b"/>
              <a:pathLst>
                <a:path w="3513454" h="427354">
                  <a:moveTo>
                    <a:pt x="0" y="71169"/>
                  </a:moveTo>
                  <a:lnTo>
                    <a:pt x="5593" y="43466"/>
                  </a:lnTo>
                  <a:lnTo>
                    <a:pt x="20847" y="20844"/>
                  </a:lnTo>
                  <a:lnTo>
                    <a:pt x="43472" y="5592"/>
                  </a:lnTo>
                  <a:lnTo>
                    <a:pt x="71178" y="0"/>
                  </a:lnTo>
                  <a:lnTo>
                    <a:pt x="3442201" y="0"/>
                  </a:lnTo>
                  <a:lnTo>
                    <a:pt x="3469907" y="5592"/>
                  </a:lnTo>
                  <a:lnTo>
                    <a:pt x="3492531" y="20844"/>
                  </a:lnTo>
                  <a:lnTo>
                    <a:pt x="3507785" y="43466"/>
                  </a:lnTo>
                  <a:lnTo>
                    <a:pt x="3513379" y="71169"/>
                  </a:lnTo>
                  <a:lnTo>
                    <a:pt x="3513379" y="355845"/>
                  </a:lnTo>
                  <a:lnTo>
                    <a:pt x="3507785" y="383547"/>
                  </a:lnTo>
                  <a:lnTo>
                    <a:pt x="3492531" y="406169"/>
                  </a:lnTo>
                  <a:lnTo>
                    <a:pt x="3469907" y="421421"/>
                  </a:lnTo>
                  <a:lnTo>
                    <a:pt x="3442201" y="427014"/>
                  </a:lnTo>
                  <a:lnTo>
                    <a:pt x="71178" y="427014"/>
                  </a:lnTo>
                  <a:lnTo>
                    <a:pt x="43472" y="421421"/>
                  </a:lnTo>
                  <a:lnTo>
                    <a:pt x="20847" y="406169"/>
                  </a:lnTo>
                  <a:lnTo>
                    <a:pt x="5593" y="383547"/>
                  </a:lnTo>
                  <a:lnTo>
                    <a:pt x="0" y="355845"/>
                  </a:lnTo>
                  <a:lnTo>
                    <a:pt x="0" y="7116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39108" y="3255796"/>
            <a:ext cx="2600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Layer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(read-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write)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052494" y="3988489"/>
            <a:ext cx="229235" cy="2180590"/>
            <a:chOff x="8052494" y="3988489"/>
            <a:chExt cx="229235" cy="2180590"/>
          </a:xfrm>
        </p:grpSpPr>
        <p:sp>
          <p:nvSpPr>
            <p:cNvPr id="36" name="object 36"/>
            <p:cNvSpPr/>
            <p:nvPr/>
          </p:nvSpPr>
          <p:spPr>
            <a:xfrm>
              <a:off x="8057951" y="3993946"/>
              <a:ext cx="217804" cy="2169795"/>
            </a:xfrm>
            <a:custGeom>
              <a:avLst/>
              <a:gdLst/>
              <a:ahLst/>
              <a:cxnLst/>
              <a:rect l="l" t="t" r="r" b="b"/>
              <a:pathLst>
                <a:path w="217804" h="2169795">
                  <a:moveTo>
                    <a:pt x="181504" y="0"/>
                  </a:moveTo>
                  <a:lnTo>
                    <a:pt x="36301" y="0"/>
                  </a:lnTo>
                  <a:lnTo>
                    <a:pt x="22171" y="2852"/>
                  </a:lnTo>
                  <a:lnTo>
                    <a:pt x="10632" y="10631"/>
                  </a:lnTo>
                  <a:lnTo>
                    <a:pt x="2852" y="22168"/>
                  </a:lnTo>
                  <a:lnTo>
                    <a:pt x="0" y="36296"/>
                  </a:lnTo>
                  <a:lnTo>
                    <a:pt x="0" y="2132938"/>
                  </a:lnTo>
                  <a:lnTo>
                    <a:pt x="2852" y="2147066"/>
                  </a:lnTo>
                  <a:lnTo>
                    <a:pt x="10632" y="2158603"/>
                  </a:lnTo>
                  <a:lnTo>
                    <a:pt x="22171" y="2166382"/>
                  </a:lnTo>
                  <a:lnTo>
                    <a:pt x="36301" y="2169234"/>
                  </a:lnTo>
                  <a:lnTo>
                    <a:pt x="181504" y="2169234"/>
                  </a:lnTo>
                  <a:lnTo>
                    <a:pt x="195634" y="2166382"/>
                  </a:lnTo>
                  <a:lnTo>
                    <a:pt x="207173" y="2158603"/>
                  </a:lnTo>
                  <a:lnTo>
                    <a:pt x="214953" y="2147066"/>
                  </a:lnTo>
                  <a:lnTo>
                    <a:pt x="217806" y="2132938"/>
                  </a:lnTo>
                  <a:lnTo>
                    <a:pt x="217806" y="36296"/>
                  </a:lnTo>
                  <a:lnTo>
                    <a:pt x="214953" y="22168"/>
                  </a:lnTo>
                  <a:lnTo>
                    <a:pt x="207173" y="10631"/>
                  </a:lnTo>
                  <a:lnTo>
                    <a:pt x="195634" y="2852"/>
                  </a:lnTo>
                  <a:lnTo>
                    <a:pt x="18150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57951" y="3993946"/>
              <a:ext cx="217804" cy="2169795"/>
            </a:xfrm>
            <a:custGeom>
              <a:avLst/>
              <a:gdLst/>
              <a:ahLst/>
              <a:cxnLst/>
              <a:rect l="l" t="t" r="r" b="b"/>
              <a:pathLst>
                <a:path w="217804" h="2169795">
                  <a:moveTo>
                    <a:pt x="0" y="36296"/>
                  </a:moveTo>
                  <a:lnTo>
                    <a:pt x="2852" y="22168"/>
                  </a:lnTo>
                  <a:lnTo>
                    <a:pt x="10632" y="10630"/>
                  </a:lnTo>
                  <a:lnTo>
                    <a:pt x="22171" y="2852"/>
                  </a:lnTo>
                  <a:lnTo>
                    <a:pt x="36301" y="0"/>
                  </a:lnTo>
                  <a:lnTo>
                    <a:pt x="181504" y="0"/>
                  </a:lnTo>
                  <a:lnTo>
                    <a:pt x="195634" y="2852"/>
                  </a:lnTo>
                  <a:lnTo>
                    <a:pt x="207173" y="10630"/>
                  </a:lnTo>
                  <a:lnTo>
                    <a:pt x="214953" y="22168"/>
                  </a:lnTo>
                  <a:lnTo>
                    <a:pt x="217806" y="36296"/>
                  </a:lnTo>
                  <a:lnTo>
                    <a:pt x="217806" y="2132938"/>
                  </a:lnTo>
                  <a:lnTo>
                    <a:pt x="214953" y="2147066"/>
                  </a:lnTo>
                  <a:lnTo>
                    <a:pt x="207173" y="2158603"/>
                  </a:lnTo>
                  <a:lnTo>
                    <a:pt x="195634" y="2166382"/>
                  </a:lnTo>
                  <a:lnTo>
                    <a:pt x="181504" y="2169234"/>
                  </a:lnTo>
                  <a:lnTo>
                    <a:pt x="36301" y="2169234"/>
                  </a:lnTo>
                  <a:lnTo>
                    <a:pt x="22171" y="2166382"/>
                  </a:lnTo>
                  <a:lnTo>
                    <a:pt x="10632" y="2158603"/>
                  </a:lnTo>
                  <a:lnTo>
                    <a:pt x="2852" y="2147066"/>
                  </a:lnTo>
                  <a:lnTo>
                    <a:pt x="0" y="2132938"/>
                  </a:lnTo>
                  <a:lnTo>
                    <a:pt x="0" y="36296"/>
                  </a:lnTo>
                  <a:close/>
                </a:path>
              </a:pathLst>
            </a:custGeom>
            <a:ln w="109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427056" y="4618221"/>
            <a:ext cx="961390" cy="7391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500" b="1" spc="-10" dirty="0">
                <a:solidFill>
                  <a:srgbClr val="CA41C7"/>
                </a:solidFill>
                <a:latin typeface="Tahoma"/>
                <a:cs typeface="Tahoma"/>
              </a:rPr>
              <a:t>Image</a:t>
            </a: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Read-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only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95213" y="2818471"/>
            <a:ext cx="229235" cy="3555365"/>
            <a:chOff x="2395213" y="2818471"/>
            <a:chExt cx="229235" cy="3555365"/>
          </a:xfrm>
        </p:grpSpPr>
        <p:sp>
          <p:nvSpPr>
            <p:cNvPr id="40" name="object 40"/>
            <p:cNvSpPr/>
            <p:nvPr/>
          </p:nvSpPr>
          <p:spPr>
            <a:xfrm>
              <a:off x="2400670" y="2823928"/>
              <a:ext cx="217804" cy="3544570"/>
            </a:xfrm>
            <a:custGeom>
              <a:avLst/>
              <a:gdLst/>
              <a:ahLst/>
              <a:cxnLst/>
              <a:rect l="l" t="t" r="r" b="b"/>
              <a:pathLst>
                <a:path w="217805" h="3544570">
                  <a:moveTo>
                    <a:pt x="181505" y="0"/>
                  </a:moveTo>
                  <a:lnTo>
                    <a:pt x="36300" y="0"/>
                  </a:lnTo>
                  <a:lnTo>
                    <a:pt x="22170" y="2852"/>
                  </a:lnTo>
                  <a:lnTo>
                    <a:pt x="10632" y="10630"/>
                  </a:lnTo>
                  <a:lnTo>
                    <a:pt x="2852" y="22166"/>
                  </a:lnTo>
                  <a:lnTo>
                    <a:pt x="0" y="36294"/>
                  </a:lnTo>
                  <a:lnTo>
                    <a:pt x="0" y="3507925"/>
                  </a:lnTo>
                  <a:lnTo>
                    <a:pt x="2852" y="3522053"/>
                  </a:lnTo>
                  <a:lnTo>
                    <a:pt x="10632" y="3533590"/>
                  </a:lnTo>
                  <a:lnTo>
                    <a:pt x="22170" y="3541368"/>
                  </a:lnTo>
                  <a:lnTo>
                    <a:pt x="36300" y="3544220"/>
                  </a:lnTo>
                  <a:lnTo>
                    <a:pt x="181505" y="3544220"/>
                  </a:lnTo>
                  <a:lnTo>
                    <a:pt x="195635" y="3541368"/>
                  </a:lnTo>
                  <a:lnTo>
                    <a:pt x="207174" y="3533590"/>
                  </a:lnTo>
                  <a:lnTo>
                    <a:pt x="214953" y="3522053"/>
                  </a:lnTo>
                  <a:lnTo>
                    <a:pt x="217806" y="3507925"/>
                  </a:lnTo>
                  <a:lnTo>
                    <a:pt x="217806" y="36294"/>
                  </a:lnTo>
                  <a:lnTo>
                    <a:pt x="214953" y="22166"/>
                  </a:lnTo>
                  <a:lnTo>
                    <a:pt x="207174" y="10630"/>
                  </a:lnTo>
                  <a:lnTo>
                    <a:pt x="195635" y="2852"/>
                  </a:lnTo>
                  <a:lnTo>
                    <a:pt x="18150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00670" y="2823928"/>
              <a:ext cx="217804" cy="3544570"/>
            </a:xfrm>
            <a:custGeom>
              <a:avLst/>
              <a:gdLst/>
              <a:ahLst/>
              <a:cxnLst/>
              <a:rect l="l" t="t" r="r" b="b"/>
              <a:pathLst>
                <a:path w="217805" h="3544570">
                  <a:moveTo>
                    <a:pt x="0" y="36294"/>
                  </a:moveTo>
                  <a:lnTo>
                    <a:pt x="2852" y="22167"/>
                  </a:lnTo>
                  <a:lnTo>
                    <a:pt x="10632" y="10630"/>
                  </a:lnTo>
                  <a:lnTo>
                    <a:pt x="22170" y="2852"/>
                  </a:lnTo>
                  <a:lnTo>
                    <a:pt x="36300" y="0"/>
                  </a:lnTo>
                  <a:lnTo>
                    <a:pt x="181505" y="0"/>
                  </a:lnTo>
                  <a:lnTo>
                    <a:pt x="195635" y="2852"/>
                  </a:lnTo>
                  <a:lnTo>
                    <a:pt x="207173" y="10630"/>
                  </a:lnTo>
                  <a:lnTo>
                    <a:pt x="214953" y="22167"/>
                  </a:lnTo>
                  <a:lnTo>
                    <a:pt x="217806" y="36294"/>
                  </a:lnTo>
                  <a:lnTo>
                    <a:pt x="217806" y="3507926"/>
                  </a:lnTo>
                  <a:lnTo>
                    <a:pt x="214953" y="3522053"/>
                  </a:lnTo>
                  <a:lnTo>
                    <a:pt x="207173" y="3533590"/>
                  </a:lnTo>
                  <a:lnTo>
                    <a:pt x="195635" y="3541369"/>
                  </a:lnTo>
                  <a:lnTo>
                    <a:pt x="181505" y="3544221"/>
                  </a:lnTo>
                  <a:lnTo>
                    <a:pt x="36300" y="3544221"/>
                  </a:lnTo>
                  <a:lnTo>
                    <a:pt x="22170" y="3541369"/>
                  </a:lnTo>
                  <a:lnTo>
                    <a:pt x="10632" y="3533590"/>
                  </a:lnTo>
                  <a:lnTo>
                    <a:pt x="2852" y="3522053"/>
                  </a:lnTo>
                  <a:lnTo>
                    <a:pt x="0" y="3507926"/>
                  </a:lnTo>
                  <a:lnTo>
                    <a:pt x="0" y="36294"/>
                  </a:lnTo>
                  <a:close/>
                </a:path>
              </a:pathLst>
            </a:custGeom>
            <a:ln w="109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072875" y="4212837"/>
            <a:ext cx="1047115" cy="74485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Container</a:t>
            </a:r>
            <a:endParaRPr sz="15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Read-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endParaRPr sz="1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017183" y="1953789"/>
            <a:ext cx="6646545" cy="765810"/>
            <a:chOff x="2017183" y="1953789"/>
            <a:chExt cx="6646545" cy="765810"/>
          </a:xfrm>
        </p:grpSpPr>
        <p:sp>
          <p:nvSpPr>
            <p:cNvPr id="4" name="object 4"/>
            <p:cNvSpPr/>
            <p:nvPr/>
          </p:nvSpPr>
          <p:spPr>
            <a:xfrm>
              <a:off x="2029459" y="1966066"/>
              <a:ext cx="6621780" cy="741680"/>
            </a:xfrm>
            <a:custGeom>
              <a:avLst/>
              <a:gdLst/>
              <a:ahLst/>
              <a:cxnLst/>
              <a:rect l="l" t="t" r="r" b="b"/>
              <a:pathLst>
                <a:path w="6621780" h="741680">
                  <a:moveTo>
                    <a:pt x="6498229" y="0"/>
                  </a:moveTo>
                  <a:lnTo>
                    <a:pt x="123549" y="0"/>
                  </a:lnTo>
                  <a:lnTo>
                    <a:pt x="75458" y="9707"/>
                  </a:lnTo>
                  <a:lnTo>
                    <a:pt x="36186" y="36181"/>
                  </a:lnTo>
                  <a:lnTo>
                    <a:pt x="9709" y="75448"/>
                  </a:lnTo>
                  <a:lnTo>
                    <a:pt x="0" y="123534"/>
                  </a:lnTo>
                  <a:lnTo>
                    <a:pt x="0" y="617649"/>
                  </a:lnTo>
                  <a:lnTo>
                    <a:pt x="9709" y="665734"/>
                  </a:lnTo>
                  <a:lnTo>
                    <a:pt x="36186" y="705000"/>
                  </a:lnTo>
                  <a:lnTo>
                    <a:pt x="75458" y="731475"/>
                  </a:lnTo>
                  <a:lnTo>
                    <a:pt x="123549" y="741183"/>
                  </a:lnTo>
                  <a:lnTo>
                    <a:pt x="6498229" y="741183"/>
                  </a:lnTo>
                  <a:lnTo>
                    <a:pt x="6546320" y="731475"/>
                  </a:lnTo>
                  <a:lnTo>
                    <a:pt x="6585591" y="705000"/>
                  </a:lnTo>
                  <a:lnTo>
                    <a:pt x="6612069" y="665734"/>
                  </a:lnTo>
                  <a:lnTo>
                    <a:pt x="6621778" y="617649"/>
                  </a:lnTo>
                  <a:lnTo>
                    <a:pt x="6621778" y="123534"/>
                  </a:lnTo>
                  <a:lnTo>
                    <a:pt x="6612069" y="75448"/>
                  </a:lnTo>
                  <a:lnTo>
                    <a:pt x="6585591" y="36181"/>
                  </a:lnTo>
                  <a:lnTo>
                    <a:pt x="6546320" y="9707"/>
                  </a:lnTo>
                  <a:lnTo>
                    <a:pt x="6498229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29459" y="1966066"/>
              <a:ext cx="6621780" cy="741680"/>
            </a:xfrm>
            <a:custGeom>
              <a:avLst/>
              <a:gdLst/>
              <a:ahLst/>
              <a:cxnLst/>
              <a:rect l="l" t="t" r="r" b="b"/>
              <a:pathLst>
                <a:path w="6621780" h="741680">
                  <a:moveTo>
                    <a:pt x="0" y="123534"/>
                  </a:moveTo>
                  <a:lnTo>
                    <a:pt x="9709" y="75449"/>
                  </a:lnTo>
                  <a:lnTo>
                    <a:pt x="36186" y="36182"/>
                  </a:lnTo>
                  <a:lnTo>
                    <a:pt x="75458" y="9707"/>
                  </a:lnTo>
                  <a:lnTo>
                    <a:pt x="123550" y="0"/>
                  </a:lnTo>
                  <a:lnTo>
                    <a:pt x="6498229" y="0"/>
                  </a:lnTo>
                  <a:lnTo>
                    <a:pt x="6546320" y="9707"/>
                  </a:lnTo>
                  <a:lnTo>
                    <a:pt x="6585592" y="36182"/>
                  </a:lnTo>
                  <a:lnTo>
                    <a:pt x="6612070" y="75449"/>
                  </a:lnTo>
                  <a:lnTo>
                    <a:pt x="6621779" y="123534"/>
                  </a:lnTo>
                  <a:lnTo>
                    <a:pt x="6621779" y="617649"/>
                  </a:lnTo>
                  <a:lnTo>
                    <a:pt x="6612070" y="665734"/>
                  </a:lnTo>
                  <a:lnTo>
                    <a:pt x="6585592" y="705001"/>
                  </a:lnTo>
                  <a:lnTo>
                    <a:pt x="6546320" y="731475"/>
                  </a:lnTo>
                  <a:lnTo>
                    <a:pt x="6498229" y="741183"/>
                  </a:lnTo>
                  <a:lnTo>
                    <a:pt x="123550" y="741183"/>
                  </a:lnTo>
                  <a:lnTo>
                    <a:pt x="75458" y="731475"/>
                  </a:lnTo>
                  <a:lnTo>
                    <a:pt x="36186" y="705001"/>
                  </a:lnTo>
                  <a:lnTo>
                    <a:pt x="9709" y="665734"/>
                  </a:lnTo>
                  <a:lnTo>
                    <a:pt x="0" y="617649"/>
                  </a:lnTo>
                  <a:lnTo>
                    <a:pt x="0" y="12353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17182" y="4436639"/>
            <a:ext cx="3084195" cy="1855470"/>
            <a:chOff x="2017182" y="4436639"/>
            <a:chExt cx="3084195" cy="1855470"/>
          </a:xfrm>
        </p:grpSpPr>
        <p:sp>
          <p:nvSpPr>
            <p:cNvPr id="7" name="object 7"/>
            <p:cNvSpPr/>
            <p:nvPr/>
          </p:nvSpPr>
          <p:spPr>
            <a:xfrm>
              <a:off x="2029459" y="4448916"/>
              <a:ext cx="3059430" cy="1830705"/>
            </a:xfrm>
            <a:custGeom>
              <a:avLst/>
              <a:gdLst/>
              <a:ahLst/>
              <a:cxnLst/>
              <a:rect l="l" t="t" r="r" b="b"/>
              <a:pathLst>
                <a:path w="3059429" h="1830704">
                  <a:moveTo>
                    <a:pt x="2754265" y="0"/>
                  </a:moveTo>
                  <a:lnTo>
                    <a:pt x="305163" y="0"/>
                  </a:lnTo>
                  <a:lnTo>
                    <a:pt x="255663" y="3993"/>
                  </a:lnTo>
                  <a:lnTo>
                    <a:pt x="208707" y="15555"/>
                  </a:lnTo>
                  <a:lnTo>
                    <a:pt x="164922" y="34057"/>
                  </a:lnTo>
                  <a:lnTo>
                    <a:pt x="124937" y="58871"/>
                  </a:lnTo>
                  <a:lnTo>
                    <a:pt x="89379" y="89368"/>
                  </a:lnTo>
                  <a:lnTo>
                    <a:pt x="58878" y="124921"/>
                  </a:lnTo>
                  <a:lnTo>
                    <a:pt x="34061" y="164901"/>
                  </a:lnTo>
                  <a:lnTo>
                    <a:pt x="15557" y="208681"/>
                  </a:lnTo>
                  <a:lnTo>
                    <a:pt x="3994" y="255631"/>
                  </a:lnTo>
                  <a:lnTo>
                    <a:pt x="0" y="305123"/>
                  </a:lnTo>
                  <a:lnTo>
                    <a:pt x="0" y="1525574"/>
                  </a:lnTo>
                  <a:lnTo>
                    <a:pt x="3994" y="1575067"/>
                  </a:lnTo>
                  <a:lnTo>
                    <a:pt x="15557" y="1622016"/>
                  </a:lnTo>
                  <a:lnTo>
                    <a:pt x="34061" y="1665795"/>
                  </a:lnTo>
                  <a:lnTo>
                    <a:pt x="58878" y="1705775"/>
                  </a:lnTo>
                  <a:lnTo>
                    <a:pt x="89379" y="1741328"/>
                  </a:lnTo>
                  <a:lnTo>
                    <a:pt x="124937" y="1771826"/>
                  </a:lnTo>
                  <a:lnTo>
                    <a:pt x="164922" y="1796640"/>
                  </a:lnTo>
                  <a:lnTo>
                    <a:pt x="208707" y="1815141"/>
                  </a:lnTo>
                  <a:lnTo>
                    <a:pt x="255663" y="1826703"/>
                  </a:lnTo>
                  <a:lnTo>
                    <a:pt x="305163" y="1830697"/>
                  </a:lnTo>
                  <a:lnTo>
                    <a:pt x="2754265" y="1830697"/>
                  </a:lnTo>
                  <a:lnTo>
                    <a:pt x="2803764" y="1826703"/>
                  </a:lnTo>
                  <a:lnTo>
                    <a:pt x="2850721" y="1815141"/>
                  </a:lnTo>
                  <a:lnTo>
                    <a:pt x="2894506" y="1796640"/>
                  </a:lnTo>
                  <a:lnTo>
                    <a:pt x="2934491" y="1771826"/>
                  </a:lnTo>
                  <a:lnTo>
                    <a:pt x="2970049" y="1741328"/>
                  </a:lnTo>
                  <a:lnTo>
                    <a:pt x="3000551" y="1705775"/>
                  </a:lnTo>
                  <a:lnTo>
                    <a:pt x="3025368" y="1665795"/>
                  </a:lnTo>
                  <a:lnTo>
                    <a:pt x="3043872" y="1622016"/>
                  </a:lnTo>
                  <a:lnTo>
                    <a:pt x="3055435" y="1575067"/>
                  </a:lnTo>
                  <a:lnTo>
                    <a:pt x="3059429" y="1525574"/>
                  </a:lnTo>
                  <a:lnTo>
                    <a:pt x="3059429" y="305123"/>
                  </a:lnTo>
                  <a:lnTo>
                    <a:pt x="3055435" y="255631"/>
                  </a:lnTo>
                  <a:lnTo>
                    <a:pt x="3043872" y="208681"/>
                  </a:lnTo>
                  <a:lnTo>
                    <a:pt x="3025368" y="164901"/>
                  </a:lnTo>
                  <a:lnTo>
                    <a:pt x="3000551" y="124921"/>
                  </a:lnTo>
                  <a:lnTo>
                    <a:pt x="2970049" y="89368"/>
                  </a:lnTo>
                  <a:lnTo>
                    <a:pt x="2934491" y="58871"/>
                  </a:lnTo>
                  <a:lnTo>
                    <a:pt x="2894506" y="34057"/>
                  </a:lnTo>
                  <a:lnTo>
                    <a:pt x="2850721" y="15555"/>
                  </a:lnTo>
                  <a:lnTo>
                    <a:pt x="2803764" y="3993"/>
                  </a:lnTo>
                  <a:lnTo>
                    <a:pt x="275426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9459" y="4448916"/>
              <a:ext cx="3059430" cy="1830705"/>
            </a:xfrm>
            <a:custGeom>
              <a:avLst/>
              <a:gdLst/>
              <a:ahLst/>
              <a:cxnLst/>
              <a:rect l="l" t="t" r="r" b="b"/>
              <a:pathLst>
                <a:path w="3059429" h="1830704">
                  <a:moveTo>
                    <a:pt x="0" y="305122"/>
                  </a:moveTo>
                  <a:lnTo>
                    <a:pt x="3994" y="255630"/>
                  </a:lnTo>
                  <a:lnTo>
                    <a:pt x="15557" y="208680"/>
                  </a:lnTo>
                  <a:lnTo>
                    <a:pt x="34061" y="164901"/>
                  </a:lnTo>
                  <a:lnTo>
                    <a:pt x="58878" y="124921"/>
                  </a:lnTo>
                  <a:lnTo>
                    <a:pt x="89380" y="89368"/>
                  </a:lnTo>
                  <a:lnTo>
                    <a:pt x="124937" y="58871"/>
                  </a:lnTo>
                  <a:lnTo>
                    <a:pt x="164923" y="34057"/>
                  </a:lnTo>
                  <a:lnTo>
                    <a:pt x="208708" y="15555"/>
                  </a:lnTo>
                  <a:lnTo>
                    <a:pt x="255664" y="3993"/>
                  </a:lnTo>
                  <a:lnTo>
                    <a:pt x="305163" y="0"/>
                  </a:lnTo>
                  <a:lnTo>
                    <a:pt x="2754266" y="0"/>
                  </a:lnTo>
                  <a:lnTo>
                    <a:pt x="2803765" y="3993"/>
                  </a:lnTo>
                  <a:lnTo>
                    <a:pt x="2850722" y="15555"/>
                  </a:lnTo>
                  <a:lnTo>
                    <a:pt x="2894506" y="34057"/>
                  </a:lnTo>
                  <a:lnTo>
                    <a:pt x="2934492" y="58871"/>
                  </a:lnTo>
                  <a:lnTo>
                    <a:pt x="2970049" y="89368"/>
                  </a:lnTo>
                  <a:lnTo>
                    <a:pt x="3000551" y="124921"/>
                  </a:lnTo>
                  <a:lnTo>
                    <a:pt x="3025368" y="164901"/>
                  </a:lnTo>
                  <a:lnTo>
                    <a:pt x="3043872" y="208680"/>
                  </a:lnTo>
                  <a:lnTo>
                    <a:pt x="3055435" y="255630"/>
                  </a:lnTo>
                  <a:lnTo>
                    <a:pt x="3059429" y="305122"/>
                  </a:lnTo>
                  <a:lnTo>
                    <a:pt x="3059429" y="1525573"/>
                  </a:lnTo>
                  <a:lnTo>
                    <a:pt x="3055435" y="1575066"/>
                  </a:lnTo>
                  <a:lnTo>
                    <a:pt x="3043872" y="1622016"/>
                  </a:lnTo>
                  <a:lnTo>
                    <a:pt x="3025368" y="1665795"/>
                  </a:lnTo>
                  <a:lnTo>
                    <a:pt x="3000551" y="1705775"/>
                  </a:lnTo>
                  <a:lnTo>
                    <a:pt x="2970049" y="1741328"/>
                  </a:lnTo>
                  <a:lnTo>
                    <a:pt x="2934492" y="1771825"/>
                  </a:lnTo>
                  <a:lnTo>
                    <a:pt x="2894506" y="1796639"/>
                  </a:lnTo>
                  <a:lnTo>
                    <a:pt x="2850722" y="1815141"/>
                  </a:lnTo>
                  <a:lnTo>
                    <a:pt x="2803765" y="1826703"/>
                  </a:lnTo>
                  <a:lnTo>
                    <a:pt x="2754266" y="1830696"/>
                  </a:lnTo>
                  <a:lnTo>
                    <a:pt x="305163" y="1830696"/>
                  </a:lnTo>
                  <a:lnTo>
                    <a:pt x="255664" y="1826703"/>
                  </a:lnTo>
                  <a:lnTo>
                    <a:pt x="208708" y="1815141"/>
                  </a:lnTo>
                  <a:lnTo>
                    <a:pt x="164923" y="1796639"/>
                  </a:lnTo>
                  <a:lnTo>
                    <a:pt x="124937" y="1771825"/>
                  </a:lnTo>
                  <a:lnTo>
                    <a:pt x="89380" y="1741328"/>
                  </a:lnTo>
                  <a:lnTo>
                    <a:pt x="58878" y="1705775"/>
                  </a:lnTo>
                  <a:lnTo>
                    <a:pt x="34061" y="1665795"/>
                  </a:lnTo>
                  <a:lnTo>
                    <a:pt x="15557" y="1622016"/>
                  </a:lnTo>
                  <a:lnTo>
                    <a:pt x="3994" y="1575066"/>
                  </a:lnTo>
                  <a:lnTo>
                    <a:pt x="0" y="1525573"/>
                  </a:lnTo>
                  <a:lnTo>
                    <a:pt x="0" y="30512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17277" y="4642635"/>
            <a:ext cx="2481580" cy="1437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Volumes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persist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15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shuts </a:t>
            </a:r>
            <a:r>
              <a:rPr sz="1500" b="1" spc="-50" dirty="0">
                <a:solidFill>
                  <a:srgbClr val="FFFFFF"/>
                </a:solidFill>
                <a:latin typeface="Tahoma"/>
                <a:cs typeface="Tahoma"/>
              </a:rPr>
              <a:t>down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1500">
              <a:latin typeface="Verdana"/>
              <a:cs typeface="Verdana"/>
            </a:endParaRPr>
          </a:p>
          <a:p>
            <a:pPr marL="12700" marR="5080" indent="125730">
              <a:lnSpc>
                <a:spcPts val="1920"/>
              </a:lnSpc>
              <a:spcBef>
                <a:spcPts val="6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(re-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)starts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mounts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volume,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201295">
              <a:lnSpc>
                <a:spcPts val="1714"/>
              </a:lnSpc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volume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endParaRPr sz="1500">
              <a:latin typeface="Verdana"/>
              <a:cs typeface="Verdana"/>
            </a:endParaRPr>
          </a:p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available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5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5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container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79533" y="4436639"/>
            <a:ext cx="3084195" cy="1855470"/>
            <a:chOff x="5579533" y="4436639"/>
            <a:chExt cx="3084195" cy="1855470"/>
          </a:xfrm>
        </p:grpSpPr>
        <p:sp>
          <p:nvSpPr>
            <p:cNvPr id="11" name="object 11"/>
            <p:cNvSpPr/>
            <p:nvPr/>
          </p:nvSpPr>
          <p:spPr>
            <a:xfrm>
              <a:off x="5591810" y="4448916"/>
              <a:ext cx="3059430" cy="1830705"/>
            </a:xfrm>
            <a:custGeom>
              <a:avLst/>
              <a:gdLst/>
              <a:ahLst/>
              <a:cxnLst/>
              <a:rect l="l" t="t" r="r" b="b"/>
              <a:pathLst>
                <a:path w="3059429" h="1830704">
                  <a:moveTo>
                    <a:pt x="2754265" y="0"/>
                  </a:moveTo>
                  <a:lnTo>
                    <a:pt x="305163" y="0"/>
                  </a:lnTo>
                  <a:lnTo>
                    <a:pt x="255663" y="3993"/>
                  </a:lnTo>
                  <a:lnTo>
                    <a:pt x="208707" y="15555"/>
                  </a:lnTo>
                  <a:lnTo>
                    <a:pt x="164922" y="34057"/>
                  </a:lnTo>
                  <a:lnTo>
                    <a:pt x="124937" y="58871"/>
                  </a:lnTo>
                  <a:lnTo>
                    <a:pt x="89379" y="89368"/>
                  </a:lnTo>
                  <a:lnTo>
                    <a:pt x="58878" y="124921"/>
                  </a:lnTo>
                  <a:lnTo>
                    <a:pt x="34061" y="164901"/>
                  </a:lnTo>
                  <a:lnTo>
                    <a:pt x="15557" y="208681"/>
                  </a:lnTo>
                  <a:lnTo>
                    <a:pt x="3994" y="255631"/>
                  </a:lnTo>
                  <a:lnTo>
                    <a:pt x="0" y="305123"/>
                  </a:lnTo>
                  <a:lnTo>
                    <a:pt x="0" y="1525574"/>
                  </a:lnTo>
                  <a:lnTo>
                    <a:pt x="3994" y="1575067"/>
                  </a:lnTo>
                  <a:lnTo>
                    <a:pt x="15557" y="1622016"/>
                  </a:lnTo>
                  <a:lnTo>
                    <a:pt x="34061" y="1665795"/>
                  </a:lnTo>
                  <a:lnTo>
                    <a:pt x="58878" y="1705775"/>
                  </a:lnTo>
                  <a:lnTo>
                    <a:pt x="89379" y="1741328"/>
                  </a:lnTo>
                  <a:lnTo>
                    <a:pt x="124937" y="1771826"/>
                  </a:lnTo>
                  <a:lnTo>
                    <a:pt x="164922" y="1796640"/>
                  </a:lnTo>
                  <a:lnTo>
                    <a:pt x="208707" y="1815141"/>
                  </a:lnTo>
                  <a:lnTo>
                    <a:pt x="255663" y="1826703"/>
                  </a:lnTo>
                  <a:lnTo>
                    <a:pt x="305163" y="1830697"/>
                  </a:lnTo>
                  <a:lnTo>
                    <a:pt x="2754265" y="1830697"/>
                  </a:lnTo>
                  <a:lnTo>
                    <a:pt x="2803764" y="1826703"/>
                  </a:lnTo>
                  <a:lnTo>
                    <a:pt x="2850721" y="1815141"/>
                  </a:lnTo>
                  <a:lnTo>
                    <a:pt x="2894506" y="1796640"/>
                  </a:lnTo>
                  <a:lnTo>
                    <a:pt x="2934491" y="1771826"/>
                  </a:lnTo>
                  <a:lnTo>
                    <a:pt x="2970049" y="1741328"/>
                  </a:lnTo>
                  <a:lnTo>
                    <a:pt x="3000551" y="1705775"/>
                  </a:lnTo>
                  <a:lnTo>
                    <a:pt x="3025368" y="1665795"/>
                  </a:lnTo>
                  <a:lnTo>
                    <a:pt x="3043872" y="1622016"/>
                  </a:lnTo>
                  <a:lnTo>
                    <a:pt x="3055435" y="1575067"/>
                  </a:lnTo>
                  <a:lnTo>
                    <a:pt x="3059430" y="1525574"/>
                  </a:lnTo>
                  <a:lnTo>
                    <a:pt x="3059430" y="305123"/>
                  </a:lnTo>
                  <a:lnTo>
                    <a:pt x="3055435" y="255631"/>
                  </a:lnTo>
                  <a:lnTo>
                    <a:pt x="3043872" y="208681"/>
                  </a:lnTo>
                  <a:lnTo>
                    <a:pt x="3025368" y="164901"/>
                  </a:lnTo>
                  <a:lnTo>
                    <a:pt x="3000551" y="124921"/>
                  </a:lnTo>
                  <a:lnTo>
                    <a:pt x="2970049" y="89368"/>
                  </a:lnTo>
                  <a:lnTo>
                    <a:pt x="2934491" y="58871"/>
                  </a:lnTo>
                  <a:lnTo>
                    <a:pt x="2894506" y="34057"/>
                  </a:lnTo>
                  <a:lnTo>
                    <a:pt x="2850721" y="15555"/>
                  </a:lnTo>
                  <a:lnTo>
                    <a:pt x="2803764" y="3993"/>
                  </a:lnTo>
                  <a:lnTo>
                    <a:pt x="275426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91810" y="4448916"/>
              <a:ext cx="3059430" cy="1830705"/>
            </a:xfrm>
            <a:custGeom>
              <a:avLst/>
              <a:gdLst/>
              <a:ahLst/>
              <a:cxnLst/>
              <a:rect l="l" t="t" r="r" b="b"/>
              <a:pathLst>
                <a:path w="3059429" h="1830704">
                  <a:moveTo>
                    <a:pt x="0" y="305122"/>
                  </a:moveTo>
                  <a:lnTo>
                    <a:pt x="3994" y="255630"/>
                  </a:lnTo>
                  <a:lnTo>
                    <a:pt x="15557" y="208680"/>
                  </a:lnTo>
                  <a:lnTo>
                    <a:pt x="34061" y="164901"/>
                  </a:lnTo>
                  <a:lnTo>
                    <a:pt x="58878" y="124921"/>
                  </a:lnTo>
                  <a:lnTo>
                    <a:pt x="89380" y="89368"/>
                  </a:lnTo>
                  <a:lnTo>
                    <a:pt x="124937" y="58871"/>
                  </a:lnTo>
                  <a:lnTo>
                    <a:pt x="164923" y="34057"/>
                  </a:lnTo>
                  <a:lnTo>
                    <a:pt x="208708" y="15555"/>
                  </a:lnTo>
                  <a:lnTo>
                    <a:pt x="255664" y="3993"/>
                  </a:lnTo>
                  <a:lnTo>
                    <a:pt x="305163" y="0"/>
                  </a:lnTo>
                  <a:lnTo>
                    <a:pt x="2754266" y="0"/>
                  </a:lnTo>
                  <a:lnTo>
                    <a:pt x="2803765" y="3993"/>
                  </a:lnTo>
                  <a:lnTo>
                    <a:pt x="2850722" y="15555"/>
                  </a:lnTo>
                  <a:lnTo>
                    <a:pt x="2894506" y="34057"/>
                  </a:lnTo>
                  <a:lnTo>
                    <a:pt x="2934492" y="58871"/>
                  </a:lnTo>
                  <a:lnTo>
                    <a:pt x="2970049" y="89368"/>
                  </a:lnTo>
                  <a:lnTo>
                    <a:pt x="3000551" y="124921"/>
                  </a:lnTo>
                  <a:lnTo>
                    <a:pt x="3025368" y="164901"/>
                  </a:lnTo>
                  <a:lnTo>
                    <a:pt x="3043872" y="208680"/>
                  </a:lnTo>
                  <a:lnTo>
                    <a:pt x="3055435" y="255630"/>
                  </a:lnTo>
                  <a:lnTo>
                    <a:pt x="3059429" y="305122"/>
                  </a:lnTo>
                  <a:lnTo>
                    <a:pt x="3059429" y="1525573"/>
                  </a:lnTo>
                  <a:lnTo>
                    <a:pt x="3055435" y="1575066"/>
                  </a:lnTo>
                  <a:lnTo>
                    <a:pt x="3043872" y="1622016"/>
                  </a:lnTo>
                  <a:lnTo>
                    <a:pt x="3025368" y="1665795"/>
                  </a:lnTo>
                  <a:lnTo>
                    <a:pt x="3000551" y="1705775"/>
                  </a:lnTo>
                  <a:lnTo>
                    <a:pt x="2970049" y="1741328"/>
                  </a:lnTo>
                  <a:lnTo>
                    <a:pt x="2934492" y="1771825"/>
                  </a:lnTo>
                  <a:lnTo>
                    <a:pt x="2894506" y="1796639"/>
                  </a:lnTo>
                  <a:lnTo>
                    <a:pt x="2850722" y="1815141"/>
                  </a:lnTo>
                  <a:lnTo>
                    <a:pt x="2803765" y="1826703"/>
                  </a:lnTo>
                  <a:lnTo>
                    <a:pt x="2754266" y="1830696"/>
                  </a:lnTo>
                  <a:lnTo>
                    <a:pt x="305163" y="1830696"/>
                  </a:lnTo>
                  <a:lnTo>
                    <a:pt x="255664" y="1826703"/>
                  </a:lnTo>
                  <a:lnTo>
                    <a:pt x="208708" y="1815141"/>
                  </a:lnTo>
                  <a:lnTo>
                    <a:pt x="164923" y="1796639"/>
                  </a:lnTo>
                  <a:lnTo>
                    <a:pt x="124937" y="1771825"/>
                  </a:lnTo>
                  <a:lnTo>
                    <a:pt x="89380" y="1741328"/>
                  </a:lnTo>
                  <a:lnTo>
                    <a:pt x="58878" y="1705775"/>
                  </a:lnTo>
                  <a:lnTo>
                    <a:pt x="34061" y="1665795"/>
                  </a:lnTo>
                  <a:lnTo>
                    <a:pt x="15557" y="1622016"/>
                  </a:lnTo>
                  <a:lnTo>
                    <a:pt x="3994" y="1575066"/>
                  </a:lnTo>
                  <a:lnTo>
                    <a:pt x="0" y="1525573"/>
                  </a:lnTo>
                  <a:lnTo>
                    <a:pt x="0" y="305122"/>
                  </a:lnTo>
                  <a:close/>
                </a:path>
              </a:pathLst>
            </a:custGeom>
            <a:ln w="245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16871" y="4996204"/>
            <a:ext cx="26066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5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write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volume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it.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17077" y="2918156"/>
            <a:ext cx="6646545" cy="1313815"/>
            <a:chOff x="2017077" y="2918156"/>
            <a:chExt cx="6646545" cy="1313815"/>
          </a:xfrm>
        </p:grpSpPr>
        <p:sp>
          <p:nvSpPr>
            <p:cNvPr id="15" name="object 15"/>
            <p:cNvSpPr/>
            <p:nvPr/>
          </p:nvSpPr>
          <p:spPr>
            <a:xfrm>
              <a:off x="2029459" y="3150536"/>
              <a:ext cx="6621780" cy="1068705"/>
            </a:xfrm>
            <a:custGeom>
              <a:avLst/>
              <a:gdLst/>
              <a:ahLst/>
              <a:cxnLst/>
              <a:rect l="l" t="t" r="r" b="b"/>
              <a:pathLst>
                <a:path w="6621780" h="1068704">
                  <a:moveTo>
                    <a:pt x="6443656" y="0"/>
                  </a:moveTo>
                  <a:lnTo>
                    <a:pt x="178122" y="0"/>
                  </a:lnTo>
                  <a:lnTo>
                    <a:pt x="130770" y="6361"/>
                  </a:lnTo>
                  <a:lnTo>
                    <a:pt x="88220" y="24315"/>
                  </a:lnTo>
                  <a:lnTo>
                    <a:pt x="52170" y="52164"/>
                  </a:lnTo>
                  <a:lnTo>
                    <a:pt x="24318" y="88209"/>
                  </a:lnTo>
                  <a:lnTo>
                    <a:pt x="6362" y="130753"/>
                  </a:lnTo>
                  <a:lnTo>
                    <a:pt x="0" y="178099"/>
                  </a:lnTo>
                  <a:lnTo>
                    <a:pt x="0" y="890461"/>
                  </a:lnTo>
                  <a:lnTo>
                    <a:pt x="6362" y="937807"/>
                  </a:lnTo>
                  <a:lnTo>
                    <a:pt x="24318" y="980351"/>
                  </a:lnTo>
                  <a:lnTo>
                    <a:pt x="52170" y="1016397"/>
                  </a:lnTo>
                  <a:lnTo>
                    <a:pt x="88220" y="1044245"/>
                  </a:lnTo>
                  <a:lnTo>
                    <a:pt x="130770" y="1062199"/>
                  </a:lnTo>
                  <a:lnTo>
                    <a:pt x="178122" y="1068561"/>
                  </a:lnTo>
                  <a:lnTo>
                    <a:pt x="6443656" y="1068561"/>
                  </a:lnTo>
                  <a:lnTo>
                    <a:pt x="6491008" y="1062199"/>
                  </a:lnTo>
                  <a:lnTo>
                    <a:pt x="6533557" y="1044245"/>
                  </a:lnTo>
                  <a:lnTo>
                    <a:pt x="6569607" y="1016397"/>
                  </a:lnTo>
                  <a:lnTo>
                    <a:pt x="6597459" y="980351"/>
                  </a:lnTo>
                  <a:lnTo>
                    <a:pt x="6615416" y="937807"/>
                  </a:lnTo>
                  <a:lnTo>
                    <a:pt x="6621778" y="890461"/>
                  </a:lnTo>
                  <a:lnTo>
                    <a:pt x="6621778" y="178099"/>
                  </a:lnTo>
                  <a:lnTo>
                    <a:pt x="6615416" y="130753"/>
                  </a:lnTo>
                  <a:lnTo>
                    <a:pt x="6597459" y="88209"/>
                  </a:lnTo>
                  <a:lnTo>
                    <a:pt x="6569607" y="52164"/>
                  </a:lnTo>
                  <a:lnTo>
                    <a:pt x="6533557" y="24315"/>
                  </a:lnTo>
                  <a:lnTo>
                    <a:pt x="6491008" y="6361"/>
                  </a:lnTo>
                  <a:lnTo>
                    <a:pt x="644365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29459" y="3150536"/>
              <a:ext cx="6621780" cy="1068705"/>
            </a:xfrm>
            <a:custGeom>
              <a:avLst/>
              <a:gdLst/>
              <a:ahLst/>
              <a:cxnLst/>
              <a:rect l="l" t="t" r="r" b="b"/>
              <a:pathLst>
                <a:path w="6621780" h="1068704">
                  <a:moveTo>
                    <a:pt x="0" y="178099"/>
                  </a:moveTo>
                  <a:lnTo>
                    <a:pt x="6362" y="130753"/>
                  </a:lnTo>
                  <a:lnTo>
                    <a:pt x="24319" y="88209"/>
                  </a:lnTo>
                  <a:lnTo>
                    <a:pt x="52171" y="52164"/>
                  </a:lnTo>
                  <a:lnTo>
                    <a:pt x="88221" y="24315"/>
                  </a:lnTo>
                  <a:lnTo>
                    <a:pt x="130771" y="6361"/>
                  </a:lnTo>
                  <a:lnTo>
                    <a:pt x="178123" y="0"/>
                  </a:lnTo>
                  <a:lnTo>
                    <a:pt x="6443656" y="0"/>
                  </a:lnTo>
                  <a:lnTo>
                    <a:pt x="6491008" y="6361"/>
                  </a:lnTo>
                  <a:lnTo>
                    <a:pt x="6533558" y="24315"/>
                  </a:lnTo>
                  <a:lnTo>
                    <a:pt x="6569608" y="52164"/>
                  </a:lnTo>
                  <a:lnTo>
                    <a:pt x="6597460" y="88209"/>
                  </a:lnTo>
                  <a:lnTo>
                    <a:pt x="6615417" y="130753"/>
                  </a:lnTo>
                  <a:lnTo>
                    <a:pt x="6621779" y="178099"/>
                  </a:lnTo>
                  <a:lnTo>
                    <a:pt x="6621779" y="890461"/>
                  </a:lnTo>
                  <a:lnTo>
                    <a:pt x="6615417" y="937807"/>
                  </a:lnTo>
                  <a:lnTo>
                    <a:pt x="6597460" y="980351"/>
                  </a:lnTo>
                  <a:lnTo>
                    <a:pt x="6569608" y="1016397"/>
                  </a:lnTo>
                  <a:lnTo>
                    <a:pt x="6533558" y="1044245"/>
                  </a:lnTo>
                  <a:lnTo>
                    <a:pt x="6491008" y="1062199"/>
                  </a:lnTo>
                  <a:lnTo>
                    <a:pt x="6443656" y="1068561"/>
                  </a:lnTo>
                  <a:lnTo>
                    <a:pt x="178123" y="1068561"/>
                  </a:lnTo>
                  <a:lnTo>
                    <a:pt x="130771" y="1062199"/>
                  </a:lnTo>
                  <a:lnTo>
                    <a:pt x="88221" y="1044245"/>
                  </a:lnTo>
                  <a:lnTo>
                    <a:pt x="52171" y="1016397"/>
                  </a:lnTo>
                  <a:lnTo>
                    <a:pt x="24319" y="980351"/>
                  </a:lnTo>
                  <a:lnTo>
                    <a:pt x="6362" y="937807"/>
                  </a:lnTo>
                  <a:lnTo>
                    <a:pt x="0" y="890461"/>
                  </a:lnTo>
                  <a:lnTo>
                    <a:pt x="0" y="17809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1603" y="2930538"/>
              <a:ext cx="2797810" cy="451484"/>
            </a:xfrm>
            <a:custGeom>
              <a:avLst/>
              <a:gdLst/>
              <a:ahLst/>
              <a:cxnLst/>
              <a:rect l="l" t="t" r="r" b="b"/>
              <a:pathLst>
                <a:path w="2797809" h="451485">
                  <a:moveTo>
                    <a:pt x="2722291" y="0"/>
                  </a:moveTo>
                  <a:lnTo>
                    <a:pt x="75199" y="0"/>
                  </a:lnTo>
                  <a:lnTo>
                    <a:pt x="45928" y="5908"/>
                  </a:lnTo>
                  <a:lnTo>
                    <a:pt x="22025" y="22022"/>
                  </a:lnTo>
                  <a:lnTo>
                    <a:pt x="5909" y="45922"/>
                  </a:lnTo>
                  <a:lnTo>
                    <a:pt x="0" y="75190"/>
                  </a:lnTo>
                  <a:lnTo>
                    <a:pt x="0" y="375936"/>
                  </a:lnTo>
                  <a:lnTo>
                    <a:pt x="5909" y="405203"/>
                  </a:lnTo>
                  <a:lnTo>
                    <a:pt x="22025" y="429104"/>
                  </a:lnTo>
                  <a:lnTo>
                    <a:pt x="45928" y="445218"/>
                  </a:lnTo>
                  <a:lnTo>
                    <a:pt x="75199" y="451126"/>
                  </a:lnTo>
                  <a:lnTo>
                    <a:pt x="2722291" y="451126"/>
                  </a:lnTo>
                  <a:lnTo>
                    <a:pt x="2751562" y="445218"/>
                  </a:lnTo>
                  <a:lnTo>
                    <a:pt x="2775465" y="429104"/>
                  </a:lnTo>
                  <a:lnTo>
                    <a:pt x="2791581" y="405203"/>
                  </a:lnTo>
                  <a:lnTo>
                    <a:pt x="2797491" y="375936"/>
                  </a:lnTo>
                  <a:lnTo>
                    <a:pt x="2797491" y="75190"/>
                  </a:lnTo>
                  <a:lnTo>
                    <a:pt x="2791581" y="45922"/>
                  </a:lnTo>
                  <a:lnTo>
                    <a:pt x="2775465" y="22022"/>
                  </a:lnTo>
                  <a:lnTo>
                    <a:pt x="2751562" y="5908"/>
                  </a:lnTo>
                  <a:lnTo>
                    <a:pt x="272229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1603" y="2930538"/>
              <a:ext cx="2797810" cy="451484"/>
            </a:xfrm>
            <a:custGeom>
              <a:avLst/>
              <a:gdLst/>
              <a:ahLst/>
              <a:cxnLst/>
              <a:rect l="l" t="t" r="r" b="b"/>
              <a:pathLst>
                <a:path w="2797809" h="451485">
                  <a:moveTo>
                    <a:pt x="0" y="75189"/>
                  </a:moveTo>
                  <a:lnTo>
                    <a:pt x="5909" y="45922"/>
                  </a:lnTo>
                  <a:lnTo>
                    <a:pt x="22025" y="22022"/>
                  </a:lnTo>
                  <a:lnTo>
                    <a:pt x="45928" y="5908"/>
                  </a:lnTo>
                  <a:lnTo>
                    <a:pt x="75199" y="0"/>
                  </a:lnTo>
                  <a:lnTo>
                    <a:pt x="2722292" y="0"/>
                  </a:lnTo>
                  <a:lnTo>
                    <a:pt x="2751564" y="5908"/>
                  </a:lnTo>
                  <a:lnTo>
                    <a:pt x="2775467" y="22022"/>
                  </a:lnTo>
                  <a:lnTo>
                    <a:pt x="2791582" y="45922"/>
                  </a:lnTo>
                  <a:lnTo>
                    <a:pt x="2797492" y="75189"/>
                  </a:lnTo>
                  <a:lnTo>
                    <a:pt x="2797492" y="375936"/>
                  </a:lnTo>
                  <a:lnTo>
                    <a:pt x="2791582" y="405204"/>
                  </a:lnTo>
                  <a:lnTo>
                    <a:pt x="2775467" y="429104"/>
                  </a:lnTo>
                  <a:lnTo>
                    <a:pt x="2751564" y="445217"/>
                  </a:lnTo>
                  <a:lnTo>
                    <a:pt x="2722292" y="451126"/>
                  </a:lnTo>
                  <a:lnTo>
                    <a:pt x="75199" y="451126"/>
                  </a:lnTo>
                  <a:lnTo>
                    <a:pt x="45928" y="445217"/>
                  </a:lnTo>
                  <a:lnTo>
                    <a:pt x="22025" y="429104"/>
                  </a:lnTo>
                  <a:lnTo>
                    <a:pt x="5909" y="405204"/>
                  </a:lnTo>
                  <a:lnTo>
                    <a:pt x="0" y="375936"/>
                  </a:lnTo>
                  <a:lnTo>
                    <a:pt x="0" y="75189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27237" y="2088412"/>
            <a:ext cx="582358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Volumes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folders</a:t>
            </a:r>
            <a:r>
              <a:rPr sz="1500" b="1" spc="-8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on</a:t>
            </a:r>
            <a:r>
              <a:rPr sz="1500" b="1" spc="-10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your</a:t>
            </a:r>
            <a:r>
              <a:rPr sz="1500" b="1" spc="-4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host</a:t>
            </a: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A923F"/>
                </a:solidFill>
                <a:latin typeface="Tahoma"/>
                <a:cs typeface="Tahoma"/>
              </a:rPr>
              <a:t>machine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hard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500" b="1" spc="-30" dirty="0">
                <a:solidFill>
                  <a:srgbClr val="FA923F"/>
                </a:solidFill>
                <a:latin typeface="Tahoma"/>
                <a:cs typeface="Tahoma"/>
              </a:rPr>
              <a:t>mounted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(“made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available”,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mapped)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Tahoma"/>
                <a:cs typeface="Tahoma"/>
              </a:rPr>
              <a:t>into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containers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Host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(Your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Computer)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579427" y="3487794"/>
            <a:ext cx="2665095" cy="568325"/>
            <a:chOff x="5579427" y="3487794"/>
            <a:chExt cx="2665095" cy="568325"/>
          </a:xfrm>
        </p:grpSpPr>
        <p:sp>
          <p:nvSpPr>
            <p:cNvPr id="21" name="object 21"/>
            <p:cNvSpPr/>
            <p:nvPr/>
          </p:nvSpPr>
          <p:spPr>
            <a:xfrm>
              <a:off x="5591810" y="3500176"/>
              <a:ext cx="2640330" cy="543560"/>
            </a:xfrm>
            <a:custGeom>
              <a:avLst/>
              <a:gdLst/>
              <a:ahLst/>
              <a:cxnLst/>
              <a:rect l="l" t="t" r="r" b="b"/>
              <a:pathLst>
                <a:path w="2640329" h="543560">
                  <a:moveTo>
                    <a:pt x="2549742" y="0"/>
                  </a:moveTo>
                  <a:lnTo>
                    <a:pt x="90586" y="0"/>
                  </a:lnTo>
                  <a:lnTo>
                    <a:pt x="55325" y="7117"/>
                  </a:lnTo>
                  <a:lnTo>
                    <a:pt x="26531" y="26529"/>
                  </a:lnTo>
                  <a:lnTo>
                    <a:pt x="7118" y="55319"/>
                  </a:lnTo>
                  <a:lnTo>
                    <a:pt x="0" y="90575"/>
                  </a:lnTo>
                  <a:lnTo>
                    <a:pt x="0" y="452870"/>
                  </a:lnTo>
                  <a:lnTo>
                    <a:pt x="7118" y="488126"/>
                  </a:lnTo>
                  <a:lnTo>
                    <a:pt x="26531" y="516916"/>
                  </a:lnTo>
                  <a:lnTo>
                    <a:pt x="55325" y="536327"/>
                  </a:lnTo>
                  <a:lnTo>
                    <a:pt x="90586" y="543445"/>
                  </a:lnTo>
                  <a:lnTo>
                    <a:pt x="2549742" y="543445"/>
                  </a:lnTo>
                  <a:lnTo>
                    <a:pt x="2585002" y="536327"/>
                  </a:lnTo>
                  <a:lnTo>
                    <a:pt x="2613796" y="516916"/>
                  </a:lnTo>
                  <a:lnTo>
                    <a:pt x="2633210" y="488126"/>
                  </a:lnTo>
                  <a:lnTo>
                    <a:pt x="2640328" y="452870"/>
                  </a:lnTo>
                  <a:lnTo>
                    <a:pt x="2640328" y="90575"/>
                  </a:lnTo>
                  <a:lnTo>
                    <a:pt x="2633210" y="55319"/>
                  </a:lnTo>
                  <a:lnTo>
                    <a:pt x="2613796" y="26529"/>
                  </a:lnTo>
                  <a:lnTo>
                    <a:pt x="2585002" y="7117"/>
                  </a:lnTo>
                  <a:lnTo>
                    <a:pt x="254974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91810" y="3500176"/>
              <a:ext cx="2640330" cy="543560"/>
            </a:xfrm>
            <a:custGeom>
              <a:avLst/>
              <a:gdLst/>
              <a:ahLst/>
              <a:cxnLst/>
              <a:rect l="l" t="t" r="r" b="b"/>
              <a:pathLst>
                <a:path w="2640329" h="543560">
                  <a:moveTo>
                    <a:pt x="0" y="90574"/>
                  </a:moveTo>
                  <a:lnTo>
                    <a:pt x="7118" y="55318"/>
                  </a:lnTo>
                  <a:lnTo>
                    <a:pt x="26532" y="26528"/>
                  </a:lnTo>
                  <a:lnTo>
                    <a:pt x="55326" y="7117"/>
                  </a:lnTo>
                  <a:lnTo>
                    <a:pt x="90586" y="0"/>
                  </a:lnTo>
                  <a:lnTo>
                    <a:pt x="2549743" y="0"/>
                  </a:lnTo>
                  <a:lnTo>
                    <a:pt x="2585003" y="7117"/>
                  </a:lnTo>
                  <a:lnTo>
                    <a:pt x="2613797" y="26528"/>
                  </a:lnTo>
                  <a:lnTo>
                    <a:pt x="2633211" y="55318"/>
                  </a:lnTo>
                  <a:lnTo>
                    <a:pt x="2640329" y="90574"/>
                  </a:lnTo>
                  <a:lnTo>
                    <a:pt x="2640329" y="452870"/>
                  </a:lnTo>
                  <a:lnTo>
                    <a:pt x="2633211" y="488126"/>
                  </a:lnTo>
                  <a:lnTo>
                    <a:pt x="2613797" y="516916"/>
                  </a:lnTo>
                  <a:lnTo>
                    <a:pt x="2585003" y="536327"/>
                  </a:lnTo>
                  <a:lnTo>
                    <a:pt x="2549743" y="543445"/>
                  </a:lnTo>
                  <a:lnTo>
                    <a:pt x="90586" y="543445"/>
                  </a:lnTo>
                  <a:lnTo>
                    <a:pt x="55326" y="536327"/>
                  </a:lnTo>
                  <a:lnTo>
                    <a:pt x="26532" y="516916"/>
                  </a:lnTo>
                  <a:lnTo>
                    <a:pt x="7118" y="488126"/>
                  </a:lnTo>
                  <a:lnTo>
                    <a:pt x="0" y="452870"/>
                  </a:lnTo>
                  <a:lnTo>
                    <a:pt x="0" y="90574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8017" y="3568925"/>
              <a:ext cx="1571625" cy="400050"/>
            </a:xfrm>
            <a:custGeom>
              <a:avLst/>
              <a:gdLst/>
              <a:ahLst/>
              <a:cxnLst/>
              <a:rect l="l" t="t" r="r" b="b"/>
              <a:pathLst>
                <a:path w="1571625" h="400050">
                  <a:moveTo>
                    <a:pt x="1504938" y="0"/>
                  </a:moveTo>
                  <a:lnTo>
                    <a:pt x="66685" y="0"/>
                  </a:lnTo>
                  <a:lnTo>
                    <a:pt x="40727" y="5239"/>
                  </a:lnTo>
                  <a:lnTo>
                    <a:pt x="19531" y="19529"/>
                  </a:lnTo>
                  <a:lnTo>
                    <a:pt x="5240" y="40723"/>
                  </a:lnTo>
                  <a:lnTo>
                    <a:pt x="0" y="66677"/>
                  </a:lnTo>
                  <a:lnTo>
                    <a:pt x="0" y="333378"/>
                  </a:lnTo>
                  <a:lnTo>
                    <a:pt x="5240" y="359331"/>
                  </a:lnTo>
                  <a:lnTo>
                    <a:pt x="19531" y="380525"/>
                  </a:lnTo>
                  <a:lnTo>
                    <a:pt x="40727" y="394815"/>
                  </a:lnTo>
                  <a:lnTo>
                    <a:pt x="66685" y="400055"/>
                  </a:lnTo>
                  <a:lnTo>
                    <a:pt x="1504938" y="400055"/>
                  </a:lnTo>
                  <a:lnTo>
                    <a:pt x="1530895" y="394815"/>
                  </a:lnTo>
                  <a:lnTo>
                    <a:pt x="1552093" y="380525"/>
                  </a:lnTo>
                  <a:lnTo>
                    <a:pt x="1566384" y="359331"/>
                  </a:lnTo>
                  <a:lnTo>
                    <a:pt x="1571625" y="333378"/>
                  </a:lnTo>
                  <a:lnTo>
                    <a:pt x="1571625" y="66677"/>
                  </a:lnTo>
                  <a:lnTo>
                    <a:pt x="1566384" y="40723"/>
                  </a:lnTo>
                  <a:lnTo>
                    <a:pt x="1552093" y="19529"/>
                  </a:lnTo>
                  <a:lnTo>
                    <a:pt x="1530895" y="5239"/>
                  </a:lnTo>
                  <a:lnTo>
                    <a:pt x="1504938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28017" y="3568925"/>
              <a:ext cx="1571625" cy="400050"/>
            </a:xfrm>
            <a:custGeom>
              <a:avLst/>
              <a:gdLst/>
              <a:ahLst/>
              <a:cxnLst/>
              <a:rect l="l" t="t" r="r" b="b"/>
              <a:pathLst>
                <a:path w="1571625" h="400050">
                  <a:moveTo>
                    <a:pt x="0" y="66676"/>
                  </a:moveTo>
                  <a:lnTo>
                    <a:pt x="5240" y="40723"/>
                  </a:lnTo>
                  <a:lnTo>
                    <a:pt x="19531" y="19529"/>
                  </a:lnTo>
                  <a:lnTo>
                    <a:pt x="40728" y="5239"/>
                  </a:lnTo>
                  <a:lnTo>
                    <a:pt x="66685" y="0"/>
                  </a:lnTo>
                  <a:lnTo>
                    <a:pt x="1504939" y="0"/>
                  </a:lnTo>
                  <a:lnTo>
                    <a:pt x="1530896" y="5239"/>
                  </a:lnTo>
                  <a:lnTo>
                    <a:pt x="1552093" y="19529"/>
                  </a:lnTo>
                  <a:lnTo>
                    <a:pt x="1566384" y="40723"/>
                  </a:lnTo>
                  <a:lnTo>
                    <a:pt x="1571624" y="66676"/>
                  </a:lnTo>
                  <a:lnTo>
                    <a:pt x="1571624" y="333377"/>
                  </a:lnTo>
                  <a:lnTo>
                    <a:pt x="1566384" y="359331"/>
                  </a:lnTo>
                  <a:lnTo>
                    <a:pt x="1552093" y="380525"/>
                  </a:lnTo>
                  <a:lnTo>
                    <a:pt x="1530896" y="394814"/>
                  </a:lnTo>
                  <a:lnTo>
                    <a:pt x="1504939" y="400054"/>
                  </a:lnTo>
                  <a:lnTo>
                    <a:pt x="66685" y="400054"/>
                  </a:lnTo>
                  <a:lnTo>
                    <a:pt x="40728" y="394814"/>
                  </a:lnTo>
                  <a:lnTo>
                    <a:pt x="19531" y="380525"/>
                  </a:lnTo>
                  <a:lnTo>
                    <a:pt x="5240" y="359331"/>
                  </a:lnTo>
                  <a:lnTo>
                    <a:pt x="0" y="333377"/>
                  </a:lnTo>
                  <a:lnTo>
                    <a:pt x="0" y="66676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23093" y="3636796"/>
            <a:ext cx="13785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/app/user-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357596" y="3556543"/>
            <a:ext cx="1596390" cy="424815"/>
            <a:chOff x="2357596" y="3556543"/>
            <a:chExt cx="1596390" cy="424815"/>
          </a:xfrm>
        </p:grpSpPr>
        <p:sp>
          <p:nvSpPr>
            <p:cNvPr id="27" name="object 27"/>
            <p:cNvSpPr/>
            <p:nvPr/>
          </p:nvSpPr>
          <p:spPr>
            <a:xfrm>
              <a:off x="2369978" y="3568925"/>
              <a:ext cx="1571625" cy="400050"/>
            </a:xfrm>
            <a:custGeom>
              <a:avLst/>
              <a:gdLst/>
              <a:ahLst/>
              <a:cxnLst/>
              <a:rect l="l" t="t" r="r" b="b"/>
              <a:pathLst>
                <a:path w="1571625" h="400050">
                  <a:moveTo>
                    <a:pt x="1504938" y="0"/>
                  </a:moveTo>
                  <a:lnTo>
                    <a:pt x="66685" y="0"/>
                  </a:lnTo>
                  <a:lnTo>
                    <a:pt x="40728" y="5239"/>
                  </a:lnTo>
                  <a:lnTo>
                    <a:pt x="19531" y="19529"/>
                  </a:lnTo>
                  <a:lnTo>
                    <a:pt x="5240" y="40723"/>
                  </a:lnTo>
                  <a:lnTo>
                    <a:pt x="0" y="66677"/>
                  </a:lnTo>
                  <a:lnTo>
                    <a:pt x="0" y="333378"/>
                  </a:lnTo>
                  <a:lnTo>
                    <a:pt x="5240" y="359331"/>
                  </a:lnTo>
                  <a:lnTo>
                    <a:pt x="19531" y="380525"/>
                  </a:lnTo>
                  <a:lnTo>
                    <a:pt x="40728" y="394815"/>
                  </a:lnTo>
                  <a:lnTo>
                    <a:pt x="66685" y="400055"/>
                  </a:lnTo>
                  <a:lnTo>
                    <a:pt x="1504938" y="400055"/>
                  </a:lnTo>
                  <a:lnTo>
                    <a:pt x="1530895" y="394815"/>
                  </a:lnTo>
                  <a:lnTo>
                    <a:pt x="1552093" y="380525"/>
                  </a:lnTo>
                  <a:lnTo>
                    <a:pt x="1566384" y="359331"/>
                  </a:lnTo>
                  <a:lnTo>
                    <a:pt x="1571625" y="333378"/>
                  </a:lnTo>
                  <a:lnTo>
                    <a:pt x="1571625" y="66677"/>
                  </a:lnTo>
                  <a:lnTo>
                    <a:pt x="1566384" y="40723"/>
                  </a:lnTo>
                  <a:lnTo>
                    <a:pt x="1552093" y="19529"/>
                  </a:lnTo>
                  <a:lnTo>
                    <a:pt x="1530895" y="5239"/>
                  </a:lnTo>
                  <a:lnTo>
                    <a:pt x="1504938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9978" y="3568925"/>
              <a:ext cx="1571625" cy="400050"/>
            </a:xfrm>
            <a:custGeom>
              <a:avLst/>
              <a:gdLst/>
              <a:ahLst/>
              <a:cxnLst/>
              <a:rect l="l" t="t" r="r" b="b"/>
              <a:pathLst>
                <a:path w="1571625" h="400050">
                  <a:moveTo>
                    <a:pt x="0" y="66676"/>
                  </a:moveTo>
                  <a:lnTo>
                    <a:pt x="5240" y="40723"/>
                  </a:lnTo>
                  <a:lnTo>
                    <a:pt x="19531" y="19529"/>
                  </a:lnTo>
                  <a:lnTo>
                    <a:pt x="40728" y="5239"/>
                  </a:lnTo>
                  <a:lnTo>
                    <a:pt x="66685" y="0"/>
                  </a:lnTo>
                  <a:lnTo>
                    <a:pt x="1504939" y="0"/>
                  </a:lnTo>
                  <a:lnTo>
                    <a:pt x="1530896" y="5239"/>
                  </a:lnTo>
                  <a:lnTo>
                    <a:pt x="1552093" y="19529"/>
                  </a:lnTo>
                  <a:lnTo>
                    <a:pt x="1566384" y="40723"/>
                  </a:lnTo>
                  <a:lnTo>
                    <a:pt x="1571624" y="66676"/>
                  </a:lnTo>
                  <a:lnTo>
                    <a:pt x="1571624" y="333377"/>
                  </a:lnTo>
                  <a:lnTo>
                    <a:pt x="1566384" y="359331"/>
                  </a:lnTo>
                  <a:lnTo>
                    <a:pt x="1552093" y="380525"/>
                  </a:lnTo>
                  <a:lnTo>
                    <a:pt x="1530896" y="394814"/>
                  </a:lnTo>
                  <a:lnTo>
                    <a:pt x="1504939" y="400054"/>
                  </a:lnTo>
                  <a:lnTo>
                    <a:pt x="66685" y="400054"/>
                  </a:lnTo>
                  <a:lnTo>
                    <a:pt x="40728" y="394814"/>
                  </a:lnTo>
                  <a:lnTo>
                    <a:pt x="19531" y="380525"/>
                  </a:lnTo>
                  <a:lnTo>
                    <a:pt x="5240" y="359331"/>
                  </a:lnTo>
                  <a:lnTo>
                    <a:pt x="0" y="333377"/>
                  </a:lnTo>
                  <a:lnTo>
                    <a:pt x="0" y="66676"/>
                  </a:lnTo>
                  <a:close/>
                </a:path>
              </a:pathLst>
            </a:custGeom>
            <a:ln w="2455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619898" y="3636796"/>
            <a:ext cx="10687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/some-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41603" y="3719848"/>
            <a:ext cx="1786889" cy="98425"/>
          </a:xfrm>
          <a:custGeom>
            <a:avLst/>
            <a:gdLst/>
            <a:ahLst/>
            <a:cxnLst/>
            <a:rect l="l" t="t" r="r" b="b"/>
            <a:pathLst>
              <a:path w="1786889" h="98425">
                <a:moveTo>
                  <a:pt x="98225" y="0"/>
                </a:moveTo>
                <a:lnTo>
                  <a:pt x="0" y="49105"/>
                </a:lnTo>
                <a:lnTo>
                  <a:pt x="98228" y="98212"/>
                </a:lnTo>
                <a:lnTo>
                  <a:pt x="98225" y="65474"/>
                </a:lnTo>
                <a:lnTo>
                  <a:pt x="81855" y="65474"/>
                </a:lnTo>
                <a:lnTo>
                  <a:pt x="81855" y="32736"/>
                </a:lnTo>
                <a:lnTo>
                  <a:pt x="98225" y="32736"/>
                </a:lnTo>
                <a:lnTo>
                  <a:pt x="98225" y="0"/>
                </a:lnTo>
                <a:close/>
              </a:path>
              <a:path w="1786889" h="98425">
                <a:moveTo>
                  <a:pt x="1688186" y="0"/>
                </a:moveTo>
                <a:lnTo>
                  <a:pt x="1688186" y="98212"/>
                </a:lnTo>
                <a:lnTo>
                  <a:pt x="1753671" y="65474"/>
                </a:lnTo>
                <a:lnTo>
                  <a:pt x="1704559" y="65474"/>
                </a:lnTo>
                <a:lnTo>
                  <a:pt x="1704559" y="32736"/>
                </a:lnTo>
                <a:lnTo>
                  <a:pt x="1753670" y="32736"/>
                </a:lnTo>
                <a:lnTo>
                  <a:pt x="1688186" y="0"/>
                </a:lnTo>
                <a:close/>
              </a:path>
              <a:path w="1786889" h="98425">
                <a:moveTo>
                  <a:pt x="98225" y="32736"/>
                </a:moveTo>
                <a:lnTo>
                  <a:pt x="81855" y="32736"/>
                </a:lnTo>
                <a:lnTo>
                  <a:pt x="81855" y="65474"/>
                </a:lnTo>
                <a:lnTo>
                  <a:pt x="98225" y="65474"/>
                </a:lnTo>
                <a:lnTo>
                  <a:pt x="98225" y="32736"/>
                </a:lnTo>
                <a:close/>
              </a:path>
              <a:path w="1786889" h="98425">
                <a:moveTo>
                  <a:pt x="1688186" y="32736"/>
                </a:moveTo>
                <a:lnTo>
                  <a:pt x="98225" y="32736"/>
                </a:lnTo>
                <a:lnTo>
                  <a:pt x="98225" y="65474"/>
                </a:lnTo>
                <a:lnTo>
                  <a:pt x="1688186" y="65474"/>
                </a:lnTo>
                <a:lnTo>
                  <a:pt x="1688186" y="32736"/>
                </a:lnTo>
                <a:close/>
              </a:path>
              <a:path w="1786889" h="98425">
                <a:moveTo>
                  <a:pt x="1753670" y="32736"/>
                </a:moveTo>
                <a:lnTo>
                  <a:pt x="1704559" y="32736"/>
                </a:lnTo>
                <a:lnTo>
                  <a:pt x="1704559" y="65474"/>
                </a:lnTo>
                <a:lnTo>
                  <a:pt x="1753671" y="65474"/>
                </a:lnTo>
                <a:lnTo>
                  <a:pt x="1786413" y="49105"/>
                </a:lnTo>
                <a:lnTo>
                  <a:pt x="1753670" y="32736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D8637419-6C07-C7B4-D813-02A50EC1B240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825" y="1054143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  <a:r>
              <a:rPr sz="2400" b="1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84685" y="2275208"/>
            <a:ext cx="5169535" cy="641985"/>
            <a:chOff x="1084685" y="2275208"/>
            <a:chExt cx="5169535" cy="641985"/>
          </a:xfrm>
        </p:grpSpPr>
        <p:sp>
          <p:nvSpPr>
            <p:cNvPr id="4" name="object 4"/>
            <p:cNvSpPr/>
            <p:nvPr/>
          </p:nvSpPr>
          <p:spPr>
            <a:xfrm>
              <a:off x="1096962" y="2287485"/>
              <a:ext cx="5144770" cy="617220"/>
            </a:xfrm>
            <a:custGeom>
              <a:avLst/>
              <a:gdLst/>
              <a:ahLst/>
              <a:cxnLst/>
              <a:rect l="l" t="t" r="r" b="b"/>
              <a:pathLst>
                <a:path w="5144770" h="617219">
                  <a:moveTo>
                    <a:pt x="5041613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6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5041613" y="616946"/>
                  </a:lnTo>
                  <a:lnTo>
                    <a:pt x="5081643" y="608866"/>
                  </a:lnTo>
                  <a:lnTo>
                    <a:pt x="5114331" y="586829"/>
                  </a:lnTo>
                  <a:lnTo>
                    <a:pt x="5136370" y="554145"/>
                  </a:lnTo>
                  <a:lnTo>
                    <a:pt x="5144451" y="514121"/>
                  </a:lnTo>
                  <a:lnTo>
                    <a:pt x="5144451" y="102825"/>
                  </a:lnTo>
                  <a:lnTo>
                    <a:pt x="5136370" y="62801"/>
                  </a:lnTo>
                  <a:lnTo>
                    <a:pt x="5114331" y="30116"/>
                  </a:lnTo>
                  <a:lnTo>
                    <a:pt x="5081643" y="8080"/>
                  </a:lnTo>
                  <a:lnTo>
                    <a:pt x="5041613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6962" y="2287485"/>
              <a:ext cx="5144770" cy="617220"/>
            </a:xfrm>
            <a:custGeom>
              <a:avLst/>
              <a:gdLst/>
              <a:ahLst/>
              <a:cxnLst/>
              <a:rect l="l" t="t" r="r" b="b"/>
              <a:pathLst>
                <a:path w="5144770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5041613" y="0"/>
                  </a:lnTo>
                  <a:lnTo>
                    <a:pt x="5081643" y="8080"/>
                  </a:lnTo>
                  <a:lnTo>
                    <a:pt x="5114331" y="30116"/>
                  </a:lnTo>
                  <a:lnTo>
                    <a:pt x="5136370" y="62801"/>
                  </a:lnTo>
                  <a:lnTo>
                    <a:pt x="5144452" y="102825"/>
                  </a:lnTo>
                  <a:lnTo>
                    <a:pt x="5144452" y="514121"/>
                  </a:lnTo>
                  <a:lnTo>
                    <a:pt x="5136370" y="554145"/>
                  </a:lnTo>
                  <a:lnTo>
                    <a:pt x="5114331" y="586829"/>
                  </a:lnTo>
                  <a:lnTo>
                    <a:pt x="5081643" y="608865"/>
                  </a:lnTo>
                  <a:lnTo>
                    <a:pt x="5041613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85136" y="2347491"/>
            <a:ext cx="1966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i="1" spc="-35" dirty="0">
                <a:solidFill>
                  <a:srgbClr val="FFFFFF"/>
                </a:solidFill>
                <a:latin typeface="Verdana"/>
                <a:cs typeface="Verdana"/>
              </a:rPr>
              <a:t>(Managed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40" dirty="0">
                <a:solidFill>
                  <a:srgbClr val="FFFFFF"/>
                </a:solidFill>
                <a:latin typeface="Verdana"/>
                <a:cs typeface="Verdana"/>
              </a:rPr>
              <a:t>Docker)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0148" y="2275208"/>
            <a:ext cx="2906395" cy="641985"/>
            <a:chOff x="6690148" y="2275208"/>
            <a:chExt cx="2906395" cy="641985"/>
          </a:xfrm>
        </p:grpSpPr>
        <p:sp>
          <p:nvSpPr>
            <p:cNvPr id="8" name="object 8"/>
            <p:cNvSpPr/>
            <p:nvPr/>
          </p:nvSpPr>
          <p:spPr>
            <a:xfrm>
              <a:off x="6702424" y="2287485"/>
              <a:ext cx="2881630" cy="617220"/>
            </a:xfrm>
            <a:custGeom>
              <a:avLst/>
              <a:gdLst/>
              <a:ahLst/>
              <a:cxnLst/>
              <a:rect l="l" t="t" r="r" b="b"/>
              <a:pathLst>
                <a:path w="2881629" h="617219">
                  <a:moveTo>
                    <a:pt x="2778471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9" y="616946"/>
                  </a:lnTo>
                  <a:lnTo>
                    <a:pt x="2778471" y="616946"/>
                  </a:lnTo>
                  <a:lnTo>
                    <a:pt x="2818501" y="608866"/>
                  </a:lnTo>
                  <a:lnTo>
                    <a:pt x="2851190" y="586829"/>
                  </a:lnTo>
                  <a:lnTo>
                    <a:pt x="2873230" y="554144"/>
                  </a:lnTo>
                  <a:lnTo>
                    <a:pt x="2881312" y="514118"/>
                  </a:lnTo>
                  <a:lnTo>
                    <a:pt x="2881312" y="102826"/>
                  </a:lnTo>
                  <a:lnTo>
                    <a:pt x="2873230" y="62802"/>
                  </a:lnTo>
                  <a:lnTo>
                    <a:pt x="2851190" y="30117"/>
                  </a:lnTo>
                  <a:lnTo>
                    <a:pt x="2818501" y="8080"/>
                  </a:lnTo>
                  <a:lnTo>
                    <a:pt x="277847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2424" y="2287485"/>
              <a:ext cx="2881630" cy="617220"/>
            </a:xfrm>
            <a:custGeom>
              <a:avLst/>
              <a:gdLst/>
              <a:ahLst/>
              <a:cxnLst/>
              <a:rect l="l" t="t" r="r" b="b"/>
              <a:pathLst>
                <a:path w="2881629" h="617219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2778471" y="0"/>
                  </a:lnTo>
                  <a:lnTo>
                    <a:pt x="2818502" y="8080"/>
                  </a:lnTo>
                  <a:lnTo>
                    <a:pt x="2851191" y="30117"/>
                  </a:lnTo>
                  <a:lnTo>
                    <a:pt x="2873230" y="62802"/>
                  </a:lnTo>
                  <a:lnTo>
                    <a:pt x="2881312" y="102827"/>
                  </a:lnTo>
                  <a:lnTo>
                    <a:pt x="2881312" y="514119"/>
                  </a:lnTo>
                  <a:lnTo>
                    <a:pt x="2873230" y="554144"/>
                  </a:lnTo>
                  <a:lnTo>
                    <a:pt x="2851191" y="586829"/>
                  </a:lnTo>
                  <a:lnTo>
                    <a:pt x="2818502" y="608865"/>
                  </a:lnTo>
                  <a:lnTo>
                    <a:pt x="2778471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11826" y="2347491"/>
            <a:ext cx="1661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Bind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Mounts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i="1" spc="-35" dirty="0">
                <a:solidFill>
                  <a:srgbClr val="FFFFFF"/>
                </a:solidFill>
                <a:latin typeface="Verdana"/>
                <a:cs typeface="Verdana"/>
              </a:rPr>
              <a:t>(Managed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45" dirty="0">
                <a:solidFill>
                  <a:srgbClr val="FFFFFF"/>
                </a:solidFill>
                <a:latin typeface="Verdana"/>
                <a:cs typeface="Verdana"/>
              </a:rPr>
              <a:t>you)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84685" y="3092343"/>
            <a:ext cx="2350770" cy="641985"/>
            <a:chOff x="1084685" y="3092343"/>
            <a:chExt cx="2350770" cy="641985"/>
          </a:xfrm>
        </p:grpSpPr>
        <p:sp>
          <p:nvSpPr>
            <p:cNvPr id="12" name="object 12"/>
            <p:cNvSpPr/>
            <p:nvPr/>
          </p:nvSpPr>
          <p:spPr>
            <a:xfrm>
              <a:off x="1096962" y="3104619"/>
              <a:ext cx="2326005" cy="617220"/>
            </a:xfrm>
            <a:custGeom>
              <a:avLst/>
              <a:gdLst/>
              <a:ahLst/>
              <a:cxnLst/>
              <a:rect l="l" t="t" r="r" b="b"/>
              <a:pathLst>
                <a:path w="2326004" h="617220">
                  <a:moveTo>
                    <a:pt x="2223165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30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2223165" y="616946"/>
                  </a:lnTo>
                  <a:lnTo>
                    <a:pt x="2263195" y="608866"/>
                  </a:lnTo>
                  <a:lnTo>
                    <a:pt x="2295884" y="586830"/>
                  </a:lnTo>
                  <a:lnTo>
                    <a:pt x="2317923" y="554145"/>
                  </a:lnTo>
                  <a:lnTo>
                    <a:pt x="2326005" y="514121"/>
                  </a:lnTo>
                  <a:lnTo>
                    <a:pt x="2326005" y="102825"/>
                  </a:lnTo>
                  <a:lnTo>
                    <a:pt x="2317923" y="62801"/>
                  </a:lnTo>
                  <a:lnTo>
                    <a:pt x="2295884" y="30117"/>
                  </a:lnTo>
                  <a:lnTo>
                    <a:pt x="2263195" y="8080"/>
                  </a:lnTo>
                  <a:lnTo>
                    <a:pt x="222316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6962" y="3104619"/>
              <a:ext cx="2326005" cy="617220"/>
            </a:xfrm>
            <a:custGeom>
              <a:avLst/>
              <a:gdLst/>
              <a:ahLst/>
              <a:cxnLst/>
              <a:rect l="l" t="t" r="r" b="b"/>
              <a:pathLst>
                <a:path w="2326004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2223166" y="0"/>
                  </a:lnTo>
                  <a:lnTo>
                    <a:pt x="2263195" y="8080"/>
                  </a:lnTo>
                  <a:lnTo>
                    <a:pt x="2295884" y="30116"/>
                  </a:lnTo>
                  <a:lnTo>
                    <a:pt x="2317923" y="62801"/>
                  </a:lnTo>
                  <a:lnTo>
                    <a:pt x="2326004" y="102825"/>
                  </a:lnTo>
                  <a:lnTo>
                    <a:pt x="2326004" y="514121"/>
                  </a:lnTo>
                  <a:lnTo>
                    <a:pt x="2317923" y="554145"/>
                  </a:lnTo>
                  <a:lnTo>
                    <a:pt x="2295884" y="586829"/>
                  </a:lnTo>
                  <a:lnTo>
                    <a:pt x="2263195" y="608865"/>
                  </a:lnTo>
                  <a:lnTo>
                    <a:pt x="2223166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59541" y="3283227"/>
            <a:ext cx="1997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Anonymous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6962" y="3921754"/>
            <a:ext cx="5144770" cy="837565"/>
          </a:xfrm>
          <a:custGeom>
            <a:avLst/>
            <a:gdLst/>
            <a:ahLst/>
            <a:cxnLst/>
            <a:rect l="l" t="t" r="r" b="b"/>
            <a:pathLst>
              <a:path w="5144770" h="837564">
                <a:moveTo>
                  <a:pt x="0" y="139585"/>
                </a:moveTo>
                <a:lnTo>
                  <a:pt x="7117" y="95466"/>
                </a:lnTo>
                <a:lnTo>
                  <a:pt x="26935" y="57148"/>
                </a:lnTo>
                <a:lnTo>
                  <a:pt x="57155" y="26931"/>
                </a:lnTo>
                <a:lnTo>
                  <a:pt x="95478" y="7116"/>
                </a:lnTo>
                <a:lnTo>
                  <a:pt x="139604" y="0"/>
                </a:lnTo>
                <a:lnTo>
                  <a:pt x="5004847" y="0"/>
                </a:lnTo>
                <a:lnTo>
                  <a:pt x="5048973" y="7116"/>
                </a:lnTo>
                <a:lnTo>
                  <a:pt x="5087296" y="26931"/>
                </a:lnTo>
                <a:lnTo>
                  <a:pt x="5117516" y="57148"/>
                </a:lnTo>
                <a:lnTo>
                  <a:pt x="5137335" y="95466"/>
                </a:lnTo>
                <a:lnTo>
                  <a:pt x="5144452" y="139585"/>
                </a:lnTo>
                <a:lnTo>
                  <a:pt x="5144452" y="697929"/>
                </a:lnTo>
                <a:lnTo>
                  <a:pt x="5137335" y="742049"/>
                </a:lnTo>
                <a:lnTo>
                  <a:pt x="5117516" y="780367"/>
                </a:lnTo>
                <a:lnTo>
                  <a:pt x="5087296" y="810583"/>
                </a:lnTo>
                <a:lnTo>
                  <a:pt x="5048973" y="830399"/>
                </a:lnTo>
                <a:lnTo>
                  <a:pt x="5004847" y="837515"/>
                </a:lnTo>
                <a:lnTo>
                  <a:pt x="139604" y="837515"/>
                </a:lnTo>
                <a:lnTo>
                  <a:pt x="95478" y="830399"/>
                </a:lnTo>
                <a:lnTo>
                  <a:pt x="57155" y="810583"/>
                </a:lnTo>
                <a:lnTo>
                  <a:pt x="26935" y="780367"/>
                </a:lnTo>
                <a:lnTo>
                  <a:pt x="7117" y="742049"/>
                </a:lnTo>
                <a:lnTo>
                  <a:pt x="0" y="697929"/>
                </a:lnTo>
                <a:lnTo>
                  <a:pt x="0" y="139585"/>
                </a:lnTo>
                <a:close/>
              </a:path>
            </a:pathLst>
          </a:custGeom>
          <a:ln w="245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09964" y="3972076"/>
            <a:ext cx="4718050" cy="7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sets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folder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host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machine,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exact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unknown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you </a:t>
            </a:r>
            <a:r>
              <a:rPr sz="1500" spc="-260" dirty="0">
                <a:solidFill>
                  <a:srgbClr val="FFFFFF"/>
                </a:solidFill>
                <a:latin typeface="Verdana"/>
                <a:cs typeface="Verdana"/>
              </a:rPr>
              <a:t>(=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dev).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i="1" dirty="0">
                <a:solidFill>
                  <a:srgbClr val="CA41C7"/>
                </a:solidFill>
                <a:latin typeface="Courier New"/>
                <a:cs typeface="Courier New"/>
              </a:rPr>
              <a:t>docker</a:t>
            </a:r>
            <a:r>
              <a:rPr sz="1550" i="1" spc="-45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50" i="1" dirty="0">
                <a:solidFill>
                  <a:srgbClr val="CA41C7"/>
                </a:solidFill>
                <a:latin typeface="Courier New"/>
                <a:cs typeface="Courier New"/>
              </a:rPr>
              <a:t>volume</a:t>
            </a:r>
            <a:r>
              <a:rPr sz="1550" i="1" spc="-30" dirty="0">
                <a:solidFill>
                  <a:srgbClr val="CA41C7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commands.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90148" y="3909477"/>
            <a:ext cx="2906395" cy="862330"/>
            <a:chOff x="6690148" y="3909477"/>
            <a:chExt cx="2906395" cy="862330"/>
          </a:xfrm>
        </p:grpSpPr>
        <p:sp>
          <p:nvSpPr>
            <p:cNvPr id="18" name="object 18"/>
            <p:cNvSpPr/>
            <p:nvPr/>
          </p:nvSpPr>
          <p:spPr>
            <a:xfrm>
              <a:off x="6702425" y="3921754"/>
              <a:ext cx="2881630" cy="837565"/>
            </a:xfrm>
            <a:custGeom>
              <a:avLst/>
              <a:gdLst/>
              <a:ahLst/>
              <a:cxnLst/>
              <a:rect l="l" t="t" r="r" b="b"/>
              <a:pathLst>
                <a:path w="2881629" h="837564">
                  <a:moveTo>
                    <a:pt x="2741706" y="0"/>
                  </a:moveTo>
                  <a:lnTo>
                    <a:pt x="139606" y="0"/>
                  </a:lnTo>
                  <a:lnTo>
                    <a:pt x="95479" y="7116"/>
                  </a:lnTo>
                  <a:lnTo>
                    <a:pt x="57156" y="26932"/>
                  </a:lnTo>
                  <a:lnTo>
                    <a:pt x="26935" y="57149"/>
                  </a:lnTo>
                  <a:lnTo>
                    <a:pt x="7117" y="95467"/>
                  </a:lnTo>
                  <a:lnTo>
                    <a:pt x="0" y="139588"/>
                  </a:lnTo>
                  <a:lnTo>
                    <a:pt x="0" y="697927"/>
                  </a:lnTo>
                  <a:lnTo>
                    <a:pt x="7117" y="742048"/>
                  </a:lnTo>
                  <a:lnTo>
                    <a:pt x="26935" y="780366"/>
                  </a:lnTo>
                  <a:lnTo>
                    <a:pt x="57156" y="810583"/>
                  </a:lnTo>
                  <a:lnTo>
                    <a:pt x="95479" y="830399"/>
                  </a:lnTo>
                  <a:lnTo>
                    <a:pt x="139606" y="837515"/>
                  </a:lnTo>
                  <a:lnTo>
                    <a:pt x="2741706" y="837515"/>
                  </a:lnTo>
                  <a:lnTo>
                    <a:pt x="2785833" y="830399"/>
                  </a:lnTo>
                  <a:lnTo>
                    <a:pt x="2824156" y="810583"/>
                  </a:lnTo>
                  <a:lnTo>
                    <a:pt x="2854377" y="780366"/>
                  </a:lnTo>
                  <a:lnTo>
                    <a:pt x="2874196" y="742048"/>
                  </a:lnTo>
                  <a:lnTo>
                    <a:pt x="2881313" y="697927"/>
                  </a:lnTo>
                  <a:lnTo>
                    <a:pt x="2881313" y="139588"/>
                  </a:lnTo>
                  <a:lnTo>
                    <a:pt x="2874196" y="95467"/>
                  </a:lnTo>
                  <a:lnTo>
                    <a:pt x="2854377" y="57149"/>
                  </a:lnTo>
                  <a:lnTo>
                    <a:pt x="2824156" y="26932"/>
                  </a:lnTo>
                  <a:lnTo>
                    <a:pt x="2785833" y="7116"/>
                  </a:lnTo>
                  <a:lnTo>
                    <a:pt x="2741706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2425" y="3921754"/>
              <a:ext cx="2881630" cy="837565"/>
            </a:xfrm>
            <a:custGeom>
              <a:avLst/>
              <a:gdLst/>
              <a:ahLst/>
              <a:cxnLst/>
              <a:rect l="l" t="t" r="r" b="b"/>
              <a:pathLst>
                <a:path w="2881629" h="837564">
                  <a:moveTo>
                    <a:pt x="0" y="139588"/>
                  </a:moveTo>
                  <a:lnTo>
                    <a:pt x="7117" y="95467"/>
                  </a:lnTo>
                  <a:lnTo>
                    <a:pt x="26936" y="57149"/>
                  </a:lnTo>
                  <a:lnTo>
                    <a:pt x="57156" y="26932"/>
                  </a:lnTo>
                  <a:lnTo>
                    <a:pt x="95480" y="7116"/>
                  </a:lnTo>
                  <a:lnTo>
                    <a:pt x="139607" y="0"/>
                  </a:lnTo>
                  <a:lnTo>
                    <a:pt x="2741707" y="0"/>
                  </a:lnTo>
                  <a:lnTo>
                    <a:pt x="2785833" y="7116"/>
                  </a:lnTo>
                  <a:lnTo>
                    <a:pt x="2824157" y="26932"/>
                  </a:lnTo>
                  <a:lnTo>
                    <a:pt x="2854378" y="57149"/>
                  </a:lnTo>
                  <a:lnTo>
                    <a:pt x="2874196" y="95467"/>
                  </a:lnTo>
                  <a:lnTo>
                    <a:pt x="2881314" y="139588"/>
                  </a:lnTo>
                  <a:lnTo>
                    <a:pt x="2881314" y="697927"/>
                  </a:lnTo>
                  <a:lnTo>
                    <a:pt x="2874196" y="742047"/>
                  </a:lnTo>
                  <a:lnTo>
                    <a:pt x="2854378" y="780366"/>
                  </a:lnTo>
                  <a:lnTo>
                    <a:pt x="2824157" y="810583"/>
                  </a:lnTo>
                  <a:lnTo>
                    <a:pt x="2785833" y="830399"/>
                  </a:lnTo>
                  <a:lnTo>
                    <a:pt x="2741707" y="837515"/>
                  </a:lnTo>
                  <a:lnTo>
                    <a:pt x="139607" y="837515"/>
                  </a:lnTo>
                  <a:lnTo>
                    <a:pt x="95480" y="830399"/>
                  </a:lnTo>
                  <a:lnTo>
                    <a:pt x="57156" y="810583"/>
                  </a:lnTo>
                  <a:lnTo>
                    <a:pt x="26936" y="780366"/>
                  </a:lnTo>
                  <a:lnTo>
                    <a:pt x="7117" y="742047"/>
                  </a:lnTo>
                  <a:lnTo>
                    <a:pt x="0" y="697927"/>
                  </a:lnTo>
                  <a:lnTo>
                    <a:pt x="0" y="139588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55483" y="4090947"/>
            <a:ext cx="25723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2434" marR="5080" indent="-42037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You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define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A923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folder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/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path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on 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your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host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machine.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96962" y="4837555"/>
            <a:ext cx="8486775" cy="617220"/>
          </a:xfrm>
          <a:custGeom>
            <a:avLst/>
            <a:gdLst/>
            <a:ahLst/>
            <a:cxnLst/>
            <a:rect l="l" t="t" r="r" b="b"/>
            <a:pathLst>
              <a:path w="8486775" h="617220">
                <a:moveTo>
                  <a:pt x="0" y="102823"/>
                </a:moveTo>
                <a:lnTo>
                  <a:pt x="8081" y="62799"/>
                </a:lnTo>
                <a:lnTo>
                  <a:pt x="30120" y="30116"/>
                </a:lnTo>
                <a:lnTo>
                  <a:pt x="62807" y="8080"/>
                </a:lnTo>
                <a:lnTo>
                  <a:pt x="102836" y="0"/>
                </a:lnTo>
                <a:lnTo>
                  <a:pt x="8383940" y="0"/>
                </a:lnTo>
                <a:lnTo>
                  <a:pt x="8423968" y="8080"/>
                </a:lnTo>
                <a:lnTo>
                  <a:pt x="8456656" y="30116"/>
                </a:lnTo>
                <a:lnTo>
                  <a:pt x="8478695" y="62799"/>
                </a:lnTo>
                <a:lnTo>
                  <a:pt x="8486776" y="102823"/>
                </a:lnTo>
                <a:lnTo>
                  <a:pt x="8486776" y="514124"/>
                </a:lnTo>
                <a:lnTo>
                  <a:pt x="8478695" y="554147"/>
                </a:lnTo>
                <a:lnTo>
                  <a:pt x="8456656" y="586831"/>
                </a:lnTo>
                <a:lnTo>
                  <a:pt x="8423968" y="608866"/>
                </a:lnTo>
                <a:lnTo>
                  <a:pt x="8383940" y="616947"/>
                </a:lnTo>
                <a:lnTo>
                  <a:pt x="102836" y="616947"/>
                </a:lnTo>
                <a:lnTo>
                  <a:pt x="62807" y="608866"/>
                </a:lnTo>
                <a:lnTo>
                  <a:pt x="30120" y="586831"/>
                </a:lnTo>
                <a:lnTo>
                  <a:pt x="8081" y="554147"/>
                </a:lnTo>
                <a:lnTo>
                  <a:pt x="0" y="514124"/>
                </a:lnTo>
                <a:lnTo>
                  <a:pt x="0" y="102823"/>
                </a:lnTo>
                <a:close/>
              </a:path>
            </a:pathLst>
          </a:custGeom>
          <a:ln w="245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32285" y="4895620"/>
            <a:ext cx="66128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defined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mapped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created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volume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mount.</a:t>
            </a:r>
            <a:endParaRPr sz="1500">
              <a:latin typeface="Verdana"/>
              <a:cs typeface="Verdana"/>
            </a:endParaRPr>
          </a:p>
          <a:p>
            <a:pPr marL="382270">
              <a:lnSpc>
                <a:spcPct val="100000"/>
              </a:lnSpc>
            </a:pPr>
            <a:r>
              <a:rPr sz="1500" i="1" spc="-125" dirty="0">
                <a:solidFill>
                  <a:srgbClr val="FFFFFF"/>
                </a:solidFill>
                <a:latin typeface="Verdana"/>
                <a:cs typeface="Verdana"/>
              </a:rPr>
              <a:t>e.g.</a:t>
            </a:r>
            <a:r>
              <a:rPr sz="1500" i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90" dirty="0">
                <a:solidFill>
                  <a:srgbClr val="FFFFFF"/>
                </a:solidFill>
                <a:latin typeface="Verdana"/>
                <a:cs typeface="Verdana"/>
              </a:rPr>
              <a:t>/some-</a:t>
            </a:r>
            <a:r>
              <a:rPr sz="1500" i="1" spc="-45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r>
              <a:rPr sz="1500" i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70" dirty="0">
                <a:solidFill>
                  <a:srgbClr val="FFFFFF"/>
                </a:solidFill>
                <a:latin typeface="Verdana"/>
                <a:cs typeface="Verdana"/>
              </a:rPr>
              <a:t>your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45" dirty="0">
                <a:solidFill>
                  <a:srgbClr val="FFFFFF"/>
                </a:solidFill>
                <a:latin typeface="Verdana"/>
                <a:cs typeface="Verdana"/>
              </a:rPr>
              <a:t>hosting</a:t>
            </a:r>
            <a:r>
              <a:rPr sz="1500" i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5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35" dirty="0">
                <a:solidFill>
                  <a:srgbClr val="FFFFFF"/>
                </a:solidFill>
                <a:latin typeface="Verdana"/>
                <a:cs typeface="Verdana"/>
              </a:rPr>
              <a:t>mapped</a:t>
            </a:r>
            <a:r>
              <a:rPr sz="15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i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i="1" spc="-10" dirty="0">
                <a:solidFill>
                  <a:srgbClr val="FFFFFF"/>
                </a:solidFill>
                <a:latin typeface="Verdana"/>
                <a:cs typeface="Verdana"/>
              </a:rPr>
              <a:t>/app/data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915409" y="5532787"/>
            <a:ext cx="2326005" cy="1058545"/>
          </a:xfrm>
          <a:custGeom>
            <a:avLst/>
            <a:gdLst/>
            <a:ahLst/>
            <a:cxnLst/>
            <a:rect l="l" t="t" r="r" b="b"/>
            <a:pathLst>
              <a:path w="2326004" h="1058545">
                <a:moveTo>
                  <a:pt x="0" y="176349"/>
                </a:moveTo>
                <a:lnTo>
                  <a:pt x="6300" y="129469"/>
                </a:lnTo>
                <a:lnTo>
                  <a:pt x="24080" y="87342"/>
                </a:lnTo>
                <a:lnTo>
                  <a:pt x="51658" y="51651"/>
                </a:lnTo>
                <a:lnTo>
                  <a:pt x="87354" y="24076"/>
                </a:lnTo>
                <a:lnTo>
                  <a:pt x="129486" y="6299"/>
                </a:lnTo>
                <a:lnTo>
                  <a:pt x="176373" y="0"/>
                </a:lnTo>
                <a:lnTo>
                  <a:pt x="2149631" y="0"/>
                </a:lnTo>
                <a:lnTo>
                  <a:pt x="2196518" y="6299"/>
                </a:lnTo>
                <a:lnTo>
                  <a:pt x="2238650" y="24076"/>
                </a:lnTo>
                <a:lnTo>
                  <a:pt x="2274346" y="51651"/>
                </a:lnTo>
                <a:lnTo>
                  <a:pt x="2301924" y="87342"/>
                </a:lnTo>
                <a:lnTo>
                  <a:pt x="2319704" y="129469"/>
                </a:lnTo>
                <a:lnTo>
                  <a:pt x="2326004" y="176349"/>
                </a:lnTo>
                <a:lnTo>
                  <a:pt x="2326004" y="881734"/>
                </a:lnTo>
                <a:lnTo>
                  <a:pt x="2319704" y="928614"/>
                </a:lnTo>
                <a:lnTo>
                  <a:pt x="2301924" y="970741"/>
                </a:lnTo>
                <a:lnTo>
                  <a:pt x="2274346" y="1006432"/>
                </a:lnTo>
                <a:lnTo>
                  <a:pt x="2238650" y="1034007"/>
                </a:lnTo>
                <a:lnTo>
                  <a:pt x="2196518" y="1051784"/>
                </a:lnTo>
                <a:lnTo>
                  <a:pt x="2149631" y="1058084"/>
                </a:lnTo>
                <a:lnTo>
                  <a:pt x="176373" y="1058084"/>
                </a:lnTo>
                <a:lnTo>
                  <a:pt x="129486" y="1051784"/>
                </a:lnTo>
                <a:lnTo>
                  <a:pt x="87354" y="1034007"/>
                </a:lnTo>
                <a:lnTo>
                  <a:pt x="51658" y="1006432"/>
                </a:lnTo>
                <a:lnTo>
                  <a:pt x="24080" y="970741"/>
                </a:lnTo>
                <a:lnTo>
                  <a:pt x="6300" y="928614"/>
                </a:lnTo>
                <a:lnTo>
                  <a:pt x="0" y="881734"/>
                </a:lnTo>
                <a:lnTo>
                  <a:pt x="0" y="176349"/>
                </a:lnTo>
                <a:close/>
              </a:path>
            </a:pathLst>
          </a:custGeom>
          <a:ln w="2455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128467" y="5575324"/>
            <a:ext cx="1896745" cy="9677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9370" marR="5080" indent="-27305" algn="just">
              <a:lnSpc>
                <a:spcPct val="104000"/>
              </a:lnSpc>
              <a:spcBef>
                <a:spcPts val="25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Great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which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should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persistent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but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don’t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edit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directly.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90148" y="5520510"/>
            <a:ext cx="2906395" cy="1082675"/>
            <a:chOff x="6690148" y="5520510"/>
            <a:chExt cx="2906395" cy="1082675"/>
          </a:xfrm>
        </p:grpSpPr>
        <p:sp>
          <p:nvSpPr>
            <p:cNvPr id="26" name="object 26"/>
            <p:cNvSpPr/>
            <p:nvPr/>
          </p:nvSpPr>
          <p:spPr>
            <a:xfrm>
              <a:off x="6702425" y="5532787"/>
              <a:ext cx="2881630" cy="1058545"/>
            </a:xfrm>
            <a:custGeom>
              <a:avLst/>
              <a:gdLst/>
              <a:ahLst/>
              <a:cxnLst/>
              <a:rect l="l" t="t" r="r" b="b"/>
              <a:pathLst>
                <a:path w="2881629" h="1058545">
                  <a:moveTo>
                    <a:pt x="2704939" y="0"/>
                  </a:moveTo>
                  <a:lnTo>
                    <a:pt x="176372" y="0"/>
                  </a:lnTo>
                  <a:lnTo>
                    <a:pt x="129485" y="6299"/>
                  </a:lnTo>
                  <a:lnTo>
                    <a:pt x="87353" y="24076"/>
                  </a:lnTo>
                  <a:lnTo>
                    <a:pt x="51658" y="51651"/>
                  </a:lnTo>
                  <a:lnTo>
                    <a:pt x="24080" y="87343"/>
                  </a:lnTo>
                  <a:lnTo>
                    <a:pt x="6300" y="129469"/>
                  </a:lnTo>
                  <a:lnTo>
                    <a:pt x="0" y="176350"/>
                  </a:lnTo>
                  <a:lnTo>
                    <a:pt x="0" y="881734"/>
                  </a:lnTo>
                  <a:lnTo>
                    <a:pt x="6300" y="928615"/>
                  </a:lnTo>
                  <a:lnTo>
                    <a:pt x="24080" y="970741"/>
                  </a:lnTo>
                  <a:lnTo>
                    <a:pt x="51658" y="1006432"/>
                  </a:lnTo>
                  <a:lnTo>
                    <a:pt x="87353" y="1034007"/>
                  </a:lnTo>
                  <a:lnTo>
                    <a:pt x="129485" y="1051785"/>
                  </a:lnTo>
                  <a:lnTo>
                    <a:pt x="176372" y="1058084"/>
                  </a:lnTo>
                  <a:lnTo>
                    <a:pt x="2704939" y="1058084"/>
                  </a:lnTo>
                  <a:lnTo>
                    <a:pt x="2751827" y="1051785"/>
                  </a:lnTo>
                  <a:lnTo>
                    <a:pt x="2793959" y="1034007"/>
                  </a:lnTo>
                  <a:lnTo>
                    <a:pt x="2829655" y="1006432"/>
                  </a:lnTo>
                  <a:lnTo>
                    <a:pt x="2857233" y="970741"/>
                  </a:lnTo>
                  <a:lnTo>
                    <a:pt x="2875013" y="928615"/>
                  </a:lnTo>
                  <a:lnTo>
                    <a:pt x="2881313" y="881734"/>
                  </a:lnTo>
                  <a:lnTo>
                    <a:pt x="2881313" y="176350"/>
                  </a:lnTo>
                  <a:lnTo>
                    <a:pt x="2875013" y="129469"/>
                  </a:lnTo>
                  <a:lnTo>
                    <a:pt x="2857233" y="87343"/>
                  </a:lnTo>
                  <a:lnTo>
                    <a:pt x="2829655" y="51651"/>
                  </a:lnTo>
                  <a:lnTo>
                    <a:pt x="2793959" y="24076"/>
                  </a:lnTo>
                  <a:lnTo>
                    <a:pt x="2751827" y="6299"/>
                  </a:lnTo>
                  <a:lnTo>
                    <a:pt x="2704939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2425" y="5532787"/>
              <a:ext cx="2881630" cy="1058545"/>
            </a:xfrm>
            <a:custGeom>
              <a:avLst/>
              <a:gdLst/>
              <a:ahLst/>
              <a:cxnLst/>
              <a:rect l="l" t="t" r="r" b="b"/>
              <a:pathLst>
                <a:path w="2881629" h="1058545">
                  <a:moveTo>
                    <a:pt x="0" y="176349"/>
                  </a:moveTo>
                  <a:lnTo>
                    <a:pt x="6300" y="129469"/>
                  </a:lnTo>
                  <a:lnTo>
                    <a:pt x="24080" y="87342"/>
                  </a:lnTo>
                  <a:lnTo>
                    <a:pt x="51658" y="51651"/>
                  </a:lnTo>
                  <a:lnTo>
                    <a:pt x="87354" y="24076"/>
                  </a:lnTo>
                  <a:lnTo>
                    <a:pt x="129486" y="6299"/>
                  </a:lnTo>
                  <a:lnTo>
                    <a:pt x="176373" y="0"/>
                  </a:lnTo>
                  <a:lnTo>
                    <a:pt x="2704941" y="0"/>
                  </a:lnTo>
                  <a:lnTo>
                    <a:pt x="2751828" y="6299"/>
                  </a:lnTo>
                  <a:lnTo>
                    <a:pt x="2793960" y="24076"/>
                  </a:lnTo>
                  <a:lnTo>
                    <a:pt x="2829655" y="51651"/>
                  </a:lnTo>
                  <a:lnTo>
                    <a:pt x="2857234" y="87342"/>
                  </a:lnTo>
                  <a:lnTo>
                    <a:pt x="2875014" y="129469"/>
                  </a:lnTo>
                  <a:lnTo>
                    <a:pt x="2881314" y="176349"/>
                  </a:lnTo>
                  <a:lnTo>
                    <a:pt x="2881314" y="881734"/>
                  </a:lnTo>
                  <a:lnTo>
                    <a:pt x="2875014" y="928614"/>
                  </a:lnTo>
                  <a:lnTo>
                    <a:pt x="2857234" y="970741"/>
                  </a:lnTo>
                  <a:lnTo>
                    <a:pt x="2829655" y="1006432"/>
                  </a:lnTo>
                  <a:lnTo>
                    <a:pt x="2793960" y="1034007"/>
                  </a:lnTo>
                  <a:lnTo>
                    <a:pt x="2751828" y="1051784"/>
                  </a:lnTo>
                  <a:lnTo>
                    <a:pt x="2704941" y="1058084"/>
                  </a:lnTo>
                  <a:lnTo>
                    <a:pt x="176373" y="1058084"/>
                  </a:lnTo>
                  <a:lnTo>
                    <a:pt x="129486" y="1051784"/>
                  </a:lnTo>
                  <a:lnTo>
                    <a:pt x="87354" y="1034007"/>
                  </a:lnTo>
                  <a:lnTo>
                    <a:pt x="51658" y="1006432"/>
                  </a:lnTo>
                  <a:lnTo>
                    <a:pt x="24080" y="970741"/>
                  </a:lnTo>
                  <a:lnTo>
                    <a:pt x="6300" y="928614"/>
                  </a:lnTo>
                  <a:lnTo>
                    <a:pt x="0" y="881734"/>
                  </a:lnTo>
                  <a:lnTo>
                    <a:pt x="0" y="176349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843204" y="5694196"/>
            <a:ext cx="2597150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Great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for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persistent,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A923F"/>
                </a:solidFill>
                <a:latin typeface="Verdana"/>
                <a:cs typeface="Verdana"/>
              </a:rPr>
              <a:t>editable </a:t>
            </a:r>
            <a:r>
              <a:rPr sz="1500" spc="-110" dirty="0">
                <a:solidFill>
                  <a:srgbClr val="FA923F"/>
                </a:solidFill>
                <a:latin typeface="Verdana"/>
                <a:cs typeface="Verdana"/>
              </a:rPr>
              <a:t>(by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you)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1500" i="1" spc="-135" dirty="0">
                <a:solidFill>
                  <a:srgbClr val="FA923F"/>
                </a:solidFill>
                <a:latin typeface="Verdana"/>
                <a:cs typeface="Verdana"/>
              </a:rPr>
              <a:t>(e.g.</a:t>
            </a:r>
            <a:r>
              <a:rPr sz="1500" i="1" spc="-10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i="1" spc="-55" dirty="0">
                <a:solidFill>
                  <a:srgbClr val="FA923F"/>
                </a:solidFill>
                <a:latin typeface="Verdana"/>
                <a:cs typeface="Verdana"/>
              </a:rPr>
              <a:t>source</a:t>
            </a:r>
            <a:r>
              <a:rPr sz="1500" i="1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i="1" spc="-10" dirty="0">
                <a:solidFill>
                  <a:srgbClr val="FA923F"/>
                </a:solidFill>
                <a:latin typeface="Verdana"/>
                <a:cs typeface="Verdana"/>
              </a:rPr>
              <a:t>code).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903133" y="3092343"/>
            <a:ext cx="2350770" cy="641985"/>
            <a:chOff x="3903133" y="3092343"/>
            <a:chExt cx="2350770" cy="641985"/>
          </a:xfrm>
        </p:grpSpPr>
        <p:sp>
          <p:nvSpPr>
            <p:cNvPr id="30" name="object 30"/>
            <p:cNvSpPr/>
            <p:nvPr/>
          </p:nvSpPr>
          <p:spPr>
            <a:xfrm>
              <a:off x="3915409" y="3104619"/>
              <a:ext cx="2326005" cy="617220"/>
            </a:xfrm>
            <a:custGeom>
              <a:avLst/>
              <a:gdLst/>
              <a:ahLst/>
              <a:cxnLst/>
              <a:rect l="l" t="t" r="r" b="b"/>
              <a:pathLst>
                <a:path w="2326004" h="617220">
                  <a:moveTo>
                    <a:pt x="2223165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1"/>
                  </a:lnTo>
                  <a:lnTo>
                    <a:pt x="8081" y="554145"/>
                  </a:lnTo>
                  <a:lnTo>
                    <a:pt x="30120" y="586830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2223165" y="616946"/>
                  </a:lnTo>
                  <a:lnTo>
                    <a:pt x="2263195" y="608866"/>
                  </a:lnTo>
                  <a:lnTo>
                    <a:pt x="2295884" y="586830"/>
                  </a:lnTo>
                  <a:lnTo>
                    <a:pt x="2317923" y="554145"/>
                  </a:lnTo>
                  <a:lnTo>
                    <a:pt x="2326004" y="514121"/>
                  </a:lnTo>
                  <a:lnTo>
                    <a:pt x="2326004" y="102825"/>
                  </a:lnTo>
                  <a:lnTo>
                    <a:pt x="2317923" y="62801"/>
                  </a:lnTo>
                  <a:lnTo>
                    <a:pt x="2295884" y="30117"/>
                  </a:lnTo>
                  <a:lnTo>
                    <a:pt x="2263195" y="8080"/>
                  </a:lnTo>
                  <a:lnTo>
                    <a:pt x="222316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15409" y="3104619"/>
              <a:ext cx="2326005" cy="617220"/>
            </a:xfrm>
            <a:custGeom>
              <a:avLst/>
              <a:gdLst/>
              <a:ahLst/>
              <a:cxnLst/>
              <a:rect l="l" t="t" r="r" b="b"/>
              <a:pathLst>
                <a:path w="2326004" h="617220">
                  <a:moveTo>
                    <a:pt x="0" y="102825"/>
                  </a:moveTo>
                  <a:lnTo>
                    <a:pt x="8081" y="62801"/>
                  </a:lnTo>
                  <a:lnTo>
                    <a:pt x="30120" y="30116"/>
                  </a:lnTo>
                  <a:lnTo>
                    <a:pt x="62809" y="8080"/>
                  </a:lnTo>
                  <a:lnTo>
                    <a:pt x="102838" y="0"/>
                  </a:lnTo>
                  <a:lnTo>
                    <a:pt x="2223166" y="0"/>
                  </a:lnTo>
                  <a:lnTo>
                    <a:pt x="2263195" y="8080"/>
                  </a:lnTo>
                  <a:lnTo>
                    <a:pt x="2295884" y="30116"/>
                  </a:lnTo>
                  <a:lnTo>
                    <a:pt x="2317923" y="62801"/>
                  </a:lnTo>
                  <a:lnTo>
                    <a:pt x="2326004" y="102825"/>
                  </a:lnTo>
                  <a:lnTo>
                    <a:pt x="2326004" y="514121"/>
                  </a:lnTo>
                  <a:lnTo>
                    <a:pt x="2317923" y="554145"/>
                  </a:lnTo>
                  <a:lnTo>
                    <a:pt x="2295884" y="586829"/>
                  </a:lnTo>
                  <a:lnTo>
                    <a:pt x="2263195" y="608865"/>
                  </a:lnTo>
                  <a:lnTo>
                    <a:pt x="2223166" y="616946"/>
                  </a:lnTo>
                  <a:lnTo>
                    <a:pt x="102838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1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7634" y="3283227"/>
            <a:ext cx="1558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Named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66256CB0-FA96-02AF-DD36-22B62329F95E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2" y="1062530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9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6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Storages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52219" y="2102950"/>
            <a:ext cx="3241675" cy="2061845"/>
            <a:chOff x="1252219" y="2102950"/>
            <a:chExt cx="3241675" cy="2061845"/>
          </a:xfrm>
        </p:grpSpPr>
        <p:sp>
          <p:nvSpPr>
            <p:cNvPr id="4" name="object 4"/>
            <p:cNvSpPr/>
            <p:nvPr/>
          </p:nvSpPr>
          <p:spPr>
            <a:xfrm>
              <a:off x="1264602" y="2444692"/>
              <a:ext cx="3216910" cy="1708150"/>
            </a:xfrm>
            <a:custGeom>
              <a:avLst/>
              <a:gdLst/>
              <a:ahLst/>
              <a:cxnLst/>
              <a:rect l="l" t="t" r="r" b="b"/>
              <a:pathLst>
                <a:path w="3216910" h="1708150">
                  <a:moveTo>
                    <a:pt x="2931950" y="0"/>
                  </a:moveTo>
                  <a:lnTo>
                    <a:pt x="284642" y="0"/>
                  </a:lnTo>
                  <a:lnTo>
                    <a:pt x="238472" y="3724"/>
                  </a:lnTo>
                  <a:lnTo>
                    <a:pt x="194673" y="14509"/>
                  </a:lnTo>
                  <a:lnTo>
                    <a:pt x="153832" y="31767"/>
                  </a:lnTo>
                  <a:lnTo>
                    <a:pt x="116536" y="54912"/>
                  </a:lnTo>
                  <a:lnTo>
                    <a:pt x="83369" y="83358"/>
                  </a:lnTo>
                  <a:lnTo>
                    <a:pt x="54919" y="116520"/>
                  </a:lnTo>
                  <a:lnTo>
                    <a:pt x="31771" y="153812"/>
                  </a:lnTo>
                  <a:lnTo>
                    <a:pt x="14511" y="194647"/>
                  </a:lnTo>
                  <a:lnTo>
                    <a:pt x="3725" y="238440"/>
                  </a:lnTo>
                  <a:lnTo>
                    <a:pt x="0" y="284604"/>
                  </a:lnTo>
                  <a:lnTo>
                    <a:pt x="0" y="1422998"/>
                  </a:lnTo>
                  <a:lnTo>
                    <a:pt x="3725" y="1469162"/>
                  </a:lnTo>
                  <a:lnTo>
                    <a:pt x="14511" y="1512955"/>
                  </a:lnTo>
                  <a:lnTo>
                    <a:pt x="31771" y="1553790"/>
                  </a:lnTo>
                  <a:lnTo>
                    <a:pt x="54919" y="1591081"/>
                  </a:lnTo>
                  <a:lnTo>
                    <a:pt x="83369" y="1624243"/>
                  </a:lnTo>
                  <a:lnTo>
                    <a:pt x="116536" y="1652690"/>
                  </a:lnTo>
                  <a:lnTo>
                    <a:pt x="153832" y="1675835"/>
                  </a:lnTo>
                  <a:lnTo>
                    <a:pt x="194673" y="1693093"/>
                  </a:lnTo>
                  <a:lnTo>
                    <a:pt x="238472" y="1703877"/>
                  </a:lnTo>
                  <a:lnTo>
                    <a:pt x="284642" y="1707602"/>
                  </a:lnTo>
                  <a:lnTo>
                    <a:pt x="2931950" y="1707602"/>
                  </a:lnTo>
                  <a:lnTo>
                    <a:pt x="2978120" y="1703877"/>
                  </a:lnTo>
                  <a:lnTo>
                    <a:pt x="3021919" y="1693093"/>
                  </a:lnTo>
                  <a:lnTo>
                    <a:pt x="3062759" y="1675835"/>
                  </a:lnTo>
                  <a:lnTo>
                    <a:pt x="3100055" y="1652690"/>
                  </a:lnTo>
                  <a:lnTo>
                    <a:pt x="3133222" y="1624243"/>
                  </a:lnTo>
                  <a:lnTo>
                    <a:pt x="3161672" y="1591081"/>
                  </a:lnTo>
                  <a:lnTo>
                    <a:pt x="3184820" y="1553790"/>
                  </a:lnTo>
                  <a:lnTo>
                    <a:pt x="3202080" y="1512955"/>
                  </a:lnTo>
                  <a:lnTo>
                    <a:pt x="3212866" y="1469162"/>
                  </a:lnTo>
                  <a:lnTo>
                    <a:pt x="3216591" y="1422998"/>
                  </a:lnTo>
                  <a:lnTo>
                    <a:pt x="3216591" y="284604"/>
                  </a:lnTo>
                  <a:lnTo>
                    <a:pt x="3212866" y="238440"/>
                  </a:lnTo>
                  <a:lnTo>
                    <a:pt x="3202080" y="194647"/>
                  </a:lnTo>
                  <a:lnTo>
                    <a:pt x="3184820" y="153812"/>
                  </a:lnTo>
                  <a:lnTo>
                    <a:pt x="3161672" y="116520"/>
                  </a:lnTo>
                  <a:lnTo>
                    <a:pt x="3133222" y="83358"/>
                  </a:lnTo>
                  <a:lnTo>
                    <a:pt x="3100055" y="54912"/>
                  </a:lnTo>
                  <a:lnTo>
                    <a:pt x="3062759" y="31767"/>
                  </a:lnTo>
                  <a:lnTo>
                    <a:pt x="3021919" y="14509"/>
                  </a:lnTo>
                  <a:lnTo>
                    <a:pt x="2978120" y="3724"/>
                  </a:lnTo>
                  <a:lnTo>
                    <a:pt x="29319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4602" y="2444692"/>
              <a:ext cx="3216910" cy="1708150"/>
            </a:xfrm>
            <a:custGeom>
              <a:avLst/>
              <a:gdLst/>
              <a:ahLst/>
              <a:cxnLst/>
              <a:rect l="l" t="t" r="r" b="b"/>
              <a:pathLst>
                <a:path w="3216910" h="1708150">
                  <a:moveTo>
                    <a:pt x="0" y="284604"/>
                  </a:moveTo>
                  <a:lnTo>
                    <a:pt x="3725" y="238440"/>
                  </a:lnTo>
                  <a:lnTo>
                    <a:pt x="14511" y="194647"/>
                  </a:lnTo>
                  <a:lnTo>
                    <a:pt x="31771" y="153812"/>
                  </a:lnTo>
                  <a:lnTo>
                    <a:pt x="54919" y="116520"/>
                  </a:lnTo>
                  <a:lnTo>
                    <a:pt x="83369" y="83358"/>
                  </a:lnTo>
                  <a:lnTo>
                    <a:pt x="116536" y="54912"/>
                  </a:lnTo>
                  <a:lnTo>
                    <a:pt x="153832" y="31767"/>
                  </a:lnTo>
                  <a:lnTo>
                    <a:pt x="194673" y="14509"/>
                  </a:lnTo>
                  <a:lnTo>
                    <a:pt x="238471" y="3724"/>
                  </a:lnTo>
                  <a:lnTo>
                    <a:pt x="284642" y="0"/>
                  </a:lnTo>
                  <a:lnTo>
                    <a:pt x="2931950" y="0"/>
                  </a:lnTo>
                  <a:lnTo>
                    <a:pt x="2978120" y="3724"/>
                  </a:lnTo>
                  <a:lnTo>
                    <a:pt x="3021919" y="14509"/>
                  </a:lnTo>
                  <a:lnTo>
                    <a:pt x="3062759" y="31767"/>
                  </a:lnTo>
                  <a:lnTo>
                    <a:pt x="3100056" y="54912"/>
                  </a:lnTo>
                  <a:lnTo>
                    <a:pt x="3133222" y="83358"/>
                  </a:lnTo>
                  <a:lnTo>
                    <a:pt x="3161673" y="116520"/>
                  </a:lnTo>
                  <a:lnTo>
                    <a:pt x="3184821" y="153812"/>
                  </a:lnTo>
                  <a:lnTo>
                    <a:pt x="3202081" y="194647"/>
                  </a:lnTo>
                  <a:lnTo>
                    <a:pt x="3212867" y="238440"/>
                  </a:lnTo>
                  <a:lnTo>
                    <a:pt x="3216592" y="284604"/>
                  </a:lnTo>
                  <a:lnTo>
                    <a:pt x="3216592" y="1422997"/>
                  </a:lnTo>
                  <a:lnTo>
                    <a:pt x="3212867" y="1469162"/>
                  </a:lnTo>
                  <a:lnTo>
                    <a:pt x="3202081" y="1512954"/>
                  </a:lnTo>
                  <a:lnTo>
                    <a:pt x="3184821" y="1553789"/>
                  </a:lnTo>
                  <a:lnTo>
                    <a:pt x="3161673" y="1591081"/>
                  </a:lnTo>
                  <a:lnTo>
                    <a:pt x="3133222" y="1624243"/>
                  </a:lnTo>
                  <a:lnTo>
                    <a:pt x="3100056" y="1652690"/>
                  </a:lnTo>
                  <a:lnTo>
                    <a:pt x="3062759" y="1675835"/>
                  </a:lnTo>
                  <a:lnTo>
                    <a:pt x="3021919" y="1693093"/>
                  </a:lnTo>
                  <a:lnTo>
                    <a:pt x="2978120" y="1703877"/>
                  </a:lnTo>
                  <a:lnTo>
                    <a:pt x="2931950" y="1707602"/>
                  </a:lnTo>
                  <a:lnTo>
                    <a:pt x="284642" y="1707602"/>
                  </a:lnTo>
                  <a:lnTo>
                    <a:pt x="238471" y="1703877"/>
                  </a:lnTo>
                  <a:lnTo>
                    <a:pt x="194673" y="1693093"/>
                  </a:lnTo>
                  <a:lnTo>
                    <a:pt x="153832" y="1675835"/>
                  </a:lnTo>
                  <a:lnTo>
                    <a:pt x="116536" y="1652690"/>
                  </a:lnTo>
                  <a:lnTo>
                    <a:pt x="83369" y="1624243"/>
                  </a:lnTo>
                  <a:lnTo>
                    <a:pt x="54919" y="1591081"/>
                  </a:lnTo>
                  <a:lnTo>
                    <a:pt x="31771" y="1553789"/>
                  </a:lnTo>
                  <a:lnTo>
                    <a:pt x="14511" y="1512954"/>
                  </a:lnTo>
                  <a:lnTo>
                    <a:pt x="3725" y="1469162"/>
                  </a:lnTo>
                  <a:lnTo>
                    <a:pt x="0" y="1422997"/>
                  </a:lnTo>
                  <a:lnTo>
                    <a:pt x="0" y="284604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5626" y="2115333"/>
              <a:ext cx="2074545" cy="649605"/>
            </a:xfrm>
            <a:custGeom>
              <a:avLst/>
              <a:gdLst/>
              <a:ahLst/>
              <a:cxnLst/>
              <a:rect l="l" t="t" r="r" b="b"/>
              <a:pathLst>
                <a:path w="2074545" h="649605">
                  <a:moveTo>
                    <a:pt x="1966274" y="0"/>
                  </a:moveTo>
                  <a:lnTo>
                    <a:pt x="108268" y="0"/>
                  </a:lnTo>
                  <a:lnTo>
                    <a:pt x="66125" y="8507"/>
                  </a:lnTo>
                  <a:lnTo>
                    <a:pt x="31711" y="31706"/>
                  </a:lnTo>
                  <a:lnTo>
                    <a:pt x="8508" y="66117"/>
                  </a:lnTo>
                  <a:lnTo>
                    <a:pt x="0" y="108254"/>
                  </a:lnTo>
                  <a:lnTo>
                    <a:pt x="0" y="541262"/>
                  </a:lnTo>
                  <a:lnTo>
                    <a:pt x="8508" y="583400"/>
                  </a:lnTo>
                  <a:lnTo>
                    <a:pt x="31711" y="617810"/>
                  </a:lnTo>
                  <a:lnTo>
                    <a:pt x="66125" y="641010"/>
                  </a:lnTo>
                  <a:lnTo>
                    <a:pt x="108268" y="649517"/>
                  </a:lnTo>
                  <a:lnTo>
                    <a:pt x="1966274" y="649517"/>
                  </a:lnTo>
                  <a:lnTo>
                    <a:pt x="2008418" y="641010"/>
                  </a:lnTo>
                  <a:lnTo>
                    <a:pt x="2042833" y="617810"/>
                  </a:lnTo>
                  <a:lnTo>
                    <a:pt x="2066036" y="583400"/>
                  </a:lnTo>
                  <a:lnTo>
                    <a:pt x="2074545" y="541262"/>
                  </a:lnTo>
                  <a:lnTo>
                    <a:pt x="2074545" y="108254"/>
                  </a:lnTo>
                  <a:lnTo>
                    <a:pt x="2066036" y="66117"/>
                  </a:lnTo>
                  <a:lnTo>
                    <a:pt x="2042833" y="31706"/>
                  </a:lnTo>
                  <a:lnTo>
                    <a:pt x="2008418" y="8507"/>
                  </a:lnTo>
                  <a:lnTo>
                    <a:pt x="196627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5626" y="2115333"/>
              <a:ext cx="2074545" cy="649605"/>
            </a:xfrm>
            <a:custGeom>
              <a:avLst/>
              <a:gdLst/>
              <a:ahLst/>
              <a:cxnLst/>
              <a:rect l="l" t="t" r="r" b="b"/>
              <a:pathLst>
                <a:path w="2074545" h="649605">
                  <a:moveTo>
                    <a:pt x="0" y="108254"/>
                  </a:moveTo>
                  <a:lnTo>
                    <a:pt x="8508" y="66117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69" y="0"/>
                  </a:lnTo>
                  <a:lnTo>
                    <a:pt x="1966275" y="0"/>
                  </a:lnTo>
                  <a:lnTo>
                    <a:pt x="2008418" y="8507"/>
                  </a:lnTo>
                  <a:lnTo>
                    <a:pt x="2042833" y="31707"/>
                  </a:lnTo>
                  <a:lnTo>
                    <a:pt x="2066036" y="66117"/>
                  </a:lnTo>
                  <a:lnTo>
                    <a:pt x="2074544" y="108254"/>
                  </a:lnTo>
                  <a:lnTo>
                    <a:pt x="2074544" y="541262"/>
                  </a:lnTo>
                  <a:lnTo>
                    <a:pt x="2066036" y="583400"/>
                  </a:lnTo>
                  <a:lnTo>
                    <a:pt x="2042833" y="617810"/>
                  </a:lnTo>
                  <a:lnTo>
                    <a:pt x="2008418" y="641010"/>
                  </a:lnTo>
                  <a:lnTo>
                    <a:pt x="1966275" y="649517"/>
                  </a:lnTo>
                  <a:lnTo>
                    <a:pt x="108269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400"/>
                  </a:lnTo>
                  <a:lnTo>
                    <a:pt x="0" y="541262"/>
                  </a:lnTo>
                  <a:lnTo>
                    <a:pt x="0" y="10825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37005" y="2192044"/>
            <a:ext cx="1068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Volume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/some-</a:t>
            </a:r>
            <a:r>
              <a:rPr sz="1500" i="1" spc="-2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2219" y="4312129"/>
            <a:ext cx="3241675" cy="2061845"/>
            <a:chOff x="1252219" y="4312129"/>
            <a:chExt cx="3241675" cy="2061845"/>
          </a:xfrm>
        </p:grpSpPr>
        <p:sp>
          <p:nvSpPr>
            <p:cNvPr id="10" name="object 10"/>
            <p:cNvSpPr/>
            <p:nvPr/>
          </p:nvSpPr>
          <p:spPr>
            <a:xfrm>
              <a:off x="1264602" y="4653874"/>
              <a:ext cx="3216910" cy="1708150"/>
            </a:xfrm>
            <a:custGeom>
              <a:avLst/>
              <a:gdLst/>
              <a:ahLst/>
              <a:cxnLst/>
              <a:rect l="l" t="t" r="r" b="b"/>
              <a:pathLst>
                <a:path w="3216910" h="1708150">
                  <a:moveTo>
                    <a:pt x="2931950" y="0"/>
                  </a:moveTo>
                  <a:lnTo>
                    <a:pt x="284642" y="0"/>
                  </a:lnTo>
                  <a:lnTo>
                    <a:pt x="238472" y="3724"/>
                  </a:lnTo>
                  <a:lnTo>
                    <a:pt x="194673" y="14509"/>
                  </a:lnTo>
                  <a:lnTo>
                    <a:pt x="153832" y="31767"/>
                  </a:lnTo>
                  <a:lnTo>
                    <a:pt x="116536" y="54912"/>
                  </a:lnTo>
                  <a:lnTo>
                    <a:pt x="83369" y="83358"/>
                  </a:lnTo>
                  <a:lnTo>
                    <a:pt x="54919" y="116520"/>
                  </a:lnTo>
                  <a:lnTo>
                    <a:pt x="31771" y="153812"/>
                  </a:lnTo>
                  <a:lnTo>
                    <a:pt x="14511" y="194647"/>
                  </a:lnTo>
                  <a:lnTo>
                    <a:pt x="3725" y="238440"/>
                  </a:lnTo>
                  <a:lnTo>
                    <a:pt x="0" y="284604"/>
                  </a:lnTo>
                  <a:lnTo>
                    <a:pt x="0" y="1422998"/>
                  </a:lnTo>
                  <a:lnTo>
                    <a:pt x="3725" y="1469162"/>
                  </a:lnTo>
                  <a:lnTo>
                    <a:pt x="14511" y="1512955"/>
                  </a:lnTo>
                  <a:lnTo>
                    <a:pt x="31771" y="1553790"/>
                  </a:lnTo>
                  <a:lnTo>
                    <a:pt x="54919" y="1591081"/>
                  </a:lnTo>
                  <a:lnTo>
                    <a:pt x="83369" y="1624243"/>
                  </a:lnTo>
                  <a:lnTo>
                    <a:pt x="116536" y="1652690"/>
                  </a:lnTo>
                  <a:lnTo>
                    <a:pt x="153832" y="1675835"/>
                  </a:lnTo>
                  <a:lnTo>
                    <a:pt x="194673" y="1693092"/>
                  </a:lnTo>
                  <a:lnTo>
                    <a:pt x="238472" y="1703877"/>
                  </a:lnTo>
                  <a:lnTo>
                    <a:pt x="284642" y="1707602"/>
                  </a:lnTo>
                  <a:lnTo>
                    <a:pt x="2931950" y="1707602"/>
                  </a:lnTo>
                  <a:lnTo>
                    <a:pt x="2978120" y="1703877"/>
                  </a:lnTo>
                  <a:lnTo>
                    <a:pt x="3021919" y="1693092"/>
                  </a:lnTo>
                  <a:lnTo>
                    <a:pt x="3062759" y="1675835"/>
                  </a:lnTo>
                  <a:lnTo>
                    <a:pt x="3100055" y="1652690"/>
                  </a:lnTo>
                  <a:lnTo>
                    <a:pt x="3133222" y="1624243"/>
                  </a:lnTo>
                  <a:lnTo>
                    <a:pt x="3161672" y="1591081"/>
                  </a:lnTo>
                  <a:lnTo>
                    <a:pt x="3184820" y="1553790"/>
                  </a:lnTo>
                  <a:lnTo>
                    <a:pt x="3202080" y="1512955"/>
                  </a:lnTo>
                  <a:lnTo>
                    <a:pt x="3212866" y="1469162"/>
                  </a:lnTo>
                  <a:lnTo>
                    <a:pt x="3216591" y="1422998"/>
                  </a:lnTo>
                  <a:lnTo>
                    <a:pt x="3216591" y="284604"/>
                  </a:lnTo>
                  <a:lnTo>
                    <a:pt x="3212866" y="238440"/>
                  </a:lnTo>
                  <a:lnTo>
                    <a:pt x="3202080" y="194647"/>
                  </a:lnTo>
                  <a:lnTo>
                    <a:pt x="3184820" y="153812"/>
                  </a:lnTo>
                  <a:lnTo>
                    <a:pt x="3161672" y="116520"/>
                  </a:lnTo>
                  <a:lnTo>
                    <a:pt x="3133222" y="83358"/>
                  </a:lnTo>
                  <a:lnTo>
                    <a:pt x="3100055" y="54912"/>
                  </a:lnTo>
                  <a:lnTo>
                    <a:pt x="3062759" y="31767"/>
                  </a:lnTo>
                  <a:lnTo>
                    <a:pt x="3021919" y="14509"/>
                  </a:lnTo>
                  <a:lnTo>
                    <a:pt x="2978120" y="3724"/>
                  </a:lnTo>
                  <a:lnTo>
                    <a:pt x="2931950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64602" y="4653874"/>
              <a:ext cx="3216910" cy="1708150"/>
            </a:xfrm>
            <a:custGeom>
              <a:avLst/>
              <a:gdLst/>
              <a:ahLst/>
              <a:cxnLst/>
              <a:rect l="l" t="t" r="r" b="b"/>
              <a:pathLst>
                <a:path w="3216910" h="1708150">
                  <a:moveTo>
                    <a:pt x="0" y="284604"/>
                  </a:moveTo>
                  <a:lnTo>
                    <a:pt x="3725" y="238440"/>
                  </a:lnTo>
                  <a:lnTo>
                    <a:pt x="14511" y="194647"/>
                  </a:lnTo>
                  <a:lnTo>
                    <a:pt x="31771" y="153812"/>
                  </a:lnTo>
                  <a:lnTo>
                    <a:pt x="54919" y="116520"/>
                  </a:lnTo>
                  <a:lnTo>
                    <a:pt x="83369" y="83358"/>
                  </a:lnTo>
                  <a:lnTo>
                    <a:pt x="116536" y="54912"/>
                  </a:lnTo>
                  <a:lnTo>
                    <a:pt x="153832" y="31767"/>
                  </a:lnTo>
                  <a:lnTo>
                    <a:pt x="194673" y="14509"/>
                  </a:lnTo>
                  <a:lnTo>
                    <a:pt x="238471" y="3724"/>
                  </a:lnTo>
                  <a:lnTo>
                    <a:pt x="284642" y="0"/>
                  </a:lnTo>
                  <a:lnTo>
                    <a:pt x="2931950" y="0"/>
                  </a:lnTo>
                  <a:lnTo>
                    <a:pt x="2978120" y="3724"/>
                  </a:lnTo>
                  <a:lnTo>
                    <a:pt x="3021919" y="14509"/>
                  </a:lnTo>
                  <a:lnTo>
                    <a:pt x="3062759" y="31767"/>
                  </a:lnTo>
                  <a:lnTo>
                    <a:pt x="3100056" y="54912"/>
                  </a:lnTo>
                  <a:lnTo>
                    <a:pt x="3133222" y="83358"/>
                  </a:lnTo>
                  <a:lnTo>
                    <a:pt x="3161673" y="116520"/>
                  </a:lnTo>
                  <a:lnTo>
                    <a:pt x="3184821" y="153812"/>
                  </a:lnTo>
                  <a:lnTo>
                    <a:pt x="3202081" y="194647"/>
                  </a:lnTo>
                  <a:lnTo>
                    <a:pt x="3212867" y="238440"/>
                  </a:lnTo>
                  <a:lnTo>
                    <a:pt x="3216592" y="284604"/>
                  </a:lnTo>
                  <a:lnTo>
                    <a:pt x="3216592" y="1422997"/>
                  </a:lnTo>
                  <a:lnTo>
                    <a:pt x="3212867" y="1469162"/>
                  </a:lnTo>
                  <a:lnTo>
                    <a:pt x="3202081" y="1512954"/>
                  </a:lnTo>
                  <a:lnTo>
                    <a:pt x="3184821" y="1553789"/>
                  </a:lnTo>
                  <a:lnTo>
                    <a:pt x="3161673" y="1591081"/>
                  </a:lnTo>
                  <a:lnTo>
                    <a:pt x="3133222" y="1624243"/>
                  </a:lnTo>
                  <a:lnTo>
                    <a:pt x="3100056" y="1652690"/>
                  </a:lnTo>
                  <a:lnTo>
                    <a:pt x="3062759" y="1675835"/>
                  </a:lnTo>
                  <a:lnTo>
                    <a:pt x="3021919" y="1693093"/>
                  </a:lnTo>
                  <a:lnTo>
                    <a:pt x="2978120" y="1703877"/>
                  </a:lnTo>
                  <a:lnTo>
                    <a:pt x="2931950" y="1707602"/>
                  </a:lnTo>
                  <a:lnTo>
                    <a:pt x="284642" y="1707602"/>
                  </a:lnTo>
                  <a:lnTo>
                    <a:pt x="238471" y="1703877"/>
                  </a:lnTo>
                  <a:lnTo>
                    <a:pt x="194673" y="1693093"/>
                  </a:lnTo>
                  <a:lnTo>
                    <a:pt x="153832" y="1675835"/>
                  </a:lnTo>
                  <a:lnTo>
                    <a:pt x="116536" y="1652690"/>
                  </a:lnTo>
                  <a:lnTo>
                    <a:pt x="83369" y="1624243"/>
                  </a:lnTo>
                  <a:lnTo>
                    <a:pt x="54919" y="1591081"/>
                  </a:lnTo>
                  <a:lnTo>
                    <a:pt x="31771" y="1553789"/>
                  </a:lnTo>
                  <a:lnTo>
                    <a:pt x="14511" y="1512954"/>
                  </a:lnTo>
                  <a:lnTo>
                    <a:pt x="3725" y="1469162"/>
                  </a:lnTo>
                  <a:lnTo>
                    <a:pt x="0" y="1422997"/>
                  </a:lnTo>
                  <a:lnTo>
                    <a:pt x="0" y="284604"/>
                  </a:lnTo>
                  <a:close/>
                </a:path>
              </a:pathLst>
            </a:custGeom>
            <a:ln w="24554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5626" y="4324512"/>
              <a:ext cx="2074545" cy="649605"/>
            </a:xfrm>
            <a:custGeom>
              <a:avLst/>
              <a:gdLst/>
              <a:ahLst/>
              <a:cxnLst/>
              <a:rect l="l" t="t" r="r" b="b"/>
              <a:pathLst>
                <a:path w="2074545" h="649604">
                  <a:moveTo>
                    <a:pt x="1966274" y="0"/>
                  </a:moveTo>
                  <a:lnTo>
                    <a:pt x="108268" y="0"/>
                  </a:lnTo>
                  <a:lnTo>
                    <a:pt x="66125" y="8507"/>
                  </a:lnTo>
                  <a:lnTo>
                    <a:pt x="31711" y="31706"/>
                  </a:lnTo>
                  <a:lnTo>
                    <a:pt x="8508" y="66117"/>
                  </a:lnTo>
                  <a:lnTo>
                    <a:pt x="0" y="108254"/>
                  </a:lnTo>
                  <a:lnTo>
                    <a:pt x="0" y="541262"/>
                  </a:lnTo>
                  <a:lnTo>
                    <a:pt x="8508" y="583400"/>
                  </a:lnTo>
                  <a:lnTo>
                    <a:pt x="31711" y="617810"/>
                  </a:lnTo>
                  <a:lnTo>
                    <a:pt x="66125" y="641010"/>
                  </a:lnTo>
                  <a:lnTo>
                    <a:pt x="108268" y="649517"/>
                  </a:lnTo>
                  <a:lnTo>
                    <a:pt x="1966274" y="649517"/>
                  </a:lnTo>
                  <a:lnTo>
                    <a:pt x="2008418" y="641010"/>
                  </a:lnTo>
                  <a:lnTo>
                    <a:pt x="2042833" y="617810"/>
                  </a:lnTo>
                  <a:lnTo>
                    <a:pt x="2066036" y="583400"/>
                  </a:lnTo>
                  <a:lnTo>
                    <a:pt x="2074545" y="541262"/>
                  </a:lnTo>
                  <a:lnTo>
                    <a:pt x="2074545" y="108254"/>
                  </a:lnTo>
                  <a:lnTo>
                    <a:pt x="2066036" y="66117"/>
                  </a:lnTo>
                  <a:lnTo>
                    <a:pt x="2042833" y="31706"/>
                  </a:lnTo>
                  <a:lnTo>
                    <a:pt x="2008418" y="8507"/>
                  </a:lnTo>
                  <a:lnTo>
                    <a:pt x="1966274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5626" y="4324512"/>
              <a:ext cx="2074545" cy="649605"/>
            </a:xfrm>
            <a:custGeom>
              <a:avLst/>
              <a:gdLst/>
              <a:ahLst/>
              <a:cxnLst/>
              <a:rect l="l" t="t" r="r" b="b"/>
              <a:pathLst>
                <a:path w="2074545" h="649604">
                  <a:moveTo>
                    <a:pt x="0" y="108254"/>
                  </a:moveTo>
                  <a:lnTo>
                    <a:pt x="8508" y="66117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69" y="0"/>
                  </a:lnTo>
                  <a:lnTo>
                    <a:pt x="1966275" y="0"/>
                  </a:lnTo>
                  <a:lnTo>
                    <a:pt x="2008418" y="8507"/>
                  </a:lnTo>
                  <a:lnTo>
                    <a:pt x="2042833" y="31707"/>
                  </a:lnTo>
                  <a:lnTo>
                    <a:pt x="2066036" y="66117"/>
                  </a:lnTo>
                  <a:lnTo>
                    <a:pt x="2074544" y="108254"/>
                  </a:lnTo>
                  <a:lnTo>
                    <a:pt x="2074544" y="541262"/>
                  </a:lnTo>
                  <a:lnTo>
                    <a:pt x="2066036" y="583400"/>
                  </a:lnTo>
                  <a:lnTo>
                    <a:pt x="2042833" y="617810"/>
                  </a:lnTo>
                  <a:lnTo>
                    <a:pt x="2008418" y="641010"/>
                  </a:lnTo>
                  <a:lnTo>
                    <a:pt x="1966275" y="649517"/>
                  </a:lnTo>
                  <a:lnTo>
                    <a:pt x="108269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400"/>
                  </a:lnTo>
                  <a:lnTo>
                    <a:pt x="0" y="541262"/>
                  </a:lnTo>
                  <a:lnTo>
                    <a:pt x="0" y="10825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8696" y="4398796"/>
            <a:ext cx="1625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Bind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Mount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i="1" spc="-85" dirty="0">
                <a:solidFill>
                  <a:srgbClr val="FFFFFF"/>
                </a:solidFill>
                <a:latin typeface="Verdana"/>
                <a:cs typeface="Verdana"/>
              </a:rPr>
              <a:t>/some-</a:t>
            </a:r>
            <a:r>
              <a:rPr sz="1500" i="1" spc="-60" dirty="0">
                <a:solidFill>
                  <a:srgbClr val="FFFFFF"/>
                </a:solidFill>
                <a:latin typeface="Verdana"/>
                <a:cs typeface="Verdana"/>
              </a:rPr>
              <a:t>other-</a:t>
            </a:r>
            <a:r>
              <a:rPr sz="1500" i="1" spc="-20" dirty="0">
                <a:solidFill>
                  <a:srgbClr val="FFFFFF"/>
                </a:solidFill>
                <a:latin typeface="Verdana"/>
                <a:cs typeface="Verdana"/>
              </a:rPr>
              <a:t>path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87123" y="2191359"/>
            <a:ext cx="3241675" cy="4178300"/>
            <a:chOff x="6187123" y="2191359"/>
            <a:chExt cx="3241675" cy="4178300"/>
          </a:xfrm>
        </p:grpSpPr>
        <p:sp>
          <p:nvSpPr>
            <p:cNvPr id="16" name="object 16"/>
            <p:cNvSpPr/>
            <p:nvPr/>
          </p:nvSpPr>
          <p:spPr>
            <a:xfrm>
              <a:off x="6199506" y="2444691"/>
              <a:ext cx="3216910" cy="3912235"/>
            </a:xfrm>
            <a:custGeom>
              <a:avLst/>
              <a:gdLst/>
              <a:ahLst/>
              <a:cxnLst/>
              <a:rect l="l" t="t" r="r" b="b"/>
              <a:pathLst>
                <a:path w="3216909" h="3912235">
                  <a:moveTo>
                    <a:pt x="2680481" y="0"/>
                  </a:moveTo>
                  <a:lnTo>
                    <a:pt x="536111" y="0"/>
                  </a:lnTo>
                  <a:lnTo>
                    <a:pt x="487314" y="2190"/>
                  </a:lnTo>
                  <a:lnTo>
                    <a:pt x="439744" y="8636"/>
                  </a:lnTo>
                  <a:lnTo>
                    <a:pt x="393591" y="19147"/>
                  </a:lnTo>
                  <a:lnTo>
                    <a:pt x="349044" y="33535"/>
                  </a:lnTo>
                  <a:lnTo>
                    <a:pt x="306292" y="51611"/>
                  </a:lnTo>
                  <a:lnTo>
                    <a:pt x="265525" y="73185"/>
                  </a:lnTo>
                  <a:lnTo>
                    <a:pt x="226932" y="98067"/>
                  </a:lnTo>
                  <a:lnTo>
                    <a:pt x="190701" y="126069"/>
                  </a:lnTo>
                  <a:lnTo>
                    <a:pt x="157023" y="157002"/>
                  </a:lnTo>
                  <a:lnTo>
                    <a:pt x="126086" y="190675"/>
                  </a:lnTo>
                  <a:lnTo>
                    <a:pt x="98080" y="226901"/>
                  </a:lnTo>
                  <a:lnTo>
                    <a:pt x="73194" y="265489"/>
                  </a:lnTo>
                  <a:lnTo>
                    <a:pt x="51618" y="306251"/>
                  </a:lnTo>
                  <a:lnTo>
                    <a:pt x="33540" y="348997"/>
                  </a:lnTo>
                  <a:lnTo>
                    <a:pt x="19150" y="393538"/>
                  </a:lnTo>
                  <a:lnTo>
                    <a:pt x="8637" y="439684"/>
                  </a:lnTo>
                  <a:lnTo>
                    <a:pt x="2190" y="487247"/>
                  </a:lnTo>
                  <a:lnTo>
                    <a:pt x="0" y="536037"/>
                  </a:lnTo>
                  <a:lnTo>
                    <a:pt x="0" y="3376143"/>
                  </a:lnTo>
                  <a:lnTo>
                    <a:pt x="2190" y="3424934"/>
                  </a:lnTo>
                  <a:lnTo>
                    <a:pt x="8637" y="3472497"/>
                  </a:lnTo>
                  <a:lnTo>
                    <a:pt x="19150" y="3518644"/>
                  </a:lnTo>
                  <a:lnTo>
                    <a:pt x="33540" y="3563185"/>
                  </a:lnTo>
                  <a:lnTo>
                    <a:pt x="51618" y="3605931"/>
                  </a:lnTo>
                  <a:lnTo>
                    <a:pt x="73194" y="3646692"/>
                  </a:lnTo>
                  <a:lnTo>
                    <a:pt x="98080" y="3685281"/>
                  </a:lnTo>
                  <a:lnTo>
                    <a:pt x="126086" y="3721506"/>
                  </a:lnTo>
                  <a:lnTo>
                    <a:pt x="157023" y="3755180"/>
                  </a:lnTo>
                  <a:lnTo>
                    <a:pt x="190701" y="3786112"/>
                  </a:lnTo>
                  <a:lnTo>
                    <a:pt x="226932" y="3814114"/>
                  </a:lnTo>
                  <a:lnTo>
                    <a:pt x="265525" y="3838997"/>
                  </a:lnTo>
                  <a:lnTo>
                    <a:pt x="306292" y="3860571"/>
                  </a:lnTo>
                  <a:lnTo>
                    <a:pt x="349044" y="3878646"/>
                  </a:lnTo>
                  <a:lnTo>
                    <a:pt x="393591" y="3893034"/>
                  </a:lnTo>
                  <a:lnTo>
                    <a:pt x="439744" y="3903546"/>
                  </a:lnTo>
                  <a:lnTo>
                    <a:pt x="487314" y="3909991"/>
                  </a:lnTo>
                  <a:lnTo>
                    <a:pt x="536111" y="3912182"/>
                  </a:lnTo>
                  <a:lnTo>
                    <a:pt x="2680481" y="3912182"/>
                  </a:lnTo>
                  <a:lnTo>
                    <a:pt x="2729278" y="3909991"/>
                  </a:lnTo>
                  <a:lnTo>
                    <a:pt x="2776847" y="3903546"/>
                  </a:lnTo>
                  <a:lnTo>
                    <a:pt x="2823000" y="3893034"/>
                  </a:lnTo>
                  <a:lnTo>
                    <a:pt x="2867547" y="3878646"/>
                  </a:lnTo>
                  <a:lnTo>
                    <a:pt x="2910299" y="3860571"/>
                  </a:lnTo>
                  <a:lnTo>
                    <a:pt x="2951066" y="3838997"/>
                  </a:lnTo>
                  <a:lnTo>
                    <a:pt x="2989660" y="3814114"/>
                  </a:lnTo>
                  <a:lnTo>
                    <a:pt x="3025890" y="3786112"/>
                  </a:lnTo>
                  <a:lnTo>
                    <a:pt x="3059569" y="3755180"/>
                  </a:lnTo>
                  <a:lnTo>
                    <a:pt x="3090505" y="3721506"/>
                  </a:lnTo>
                  <a:lnTo>
                    <a:pt x="3118511" y="3685281"/>
                  </a:lnTo>
                  <a:lnTo>
                    <a:pt x="3143397" y="3646692"/>
                  </a:lnTo>
                  <a:lnTo>
                    <a:pt x="3164974" y="3605931"/>
                  </a:lnTo>
                  <a:lnTo>
                    <a:pt x="3183052" y="3563185"/>
                  </a:lnTo>
                  <a:lnTo>
                    <a:pt x="3197442" y="3518644"/>
                  </a:lnTo>
                  <a:lnTo>
                    <a:pt x="3207955" y="3472497"/>
                  </a:lnTo>
                  <a:lnTo>
                    <a:pt x="3214401" y="3424934"/>
                  </a:lnTo>
                  <a:lnTo>
                    <a:pt x="3216592" y="3376143"/>
                  </a:lnTo>
                  <a:lnTo>
                    <a:pt x="3216592" y="536037"/>
                  </a:lnTo>
                  <a:lnTo>
                    <a:pt x="3214401" y="487247"/>
                  </a:lnTo>
                  <a:lnTo>
                    <a:pt x="3207955" y="439684"/>
                  </a:lnTo>
                  <a:lnTo>
                    <a:pt x="3197442" y="393538"/>
                  </a:lnTo>
                  <a:lnTo>
                    <a:pt x="3183052" y="348997"/>
                  </a:lnTo>
                  <a:lnTo>
                    <a:pt x="3164974" y="306251"/>
                  </a:lnTo>
                  <a:lnTo>
                    <a:pt x="3143397" y="265489"/>
                  </a:lnTo>
                  <a:lnTo>
                    <a:pt x="3118511" y="226901"/>
                  </a:lnTo>
                  <a:lnTo>
                    <a:pt x="3090505" y="190675"/>
                  </a:lnTo>
                  <a:lnTo>
                    <a:pt x="3059569" y="157002"/>
                  </a:lnTo>
                  <a:lnTo>
                    <a:pt x="3025890" y="126069"/>
                  </a:lnTo>
                  <a:lnTo>
                    <a:pt x="2989660" y="98067"/>
                  </a:lnTo>
                  <a:lnTo>
                    <a:pt x="2951066" y="73185"/>
                  </a:lnTo>
                  <a:lnTo>
                    <a:pt x="2910299" y="51611"/>
                  </a:lnTo>
                  <a:lnTo>
                    <a:pt x="2867547" y="33535"/>
                  </a:lnTo>
                  <a:lnTo>
                    <a:pt x="2823000" y="19147"/>
                  </a:lnTo>
                  <a:lnTo>
                    <a:pt x="2776847" y="8636"/>
                  </a:lnTo>
                  <a:lnTo>
                    <a:pt x="2729278" y="2190"/>
                  </a:lnTo>
                  <a:lnTo>
                    <a:pt x="268048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99506" y="2444691"/>
              <a:ext cx="3216910" cy="3912235"/>
            </a:xfrm>
            <a:custGeom>
              <a:avLst/>
              <a:gdLst/>
              <a:ahLst/>
              <a:cxnLst/>
              <a:rect l="l" t="t" r="r" b="b"/>
              <a:pathLst>
                <a:path w="3216909" h="3912235">
                  <a:moveTo>
                    <a:pt x="0" y="536038"/>
                  </a:moveTo>
                  <a:lnTo>
                    <a:pt x="2190" y="487247"/>
                  </a:lnTo>
                  <a:lnTo>
                    <a:pt x="8637" y="439684"/>
                  </a:lnTo>
                  <a:lnTo>
                    <a:pt x="19150" y="393538"/>
                  </a:lnTo>
                  <a:lnTo>
                    <a:pt x="33540" y="348997"/>
                  </a:lnTo>
                  <a:lnTo>
                    <a:pt x="51618" y="306251"/>
                  </a:lnTo>
                  <a:lnTo>
                    <a:pt x="73194" y="265489"/>
                  </a:lnTo>
                  <a:lnTo>
                    <a:pt x="98080" y="226901"/>
                  </a:lnTo>
                  <a:lnTo>
                    <a:pt x="126086" y="190675"/>
                  </a:lnTo>
                  <a:lnTo>
                    <a:pt x="157023" y="157001"/>
                  </a:lnTo>
                  <a:lnTo>
                    <a:pt x="190701" y="126069"/>
                  </a:lnTo>
                  <a:lnTo>
                    <a:pt x="226931" y="98067"/>
                  </a:lnTo>
                  <a:lnTo>
                    <a:pt x="265525" y="73184"/>
                  </a:lnTo>
                  <a:lnTo>
                    <a:pt x="306292" y="51611"/>
                  </a:lnTo>
                  <a:lnTo>
                    <a:pt x="349044" y="33535"/>
                  </a:lnTo>
                  <a:lnTo>
                    <a:pt x="393591" y="19147"/>
                  </a:lnTo>
                  <a:lnTo>
                    <a:pt x="439744" y="8636"/>
                  </a:lnTo>
                  <a:lnTo>
                    <a:pt x="487313" y="2190"/>
                  </a:lnTo>
                  <a:lnTo>
                    <a:pt x="536110" y="0"/>
                  </a:lnTo>
                  <a:lnTo>
                    <a:pt x="2680481" y="0"/>
                  </a:lnTo>
                  <a:lnTo>
                    <a:pt x="2729278" y="2190"/>
                  </a:lnTo>
                  <a:lnTo>
                    <a:pt x="2776848" y="8636"/>
                  </a:lnTo>
                  <a:lnTo>
                    <a:pt x="2823001" y="19147"/>
                  </a:lnTo>
                  <a:lnTo>
                    <a:pt x="2867548" y="33535"/>
                  </a:lnTo>
                  <a:lnTo>
                    <a:pt x="2910299" y="51611"/>
                  </a:lnTo>
                  <a:lnTo>
                    <a:pt x="2951067" y="73184"/>
                  </a:lnTo>
                  <a:lnTo>
                    <a:pt x="2989660" y="98067"/>
                  </a:lnTo>
                  <a:lnTo>
                    <a:pt x="3025890" y="126069"/>
                  </a:lnTo>
                  <a:lnTo>
                    <a:pt x="3059569" y="157001"/>
                  </a:lnTo>
                  <a:lnTo>
                    <a:pt x="3090505" y="190675"/>
                  </a:lnTo>
                  <a:lnTo>
                    <a:pt x="3118511" y="226901"/>
                  </a:lnTo>
                  <a:lnTo>
                    <a:pt x="3143397" y="265489"/>
                  </a:lnTo>
                  <a:lnTo>
                    <a:pt x="3164974" y="306251"/>
                  </a:lnTo>
                  <a:lnTo>
                    <a:pt x="3183052" y="348997"/>
                  </a:lnTo>
                  <a:lnTo>
                    <a:pt x="3197442" y="393538"/>
                  </a:lnTo>
                  <a:lnTo>
                    <a:pt x="3207955" y="439684"/>
                  </a:lnTo>
                  <a:lnTo>
                    <a:pt x="3214401" y="487247"/>
                  </a:lnTo>
                  <a:lnTo>
                    <a:pt x="3216592" y="536038"/>
                  </a:lnTo>
                  <a:lnTo>
                    <a:pt x="3216592" y="3376144"/>
                  </a:lnTo>
                  <a:lnTo>
                    <a:pt x="3214401" y="3424934"/>
                  </a:lnTo>
                  <a:lnTo>
                    <a:pt x="3207955" y="3472497"/>
                  </a:lnTo>
                  <a:lnTo>
                    <a:pt x="3197442" y="3518644"/>
                  </a:lnTo>
                  <a:lnTo>
                    <a:pt x="3183052" y="3563185"/>
                  </a:lnTo>
                  <a:lnTo>
                    <a:pt x="3164974" y="3605931"/>
                  </a:lnTo>
                  <a:lnTo>
                    <a:pt x="3143397" y="3646692"/>
                  </a:lnTo>
                  <a:lnTo>
                    <a:pt x="3118511" y="3685281"/>
                  </a:lnTo>
                  <a:lnTo>
                    <a:pt x="3090505" y="3721506"/>
                  </a:lnTo>
                  <a:lnTo>
                    <a:pt x="3059569" y="3755180"/>
                  </a:lnTo>
                  <a:lnTo>
                    <a:pt x="3025890" y="3786113"/>
                  </a:lnTo>
                  <a:lnTo>
                    <a:pt x="2989660" y="3814115"/>
                  </a:lnTo>
                  <a:lnTo>
                    <a:pt x="2951067" y="3838997"/>
                  </a:lnTo>
                  <a:lnTo>
                    <a:pt x="2910299" y="3860571"/>
                  </a:lnTo>
                  <a:lnTo>
                    <a:pt x="2867548" y="3878646"/>
                  </a:lnTo>
                  <a:lnTo>
                    <a:pt x="2823001" y="3893034"/>
                  </a:lnTo>
                  <a:lnTo>
                    <a:pt x="2776848" y="3903546"/>
                  </a:lnTo>
                  <a:lnTo>
                    <a:pt x="2729278" y="3909992"/>
                  </a:lnTo>
                  <a:lnTo>
                    <a:pt x="2680481" y="3912182"/>
                  </a:lnTo>
                  <a:lnTo>
                    <a:pt x="536110" y="3912182"/>
                  </a:lnTo>
                  <a:lnTo>
                    <a:pt x="487313" y="3909992"/>
                  </a:lnTo>
                  <a:lnTo>
                    <a:pt x="439744" y="3903546"/>
                  </a:lnTo>
                  <a:lnTo>
                    <a:pt x="393591" y="3893034"/>
                  </a:lnTo>
                  <a:lnTo>
                    <a:pt x="349044" y="3878646"/>
                  </a:lnTo>
                  <a:lnTo>
                    <a:pt x="306292" y="3860571"/>
                  </a:lnTo>
                  <a:lnTo>
                    <a:pt x="265525" y="3838997"/>
                  </a:lnTo>
                  <a:lnTo>
                    <a:pt x="226931" y="3814115"/>
                  </a:lnTo>
                  <a:lnTo>
                    <a:pt x="190701" y="3786113"/>
                  </a:lnTo>
                  <a:lnTo>
                    <a:pt x="157023" y="3755180"/>
                  </a:lnTo>
                  <a:lnTo>
                    <a:pt x="126086" y="3721506"/>
                  </a:lnTo>
                  <a:lnTo>
                    <a:pt x="98080" y="3685281"/>
                  </a:lnTo>
                  <a:lnTo>
                    <a:pt x="73194" y="3646692"/>
                  </a:lnTo>
                  <a:lnTo>
                    <a:pt x="51618" y="3605931"/>
                  </a:lnTo>
                  <a:lnTo>
                    <a:pt x="33540" y="3563185"/>
                  </a:lnTo>
                  <a:lnTo>
                    <a:pt x="19150" y="3518644"/>
                  </a:lnTo>
                  <a:lnTo>
                    <a:pt x="8637" y="3472497"/>
                  </a:lnTo>
                  <a:lnTo>
                    <a:pt x="2190" y="3424934"/>
                  </a:lnTo>
                  <a:lnTo>
                    <a:pt x="0" y="3376144"/>
                  </a:lnTo>
                  <a:lnTo>
                    <a:pt x="0" y="536038"/>
                  </a:lnTo>
                  <a:close/>
                </a:path>
              </a:pathLst>
            </a:custGeom>
            <a:ln w="24555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70530" y="2203741"/>
              <a:ext cx="2074545" cy="481965"/>
            </a:xfrm>
            <a:custGeom>
              <a:avLst/>
              <a:gdLst/>
              <a:ahLst/>
              <a:cxnLst/>
              <a:rect l="l" t="t" r="r" b="b"/>
              <a:pathLst>
                <a:path w="2074545" h="481964">
                  <a:moveTo>
                    <a:pt x="1994214" y="0"/>
                  </a:moveTo>
                  <a:lnTo>
                    <a:pt x="80328" y="0"/>
                  </a:lnTo>
                  <a:lnTo>
                    <a:pt x="49060" y="6311"/>
                  </a:lnTo>
                  <a:lnTo>
                    <a:pt x="23527" y="23525"/>
                  </a:lnTo>
                  <a:lnTo>
                    <a:pt x="6312" y="49055"/>
                  </a:lnTo>
                  <a:lnTo>
                    <a:pt x="0" y="80319"/>
                  </a:lnTo>
                  <a:lnTo>
                    <a:pt x="0" y="401581"/>
                  </a:lnTo>
                  <a:lnTo>
                    <a:pt x="6312" y="432845"/>
                  </a:lnTo>
                  <a:lnTo>
                    <a:pt x="23527" y="458375"/>
                  </a:lnTo>
                  <a:lnTo>
                    <a:pt x="49060" y="475588"/>
                  </a:lnTo>
                  <a:lnTo>
                    <a:pt x="80328" y="481900"/>
                  </a:lnTo>
                  <a:lnTo>
                    <a:pt x="1994214" y="481900"/>
                  </a:lnTo>
                  <a:lnTo>
                    <a:pt x="2025482" y="475588"/>
                  </a:lnTo>
                  <a:lnTo>
                    <a:pt x="2051016" y="458375"/>
                  </a:lnTo>
                  <a:lnTo>
                    <a:pt x="2068232" y="432845"/>
                  </a:lnTo>
                  <a:lnTo>
                    <a:pt x="2074544" y="401581"/>
                  </a:lnTo>
                  <a:lnTo>
                    <a:pt x="2074544" y="80319"/>
                  </a:lnTo>
                  <a:lnTo>
                    <a:pt x="2068232" y="49055"/>
                  </a:lnTo>
                  <a:lnTo>
                    <a:pt x="2051016" y="23525"/>
                  </a:lnTo>
                  <a:lnTo>
                    <a:pt x="2025482" y="6311"/>
                  </a:lnTo>
                  <a:lnTo>
                    <a:pt x="1994214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70530" y="2203741"/>
              <a:ext cx="2074545" cy="481965"/>
            </a:xfrm>
            <a:custGeom>
              <a:avLst/>
              <a:gdLst/>
              <a:ahLst/>
              <a:cxnLst/>
              <a:rect l="l" t="t" r="r" b="b"/>
              <a:pathLst>
                <a:path w="2074545" h="481964">
                  <a:moveTo>
                    <a:pt x="0" y="80318"/>
                  </a:moveTo>
                  <a:lnTo>
                    <a:pt x="6312" y="49055"/>
                  </a:lnTo>
                  <a:lnTo>
                    <a:pt x="23528" y="23524"/>
                  </a:lnTo>
                  <a:lnTo>
                    <a:pt x="49061" y="6311"/>
                  </a:lnTo>
                  <a:lnTo>
                    <a:pt x="80329" y="0"/>
                  </a:lnTo>
                  <a:lnTo>
                    <a:pt x="1994215" y="0"/>
                  </a:lnTo>
                  <a:lnTo>
                    <a:pt x="2025483" y="6311"/>
                  </a:lnTo>
                  <a:lnTo>
                    <a:pt x="2051017" y="23524"/>
                  </a:lnTo>
                  <a:lnTo>
                    <a:pt x="2068232" y="49055"/>
                  </a:lnTo>
                  <a:lnTo>
                    <a:pt x="2074544" y="80318"/>
                  </a:lnTo>
                  <a:lnTo>
                    <a:pt x="2074544" y="401581"/>
                  </a:lnTo>
                  <a:lnTo>
                    <a:pt x="2068232" y="432844"/>
                  </a:lnTo>
                  <a:lnTo>
                    <a:pt x="2051017" y="458375"/>
                  </a:lnTo>
                  <a:lnTo>
                    <a:pt x="2025483" y="475588"/>
                  </a:lnTo>
                  <a:lnTo>
                    <a:pt x="1994215" y="481900"/>
                  </a:lnTo>
                  <a:lnTo>
                    <a:pt x="80329" y="481900"/>
                  </a:lnTo>
                  <a:lnTo>
                    <a:pt x="49061" y="475588"/>
                  </a:lnTo>
                  <a:lnTo>
                    <a:pt x="23528" y="458375"/>
                  </a:lnTo>
                  <a:lnTo>
                    <a:pt x="6312" y="432844"/>
                  </a:lnTo>
                  <a:lnTo>
                    <a:pt x="0" y="401581"/>
                  </a:lnTo>
                  <a:lnTo>
                    <a:pt x="0" y="803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53082" y="2313964"/>
            <a:ext cx="908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27181" y="2914210"/>
            <a:ext cx="2361565" cy="1747520"/>
            <a:chOff x="6627181" y="2914210"/>
            <a:chExt cx="2361565" cy="1747520"/>
          </a:xfrm>
        </p:grpSpPr>
        <p:sp>
          <p:nvSpPr>
            <p:cNvPr id="22" name="object 22"/>
            <p:cNvSpPr/>
            <p:nvPr/>
          </p:nvSpPr>
          <p:spPr>
            <a:xfrm>
              <a:off x="6639564" y="3182618"/>
              <a:ext cx="2336800" cy="1466850"/>
            </a:xfrm>
            <a:custGeom>
              <a:avLst/>
              <a:gdLst/>
              <a:ahLst/>
              <a:cxnLst/>
              <a:rect l="l" t="t" r="r" b="b"/>
              <a:pathLst>
                <a:path w="2336800" h="1466850">
                  <a:moveTo>
                    <a:pt x="2091998" y="0"/>
                  </a:moveTo>
                  <a:lnTo>
                    <a:pt x="244478" y="0"/>
                  </a:lnTo>
                  <a:lnTo>
                    <a:pt x="195207" y="4966"/>
                  </a:lnTo>
                  <a:lnTo>
                    <a:pt x="149316" y="19209"/>
                  </a:lnTo>
                  <a:lnTo>
                    <a:pt x="107788" y="41747"/>
                  </a:lnTo>
                  <a:lnTo>
                    <a:pt x="71605" y="71596"/>
                  </a:lnTo>
                  <a:lnTo>
                    <a:pt x="41752" y="107774"/>
                  </a:lnTo>
                  <a:lnTo>
                    <a:pt x="19212" y="149297"/>
                  </a:lnTo>
                  <a:lnTo>
                    <a:pt x="4966" y="195182"/>
                  </a:lnTo>
                  <a:lnTo>
                    <a:pt x="0" y="244447"/>
                  </a:lnTo>
                  <a:lnTo>
                    <a:pt x="0" y="1222206"/>
                  </a:lnTo>
                  <a:lnTo>
                    <a:pt x="4966" y="1271470"/>
                  </a:lnTo>
                  <a:lnTo>
                    <a:pt x="19212" y="1317356"/>
                  </a:lnTo>
                  <a:lnTo>
                    <a:pt x="41752" y="1358878"/>
                  </a:lnTo>
                  <a:lnTo>
                    <a:pt x="71605" y="1395056"/>
                  </a:lnTo>
                  <a:lnTo>
                    <a:pt x="107788" y="1424905"/>
                  </a:lnTo>
                  <a:lnTo>
                    <a:pt x="149316" y="1447443"/>
                  </a:lnTo>
                  <a:lnTo>
                    <a:pt x="195207" y="1461686"/>
                  </a:lnTo>
                  <a:lnTo>
                    <a:pt x="244478" y="1466653"/>
                  </a:lnTo>
                  <a:lnTo>
                    <a:pt x="2091998" y="1466653"/>
                  </a:lnTo>
                  <a:lnTo>
                    <a:pt x="2141269" y="1461686"/>
                  </a:lnTo>
                  <a:lnTo>
                    <a:pt x="2187161" y="1447443"/>
                  </a:lnTo>
                  <a:lnTo>
                    <a:pt x="2228689" y="1424905"/>
                  </a:lnTo>
                  <a:lnTo>
                    <a:pt x="2264872" y="1395056"/>
                  </a:lnTo>
                  <a:lnTo>
                    <a:pt x="2294725" y="1358878"/>
                  </a:lnTo>
                  <a:lnTo>
                    <a:pt x="2317266" y="1317356"/>
                  </a:lnTo>
                  <a:lnTo>
                    <a:pt x="2331511" y="1271470"/>
                  </a:lnTo>
                  <a:lnTo>
                    <a:pt x="2336478" y="1222206"/>
                  </a:lnTo>
                  <a:lnTo>
                    <a:pt x="2336478" y="244447"/>
                  </a:lnTo>
                  <a:lnTo>
                    <a:pt x="2331511" y="195182"/>
                  </a:lnTo>
                  <a:lnTo>
                    <a:pt x="2317266" y="149297"/>
                  </a:lnTo>
                  <a:lnTo>
                    <a:pt x="2294725" y="107774"/>
                  </a:lnTo>
                  <a:lnTo>
                    <a:pt x="2264872" y="71596"/>
                  </a:lnTo>
                  <a:lnTo>
                    <a:pt x="2228689" y="41747"/>
                  </a:lnTo>
                  <a:lnTo>
                    <a:pt x="2187161" y="19209"/>
                  </a:lnTo>
                  <a:lnTo>
                    <a:pt x="2141269" y="4966"/>
                  </a:lnTo>
                  <a:lnTo>
                    <a:pt x="209199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39564" y="3182618"/>
              <a:ext cx="2336800" cy="1466850"/>
            </a:xfrm>
            <a:custGeom>
              <a:avLst/>
              <a:gdLst/>
              <a:ahLst/>
              <a:cxnLst/>
              <a:rect l="l" t="t" r="r" b="b"/>
              <a:pathLst>
                <a:path w="2336800" h="1466850">
                  <a:moveTo>
                    <a:pt x="0" y="244446"/>
                  </a:moveTo>
                  <a:lnTo>
                    <a:pt x="4966" y="195182"/>
                  </a:lnTo>
                  <a:lnTo>
                    <a:pt x="19212" y="149297"/>
                  </a:lnTo>
                  <a:lnTo>
                    <a:pt x="41753" y="107774"/>
                  </a:lnTo>
                  <a:lnTo>
                    <a:pt x="71606" y="71596"/>
                  </a:lnTo>
                  <a:lnTo>
                    <a:pt x="107788" y="41747"/>
                  </a:lnTo>
                  <a:lnTo>
                    <a:pt x="149317" y="19209"/>
                  </a:lnTo>
                  <a:lnTo>
                    <a:pt x="195208" y="4966"/>
                  </a:lnTo>
                  <a:lnTo>
                    <a:pt x="244479" y="0"/>
                  </a:lnTo>
                  <a:lnTo>
                    <a:pt x="2091999" y="0"/>
                  </a:lnTo>
                  <a:lnTo>
                    <a:pt x="2141270" y="4966"/>
                  </a:lnTo>
                  <a:lnTo>
                    <a:pt x="2187162" y="19209"/>
                  </a:lnTo>
                  <a:lnTo>
                    <a:pt x="2228690" y="41747"/>
                  </a:lnTo>
                  <a:lnTo>
                    <a:pt x="2264872" y="71596"/>
                  </a:lnTo>
                  <a:lnTo>
                    <a:pt x="2294725" y="107774"/>
                  </a:lnTo>
                  <a:lnTo>
                    <a:pt x="2317266" y="149297"/>
                  </a:lnTo>
                  <a:lnTo>
                    <a:pt x="2331512" y="195182"/>
                  </a:lnTo>
                  <a:lnTo>
                    <a:pt x="2336479" y="244446"/>
                  </a:lnTo>
                  <a:lnTo>
                    <a:pt x="2336479" y="1222206"/>
                  </a:lnTo>
                  <a:lnTo>
                    <a:pt x="2331512" y="1271470"/>
                  </a:lnTo>
                  <a:lnTo>
                    <a:pt x="2317266" y="1317355"/>
                  </a:lnTo>
                  <a:lnTo>
                    <a:pt x="2294725" y="1358878"/>
                  </a:lnTo>
                  <a:lnTo>
                    <a:pt x="2264872" y="1395056"/>
                  </a:lnTo>
                  <a:lnTo>
                    <a:pt x="2228690" y="1424905"/>
                  </a:lnTo>
                  <a:lnTo>
                    <a:pt x="2187162" y="1447443"/>
                  </a:lnTo>
                  <a:lnTo>
                    <a:pt x="2141270" y="1461687"/>
                  </a:lnTo>
                  <a:lnTo>
                    <a:pt x="2091999" y="1466653"/>
                  </a:lnTo>
                  <a:lnTo>
                    <a:pt x="244479" y="1466653"/>
                  </a:lnTo>
                  <a:lnTo>
                    <a:pt x="195208" y="1461687"/>
                  </a:lnTo>
                  <a:lnTo>
                    <a:pt x="149317" y="1447443"/>
                  </a:lnTo>
                  <a:lnTo>
                    <a:pt x="107788" y="1424905"/>
                  </a:lnTo>
                  <a:lnTo>
                    <a:pt x="71606" y="1395056"/>
                  </a:lnTo>
                  <a:lnTo>
                    <a:pt x="41753" y="1358878"/>
                  </a:lnTo>
                  <a:lnTo>
                    <a:pt x="19212" y="1317355"/>
                  </a:lnTo>
                  <a:lnTo>
                    <a:pt x="4966" y="1271470"/>
                  </a:lnTo>
                  <a:lnTo>
                    <a:pt x="0" y="1222206"/>
                  </a:lnTo>
                  <a:lnTo>
                    <a:pt x="0" y="244446"/>
                  </a:lnTo>
                  <a:close/>
                </a:path>
              </a:pathLst>
            </a:custGeom>
            <a:ln w="24554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49114" y="2926592"/>
              <a:ext cx="1917700" cy="481965"/>
            </a:xfrm>
            <a:custGeom>
              <a:avLst/>
              <a:gdLst/>
              <a:ahLst/>
              <a:cxnLst/>
              <a:rect l="l" t="t" r="r" b="b"/>
              <a:pathLst>
                <a:path w="1917700" h="481964">
                  <a:moveTo>
                    <a:pt x="1837048" y="0"/>
                  </a:moveTo>
                  <a:lnTo>
                    <a:pt x="80328" y="0"/>
                  </a:lnTo>
                  <a:lnTo>
                    <a:pt x="49060" y="6311"/>
                  </a:lnTo>
                  <a:lnTo>
                    <a:pt x="23527" y="23524"/>
                  </a:lnTo>
                  <a:lnTo>
                    <a:pt x="6312" y="49054"/>
                  </a:lnTo>
                  <a:lnTo>
                    <a:pt x="0" y="80318"/>
                  </a:lnTo>
                  <a:lnTo>
                    <a:pt x="0" y="401581"/>
                  </a:lnTo>
                  <a:lnTo>
                    <a:pt x="6312" y="432845"/>
                  </a:lnTo>
                  <a:lnTo>
                    <a:pt x="23527" y="458375"/>
                  </a:lnTo>
                  <a:lnTo>
                    <a:pt x="49060" y="475588"/>
                  </a:lnTo>
                  <a:lnTo>
                    <a:pt x="80328" y="481900"/>
                  </a:lnTo>
                  <a:lnTo>
                    <a:pt x="1837048" y="481900"/>
                  </a:lnTo>
                  <a:lnTo>
                    <a:pt x="1868316" y="475588"/>
                  </a:lnTo>
                  <a:lnTo>
                    <a:pt x="1893850" y="458375"/>
                  </a:lnTo>
                  <a:lnTo>
                    <a:pt x="1911065" y="432845"/>
                  </a:lnTo>
                  <a:lnTo>
                    <a:pt x="1917378" y="401581"/>
                  </a:lnTo>
                  <a:lnTo>
                    <a:pt x="1917378" y="80318"/>
                  </a:lnTo>
                  <a:lnTo>
                    <a:pt x="1911065" y="49054"/>
                  </a:lnTo>
                  <a:lnTo>
                    <a:pt x="1893850" y="23524"/>
                  </a:lnTo>
                  <a:lnTo>
                    <a:pt x="1868316" y="6311"/>
                  </a:lnTo>
                  <a:lnTo>
                    <a:pt x="1837048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49114" y="2926592"/>
              <a:ext cx="1917700" cy="481965"/>
            </a:xfrm>
            <a:custGeom>
              <a:avLst/>
              <a:gdLst/>
              <a:ahLst/>
              <a:cxnLst/>
              <a:rect l="l" t="t" r="r" b="b"/>
              <a:pathLst>
                <a:path w="1917700" h="481964">
                  <a:moveTo>
                    <a:pt x="0" y="80318"/>
                  </a:moveTo>
                  <a:lnTo>
                    <a:pt x="6312" y="49054"/>
                  </a:lnTo>
                  <a:lnTo>
                    <a:pt x="23527" y="23524"/>
                  </a:lnTo>
                  <a:lnTo>
                    <a:pt x="49061" y="6311"/>
                  </a:lnTo>
                  <a:lnTo>
                    <a:pt x="80329" y="0"/>
                  </a:lnTo>
                  <a:lnTo>
                    <a:pt x="1837049" y="0"/>
                  </a:lnTo>
                  <a:lnTo>
                    <a:pt x="1868317" y="6311"/>
                  </a:lnTo>
                  <a:lnTo>
                    <a:pt x="1893851" y="23524"/>
                  </a:lnTo>
                  <a:lnTo>
                    <a:pt x="1911066" y="49054"/>
                  </a:lnTo>
                  <a:lnTo>
                    <a:pt x="1917379" y="80318"/>
                  </a:lnTo>
                  <a:lnTo>
                    <a:pt x="1917379" y="401581"/>
                  </a:lnTo>
                  <a:lnTo>
                    <a:pt x="1911066" y="432845"/>
                  </a:lnTo>
                  <a:lnTo>
                    <a:pt x="1893851" y="458375"/>
                  </a:lnTo>
                  <a:lnTo>
                    <a:pt x="1868317" y="475588"/>
                  </a:lnTo>
                  <a:lnTo>
                    <a:pt x="1837049" y="481900"/>
                  </a:lnTo>
                  <a:lnTo>
                    <a:pt x="80329" y="481900"/>
                  </a:lnTo>
                  <a:lnTo>
                    <a:pt x="49061" y="475588"/>
                  </a:lnTo>
                  <a:lnTo>
                    <a:pt x="23527" y="458375"/>
                  </a:lnTo>
                  <a:lnTo>
                    <a:pt x="6312" y="432845"/>
                  </a:lnTo>
                  <a:lnTo>
                    <a:pt x="0" y="401581"/>
                  </a:lnTo>
                  <a:lnTo>
                    <a:pt x="0" y="8031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53082" y="3036340"/>
            <a:ext cx="9061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/app/data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27181" y="4809742"/>
            <a:ext cx="2361565" cy="1391920"/>
            <a:chOff x="6627181" y="4809742"/>
            <a:chExt cx="2361565" cy="1391920"/>
          </a:xfrm>
        </p:grpSpPr>
        <p:sp>
          <p:nvSpPr>
            <p:cNvPr id="28" name="object 28"/>
            <p:cNvSpPr/>
            <p:nvPr/>
          </p:nvSpPr>
          <p:spPr>
            <a:xfrm>
              <a:off x="6639564" y="5057839"/>
              <a:ext cx="2336800" cy="1131570"/>
            </a:xfrm>
            <a:custGeom>
              <a:avLst/>
              <a:gdLst/>
              <a:ahLst/>
              <a:cxnLst/>
              <a:rect l="l" t="t" r="r" b="b"/>
              <a:pathLst>
                <a:path w="2336800" h="1131570">
                  <a:moveTo>
                    <a:pt x="2147881" y="0"/>
                  </a:moveTo>
                  <a:lnTo>
                    <a:pt x="188596" y="0"/>
                  </a:lnTo>
                  <a:lnTo>
                    <a:pt x="138459" y="6736"/>
                  </a:lnTo>
                  <a:lnTo>
                    <a:pt x="93408" y="25745"/>
                  </a:lnTo>
                  <a:lnTo>
                    <a:pt x="55238" y="55231"/>
                  </a:lnTo>
                  <a:lnTo>
                    <a:pt x="25748" y="93396"/>
                  </a:lnTo>
                  <a:lnTo>
                    <a:pt x="6736" y="138442"/>
                  </a:lnTo>
                  <a:lnTo>
                    <a:pt x="0" y="188572"/>
                  </a:lnTo>
                  <a:lnTo>
                    <a:pt x="0" y="942845"/>
                  </a:lnTo>
                  <a:lnTo>
                    <a:pt x="6736" y="992975"/>
                  </a:lnTo>
                  <a:lnTo>
                    <a:pt x="25748" y="1038021"/>
                  </a:lnTo>
                  <a:lnTo>
                    <a:pt x="55238" y="1076185"/>
                  </a:lnTo>
                  <a:lnTo>
                    <a:pt x="93408" y="1105671"/>
                  </a:lnTo>
                  <a:lnTo>
                    <a:pt x="138459" y="1124681"/>
                  </a:lnTo>
                  <a:lnTo>
                    <a:pt x="188596" y="1131417"/>
                  </a:lnTo>
                  <a:lnTo>
                    <a:pt x="2147881" y="1131417"/>
                  </a:lnTo>
                  <a:lnTo>
                    <a:pt x="2198017" y="1124681"/>
                  </a:lnTo>
                  <a:lnTo>
                    <a:pt x="2243069" y="1105671"/>
                  </a:lnTo>
                  <a:lnTo>
                    <a:pt x="2281239" y="1076185"/>
                  </a:lnTo>
                  <a:lnTo>
                    <a:pt x="2310729" y="1038021"/>
                  </a:lnTo>
                  <a:lnTo>
                    <a:pt x="2329741" y="992975"/>
                  </a:lnTo>
                  <a:lnTo>
                    <a:pt x="2336478" y="942845"/>
                  </a:lnTo>
                  <a:lnTo>
                    <a:pt x="2336478" y="188572"/>
                  </a:lnTo>
                  <a:lnTo>
                    <a:pt x="2329741" y="138442"/>
                  </a:lnTo>
                  <a:lnTo>
                    <a:pt x="2310729" y="93396"/>
                  </a:lnTo>
                  <a:lnTo>
                    <a:pt x="2281239" y="55231"/>
                  </a:lnTo>
                  <a:lnTo>
                    <a:pt x="2243069" y="25745"/>
                  </a:lnTo>
                  <a:lnTo>
                    <a:pt x="2198017" y="6736"/>
                  </a:lnTo>
                  <a:lnTo>
                    <a:pt x="2147881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39564" y="5057839"/>
              <a:ext cx="2336800" cy="1131570"/>
            </a:xfrm>
            <a:custGeom>
              <a:avLst/>
              <a:gdLst/>
              <a:ahLst/>
              <a:cxnLst/>
              <a:rect l="l" t="t" r="r" b="b"/>
              <a:pathLst>
                <a:path w="2336800" h="1131570">
                  <a:moveTo>
                    <a:pt x="0" y="188572"/>
                  </a:moveTo>
                  <a:lnTo>
                    <a:pt x="6736" y="138442"/>
                  </a:lnTo>
                  <a:lnTo>
                    <a:pt x="25749" y="93396"/>
                  </a:lnTo>
                  <a:lnTo>
                    <a:pt x="55238" y="55231"/>
                  </a:lnTo>
                  <a:lnTo>
                    <a:pt x="93408" y="25745"/>
                  </a:lnTo>
                  <a:lnTo>
                    <a:pt x="138460" y="6735"/>
                  </a:lnTo>
                  <a:lnTo>
                    <a:pt x="188597" y="0"/>
                  </a:lnTo>
                  <a:lnTo>
                    <a:pt x="2147882" y="0"/>
                  </a:lnTo>
                  <a:lnTo>
                    <a:pt x="2198018" y="6735"/>
                  </a:lnTo>
                  <a:lnTo>
                    <a:pt x="2243070" y="25745"/>
                  </a:lnTo>
                  <a:lnTo>
                    <a:pt x="2281240" y="55231"/>
                  </a:lnTo>
                  <a:lnTo>
                    <a:pt x="2310730" y="93396"/>
                  </a:lnTo>
                  <a:lnTo>
                    <a:pt x="2329742" y="138442"/>
                  </a:lnTo>
                  <a:lnTo>
                    <a:pt x="2336479" y="188572"/>
                  </a:lnTo>
                  <a:lnTo>
                    <a:pt x="2336479" y="942844"/>
                  </a:lnTo>
                  <a:lnTo>
                    <a:pt x="2329742" y="992974"/>
                  </a:lnTo>
                  <a:lnTo>
                    <a:pt x="2310730" y="1038020"/>
                  </a:lnTo>
                  <a:lnTo>
                    <a:pt x="2281240" y="1076185"/>
                  </a:lnTo>
                  <a:lnTo>
                    <a:pt x="2243070" y="1105671"/>
                  </a:lnTo>
                  <a:lnTo>
                    <a:pt x="2198018" y="1124680"/>
                  </a:lnTo>
                  <a:lnTo>
                    <a:pt x="2147882" y="1131416"/>
                  </a:lnTo>
                  <a:lnTo>
                    <a:pt x="188597" y="1131416"/>
                  </a:lnTo>
                  <a:lnTo>
                    <a:pt x="138460" y="1124680"/>
                  </a:lnTo>
                  <a:lnTo>
                    <a:pt x="93408" y="1105671"/>
                  </a:lnTo>
                  <a:lnTo>
                    <a:pt x="55238" y="1076185"/>
                  </a:lnTo>
                  <a:lnTo>
                    <a:pt x="25749" y="1038020"/>
                  </a:lnTo>
                  <a:lnTo>
                    <a:pt x="6736" y="992974"/>
                  </a:lnTo>
                  <a:lnTo>
                    <a:pt x="0" y="942844"/>
                  </a:lnTo>
                  <a:lnTo>
                    <a:pt x="0" y="18857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49114" y="4822124"/>
              <a:ext cx="1917700" cy="481965"/>
            </a:xfrm>
            <a:custGeom>
              <a:avLst/>
              <a:gdLst/>
              <a:ahLst/>
              <a:cxnLst/>
              <a:rect l="l" t="t" r="r" b="b"/>
              <a:pathLst>
                <a:path w="1917700" h="481964">
                  <a:moveTo>
                    <a:pt x="1837048" y="0"/>
                  </a:moveTo>
                  <a:lnTo>
                    <a:pt x="80328" y="0"/>
                  </a:lnTo>
                  <a:lnTo>
                    <a:pt x="49060" y="6311"/>
                  </a:lnTo>
                  <a:lnTo>
                    <a:pt x="23527" y="23524"/>
                  </a:lnTo>
                  <a:lnTo>
                    <a:pt x="6312" y="49055"/>
                  </a:lnTo>
                  <a:lnTo>
                    <a:pt x="0" y="80318"/>
                  </a:lnTo>
                  <a:lnTo>
                    <a:pt x="0" y="401581"/>
                  </a:lnTo>
                  <a:lnTo>
                    <a:pt x="6312" y="432845"/>
                  </a:lnTo>
                  <a:lnTo>
                    <a:pt x="23527" y="458375"/>
                  </a:lnTo>
                  <a:lnTo>
                    <a:pt x="49060" y="475588"/>
                  </a:lnTo>
                  <a:lnTo>
                    <a:pt x="80328" y="481900"/>
                  </a:lnTo>
                  <a:lnTo>
                    <a:pt x="1837048" y="481900"/>
                  </a:lnTo>
                  <a:lnTo>
                    <a:pt x="1868316" y="475588"/>
                  </a:lnTo>
                  <a:lnTo>
                    <a:pt x="1893850" y="458375"/>
                  </a:lnTo>
                  <a:lnTo>
                    <a:pt x="1911065" y="432845"/>
                  </a:lnTo>
                  <a:lnTo>
                    <a:pt x="1917378" y="401581"/>
                  </a:lnTo>
                  <a:lnTo>
                    <a:pt x="1917378" y="80318"/>
                  </a:lnTo>
                  <a:lnTo>
                    <a:pt x="1911065" y="49055"/>
                  </a:lnTo>
                  <a:lnTo>
                    <a:pt x="1893850" y="23524"/>
                  </a:lnTo>
                  <a:lnTo>
                    <a:pt x="1868316" y="6311"/>
                  </a:lnTo>
                  <a:lnTo>
                    <a:pt x="1837048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49114" y="4822124"/>
              <a:ext cx="1917700" cy="481965"/>
            </a:xfrm>
            <a:custGeom>
              <a:avLst/>
              <a:gdLst/>
              <a:ahLst/>
              <a:cxnLst/>
              <a:rect l="l" t="t" r="r" b="b"/>
              <a:pathLst>
                <a:path w="1917700" h="481964">
                  <a:moveTo>
                    <a:pt x="0" y="80318"/>
                  </a:moveTo>
                  <a:lnTo>
                    <a:pt x="6312" y="49054"/>
                  </a:lnTo>
                  <a:lnTo>
                    <a:pt x="23527" y="23524"/>
                  </a:lnTo>
                  <a:lnTo>
                    <a:pt x="49061" y="6311"/>
                  </a:lnTo>
                  <a:lnTo>
                    <a:pt x="80329" y="0"/>
                  </a:lnTo>
                  <a:lnTo>
                    <a:pt x="1837049" y="0"/>
                  </a:lnTo>
                  <a:lnTo>
                    <a:pt x="1868317" y="6311"/>
                  </a:lnTo>
                  <a:lnTo>
                    <a:pt x="1893851" y="23524"/>
                  </a:lnTo>
                  <a:lnTo>
                    <a:pt x="1911066" y="49054"/>
                  </a:lnTo>
                  <a:lnTo>
                    <a:pt x="1917379" y="80318"/>
                  </a:lnTo>
                  <a:lnTo>
                    <a:pt x="1917379" y="401581"/>
                  </a:lnTo>
                  <a:lnTo>
                    <a:pt x="1911066" y="432845"/>
                  </a:lnTo>
                  <a:lnTo>
                    <a:pt x="1893851" y="458375"/>
                  </a:lnTo>
                  <a:lnTo>
                    <a:pt x="1868317" y="475588"/>
                  </a:lnTo>
                  <a:lnTo>
                    <a:pt x="1837049" y="481900"/>
                  </a:lnTo>
                  <a:lnTo>
                    <a:pt x="80329" y="481900"/>
                  </a:lnTo>
                  <a:lnTo>
                    <a:pt x="49061" y="475588"/>
                  </a:lnTo>
                  <a:lnTo>
                    <a:pt x="23527" y="458375"/>
                  </a:lnTo>
                  <a:lnTo>
                    <a:pt x="6312" y="432845"/>
                  </a:lnTo>
                  <a:lnTo>
                    <a:pt x="0" y="401581"/>
                  </a:lnTo>
                  <a:lnTo>
                    <a:pt x="0" y="80318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46943" y="4932196"/>
            <a:ext cx="91884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/app/code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951984" y="3579123"/>
            <a:ext cx="1711960" cy="386080"/>
            <a:chOff x="6951984" y="3579123"/>
            <a:chExt cx="1711960" cy="386080"/>
          </a:xfrm>
        </p:grpSpPr>
        <p:sp>
          <p:nvSpPr>
            <p:cNvPr id="34" name="object 34"/>
            <p:cNvSpPr/>
            <p:nvPr/>
          </p:nvSpPr>
          <p:spPr>
            <a:xfrm>
              <a:off x="6964366" y="3591506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1626732" y="0"/>
                  </a:moveTo>
                  <a:lnTo>
                    <a:pt x="60139" y="0"/>
                  </a:lnTo>
                  <a:lnTo>
                    <a:pt x="36730" y="4725"/>
                  </a:lnTo>
                  <a:lnTo>
                    <a:pt x="17614" y="17612"/>
                  </a:lnTo>
                  <a:lnTo>
                    <a:pt x="4726" y="36725"/>
                  </a:lnTo>
                  <a:lnTo>
                    <a:pt x="0" y="60131"/>
                  </a:lnTo>
                  <a:lnTo>
                    <a:pt x="0" y="300654"/>
                  </a:lnTo>
                  <a:lnTo>
                    <a:pt x="4726" y="324060"/>
                  </a:lnTo>
                  <a:lnTo>
                    <a:pt x="17614" y="343174"/>
                  </a:lnTo>
                  <a:lnTo>
                    <a:pt x="36730" y="356061"/>
                  </a:lnTo>
                  <a:lnTo>
                    <a:pt x="60139" y="360786"/>
                  </a:lnTo>
                  <a:lnTo>
                    <a:pt x="1626732" y="360786"/>
                  </a:lnTo>
                  <a:lnTo>
                    <a:pt x="1650142" y="356061"/>
                  </a:lnTo>
                  <a:lnTo>
                    <a:pt x="1669258" y="343174"/>
                  </a:lnTo>
                  <a:lnTo>
                    <a:pt x="1682147" y="324060"/>
                  </a:lnTo>
                  <a:lnTo>
                    <a:pt x="1686873" y="300654"/>
                  </a:lnTo>
                  <a:lnTo>
                    <a:pt x="1686873" y="60131"/>
                  </a:lnTo>
                  <a:lnTo>
                    <a:pt x="1682147" y="36725"/>
                  </a:lnTo>
                  <a:lnTo>
                    <a:pt x="1669258" y="17612"/>
                  </a:lnTo>
                  <a:lnTo>
                    <a:pt x="1650142" y="4725"/>
                  </a:lnTo>
                  <a:lnTo>
                    <a:pt x="162673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64366" y="3591506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0" y="60132"/>
                  </a:moveTo>
                  <a:lnTo>
                    <a:pt x="4726" y="36725"/>
                  </a:lnTo>
                  <a:lnTo>
                    <a:pt x="17614" y="17612"/>
                  </a:lnTo>
                  <a:lnTo>
                    <a:pt x="36730" y="4725"/>
                  </a:lnTo>
                  <a:lnTo>
                    <a:pt x="60140" y="0"/>
                  </a:lnTo>
                  <a:lnTo>
                    <a:pt x="1626734" y="0"/>
                  </a:lnTo>
                  <a:lnTo>
                    <a:pt x="1650143" y="4725"/>
                  </a:lnTo>
                  <a:lnTo>
                    <a:pt x="1669259" y="17612"/>
                  </a:lnTo>
                  <a:lnTo>
                    <a:pt x="1682147" y="36725"/>
                  </a:lnTo>
                  <a:lnTo>
                    <a:pt x="1686874" y="60132"/>
                  </a:lnTo>
                  <a:lnTo>
                    <a:pt x="1686874" y="300654"/>
                  </a:lnTo>
                  <a:lnTo>
                    <a:pt x="1682147" y="324060"/>
                  </a:lnTo>
                  <a:lnTo>
                    <a:pt x="1669259" y="343174"/>
                  </a:lnTo>
                  <a:lnTo>
                    <a:pt x="1650143" y="356061"/>
                  </a:lnTo>
                  <a:lnTo>
                    <a:pt x="1626734" y="360786"/>
                  </a:lnTo>
                  <a:lnTo>
                    <a:pt x="60140" y="360786"/>
                  </a:lnTo>
                  <a:lnTo>
                    <a:pt x="36730" y="356061"/>
                  </a:lnTo>
                  <a:lnTo>
                    <a:pt x="17614" y="343174"/>
                  </a:lnTo>
                  <a:lnTo>
                    <a:pt x="4726" y="324060"/>
                  </a:lnTo>
                  <a:lnTo>
                    <a:pt x="0" y="300654"/>
                  </a:lnTo>
                  <a:lnTo>
                    <a:pt x="0" y="6013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32346" y="3639844"/>
            <a:ext cx="1149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some-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file.txt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51984" y="4050547"/>
            <a:ext cx="1711960" cy="386080"/>
            <a:chOff x="6951984" y="4050547"/>
            <a:chExt cx="1711960" cy="386080"/>
          </a:xfrm>
        </p:grpSpPr>
        <p:sp>
          <p:nvSpPr>
            <p:cNvPr id="38" name="object 38"/>
            <p:cNvSpPr/>
            <p:nvPr/>
          </p:nvSpPr>
          <p:spPr>
            <a:xfrm>
              <a:off x="6964366" y="4062930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1626732" y="0"/>
                  </a:moveTo>
                  <a:lnTo>
                    <a:pt x="60139" y="0"/>
                  </a:lnTo>
                  <a:lnTo>
                    <a:pt x="36730" y="4725"/>
                  </a:lnTo>
                  <a:lnTo>
                    <a:pt x="17614" y="17612"/>
                  </a:lnTo>
                  <a:lnTo>
                    <a:pt x="4726" y="36725"/>
                  </a:lnTo>
                  <a:lnTo>
                    <a:pt x="0" y="60131"/>
                  </a:lnTo>
                  <a:lnTo>
                    <a:pt x="0" y="300654"/>
                  </a:lnTo>
                  <a:lnTo>
                    <a:pt x="4726" y="324060"/>
                  </a:lnTo>
                  <a:lnTo>
                    <a:pt x="17614" y="343174"/>
                  </a:lnTo>
                  <a:lnTo>
                    <a:pt x="36730" y="356061"/>
                  </a:lnTo>
                  <a:lnTo>
                    <a:pt x="60139" y="360786"/>
                  </a:lnTo>
                  <a:lnTo>
                    <a:pt x="1626732" y="360786"/>
                  </a:lnTo>
                  <a:lnTo>
                    <a:pt x="1650142" y="356061"/>
                  </a:lnTo>
                  <a:lnTo>
                    <a:pt x="1669258" y="343174"/>
                  </a:lnTo>
                  <a:lnTo>
                    <a:pt x="1682147" y="324060"/>
                  </a:lnTo>
                  <a:lnTo>
                    <a:pt x="1686873" y="300654"/>
                  </a:lnTo>
                  <a:lnTo>
                    <a:pt x="1686873" y="60131"/>
                  </a:lnTo>
                  <a:lnTo>
                    <a:pt x="1682147" y="36725"/>
                  </a:lnTo>
                  <a:lnTo>
                    <a:pt x="1669258" y="17612"/>
                  </a:lnTo>
                  <a:lnTo>
                    <a:pt x="1650142" y="4725"/>
                  </a:lnTo>
                  <a:lnTo>
                    <a:pt x="1626732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64366" y="4062930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0" y="60132"/>
                  </a:moveTo>
                  <a:lnTo>
                    <a:pt x="4726" y="36725"/>
                  </a:lnTo>
                  <a:lnTo>
                    <a:pt x="17614" y="17612"/>
                  </a:lnTo>
                  <a:lnTo>
                    <a:pt x="36730" y="4725"/>
                  </a:lnTo>
                  <a:lnTo>
                    <a:pt x="60140" y="0"/>
                  </a:lnTo>
                  <a:lnTo>
                    <a:pt x="1626734" y="0"/>
                  </a:lnTo>
                  <a:lnTo>
                    <a:pt x="1650143" y="4725"/>
                  </a:lnTo>
                  <a:lnTo>
                    <a:pt x="1669259" y="17612"/>
                  </a:lnTo>
                  <a:lnTo>
                    <a:pt x="1682147" y="36725"/>
                  </a:lnTo>
                  <a:lnTo>
                    <a:pt x="1686874" y="60132"/>
                  </a:lnTo>
                  <a:lnTo>
                    <a:pt x="1686874" y="300654"/>
                  </a:lnTo>
                  <a:lnTo>
                    <a:pt x="1682147" y="324060"/>
                  </a:lnTo>
                  <a:lnTo>
                    <a:pt x="1669259" y="343174"/>
                  </a:lnTo>
                  <a:lnTo>
                    <a:pt x="1650143" y="356061"/>
                  </a:lnTo>
                  <a:lnTo>
                    <a:pt x="1626734" y="360786"/>
                  </a:lnTo>
                  <a:lnTo>
                    <a:pt x="60140" y="360786"/>
                  </a:lnTo>
                  <a:lnTo>
                    <a:pt x="36730" y="356061"/>
                  </a:lnTo>
                  <a:lnTo>
                    <a:pt x="17614" y="343174"/>
                  </a:lnTo>
                  <a:lnTo>
                    <a:pt x="4726" y="324060"/>
                  </a:lnTo>
                  <a:lnTo>
                    <a:pt x="0" y="300654"/>
                  </a:lnTo>
                  <a:lnTo>
                    <a:pt x="0" y="6013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60177" y="4112284"/>
            <a:ext cx="694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file2.txt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51806" y="1990939"/>
            <a:ext cx="6805295" cy="3825875"/>
            <a:chOff x="1051806" y="1990939"/>
            <a:chExt cx="6805295" cy="3825875"/>
          </a:xfrm>
        </p:grpSpPr>
        <p:sp>
          <p:nvSpPr>
            <p:cNvPr id="42" name="object 42"/>
            <p:cNvSpPr/>
            <p:nvPr/>
          </p:nvSpPr>
          <p:spPr>
            <a:xfrm>
              <a:off x="1051801" y="1990947"/>
              <a:ext cx="6805295" cy="3533140"/>
            </a:xfrm>
            <a:custGeom>
              <a:avLst/>
              <a:gdLst/>
              <a:ahLst/>
              <a:cxnLst/>
              <a:rect l="l" t="t" r="r" b="b"/>
              <a:pathLst>
                <a:path w="6805295" h="3533140">
                  <a:moveTo>
                    <a:pt x="6805104" y="114592"/>
                  </a:moveTo>
                  <a:lnTo>
                    <a:pt x="6772364" y="114592"/>
                  </a:lnTo>
                  <a:lnTo>
                    <a:pt x="6772364" y="32753"/>
                  </a:lnTo>
                  <a:lnTo>
                    <a:pt x="6772364" y="16383"/>
                  </a:lnTo>
                  <a:lnTo>
                    <a:pt x="6772364" y="12"/>
                  </a:lnTo>
                  <a:lnTo>
                    <a:pt x="0" y="0"/>
                  </a:lnTo>
                  <a:lnTo>
                    <a:pt x="0" y="1323924"/>
                  </a:lnTo>
                  <a:lnTo>
                    <a:pt x="0" y="3533102"/>
                  </a:lnTo>
                  <a:lnTo>
                    <a:pt x="212788" y="3533102"/>
                  </a:lnTo>
                  <a:lnTo>
                    <a:pt x="212788" y="3516731"/>
                  </a:lnTo>
                  <a:lnTo>
                    <a:pt x="212788" y="3500361"/>
                  </a:lnTo>
                  <a:lnTo>
                    <a:pt x="32740" y="3500361"/>
                  </a:lnTo>
                  <a:lnTo>
                    <a:pt x="32740" y="1323924"/>
                  </a:lnTo>
                  <a:lnTo>
                    <a:pt x="212788" y="1323924"/>
                  </a:lnTo>
                  <a:lnTo>
                    <a:pt x="212788" y="1307553"/>
                  </a:lnTo>
                  <a:lnTo>
                    <a:pt x="212788" y="1291183"/>
                  </a:lnTo>
                  <a:lnTo>
                    <a:pt x="32740" y="1291183"/>
                  </a:lnTo>
                  <a:lnTo>
                    <a:pt x="32740" y="32753"/>
                  </a:lnTo>
                  <a:lnTo>
                    <a:pt x="6739623" y="32753"/>
                  </a:lnTo>
                  <a:lnTo>
                    <a:pt x="6739623" y="114592"/>
                  </a:lnTo>
                  <a:lnTo>
                    <a:pt x="6706883" y="114592"/>
                  </a:lnTo>
                  <a:lnTo>
                    <a:pt x="6755993" y="212801"/>
                  </a:lnTo>
                  <a:lnTo>
                    <a:pt x="6796926" y="130949"/>
                  </a:lnTo>
                  <a:lnTo>
                    <a:pt x="6805104" y="114592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29461" y="5443153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1626734" y="0"/>
                  </a:moveTo>
                  <a:lnTo>
                    <a:pt x="60139" y="0"/>
                  </a:lnTo>
                  <a:lnTo>
                    <a:pt x="36730" y="4725"/>
                  </a:lnTo>
                  <a:lnTo>
                    <a:pt x="17614" y="17612"/>
                  </a:lnTo>
                  <a:lnTo>
                    <a:pt x="4726" y="36726"/>
                  </a:lnTo>
                  <a:lnTo>
                    <a:pt x="0" y="60131"/>
                  </a:lnTo>
                  <a:lnTo>
                    <a:pt x="0" y="300654"/>
                  </a:lnTo>
                  <a:lnTo>
                    <a:pt x="4726" y="324061"/>
                  </a:lnTo>
                  <a:lnTo>
                    <a:pt x="17614" y="343174"/>
                  </a:lnTo>
                  <a:lnTo>
                    <a:pt x="36730" y="356061"/>
                  </a:lnTo>
                  <a:lnTo>
                    <a:pt x="60139" y="360786"/>
                  </a:lnTo>
                  <a:lnTo>
                    <a:pt x="1626734" y="360786"/>
                  </a:lnTo>
                  <a:lnTo>
                    <a:pt x="1650143" y="356061"/>
                  </a:lnTo>
                  <a:lnTo>
                    <a:pt x="1669259" y="343174"/>
                  </a:lnTo>
                  <a:lnTo>
                    <a:pt x="1682147" y="324061"/>
                  </a:lnTo>
                  <a:lnTo>
                    <a:pt x="1686873" y="300654"/>
                  </a:lnTo>
                  <a:lnTo>
                    <a:pt x="1686873" y="60131"/>
                  </a:lnTo>
                  <a:lnTo>
                    <a:pt x="1682147" y="36726"/>
                  </a:lnTo>
                  <a:lnTo>
                    <a:pt x="1669259" y="17612"/>
                  </a:lnTo>
                  <a:lnTo>
                    <a:pt x="1650143" y="4725"/>
                  </a:lnTo>
                  <a:lnTo>
                    <a:pt x="162673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9461" y="5443153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0" y="60132"/>
                  </a:moveTo>
                  <a:lnTo>
                    <a:pt x="4726" y="36725"/>
                  </a:lnTo>
                  <a:lnTo>
                    <a:pt x="17614" y="17612"/>
                  </a:lnTo>
                  <a:lnTo>
                    <a:pt x="36730" y="4725"/>
                  </a:lnTo>
                  <a:lnTo>
                    <a:pt x="60140" y="0"/>
                  </a:lnTo>
                  <a:lnTo>
                    <a:pt x="1626734" y="0"/>
                  </a:lnTo>
                  <a:lnTo>
                    <a:pt x="1650143" y="4725"/>
                  </a:lnTo>
                  <a:lnTo>
                    <a:pt x="1669259" y="17612"/>
                  </a:lnTo>
                  <a:lnTo>
                    <a:pt x="1682147" y="36725"/>
                  </a:lnTo>
                  <a:lnTo>
                    <a:pt x="1686874" y="60132"/>
                  </a:lnTo>
                  <a:lnTo>
                    <a:pt x="1686874" y="300654"/>
                  </a:lnTo>
                  <a:lnTo>
                    <a:pt x="1682147" y="324060"/>
                  </a:lnTo>
                  <a:lnTo>
                    <a:pt x="1669259" y="343174"/>
                  </a:lnTo>
                  <a:lnTo>
                    <a:pt x="1650143" y="356061"/>
                  </a:lnTo>
                  <a:lnTo>
                    <a:pt x="1626734" y="360786"/>
                  </a:lnTo>
                  <a:lnTo>
                    <a:pt x="60140" y="360786"/>
                  </a:lnTo>
                  <a:lnTo>
                    <a:pt x="36730" y="356061"/>
                  </a:lnTo>
                  <a:lnTo>
                    <a:pt x="17614" y="343174"/>
                  </a:lnTo>
                  <a:lnTo>
                    <a:pt x="4726" y="324060"/>
                  </a:lnTo>
                  <a:lnTo>
                    <a:pt x="0" y="300654"/>
                  </a:lnTo>
                  <a:lnTo>
                    <a:pt x="0" y="6013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517769" y="5493028"/>
            <a:ext cx="708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script.js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605026" y="1881927"/>
            <a:ext cx="1476375" cy="882650"/>
            <a:chOff x="4605026" y="1881927"/>
            <a:chExt cx="1476375" cy="882650"/>
          </a:xfrm>
        </p:grpSpPr>
        <p:sp>
          <p:nvSpPr>
            <p:cNvPr id="47" name="object 47"/>
            <p:cNvSpPr/>
            <p:nvPr/>
          </p:nvSpPr>
          <p:spPr>
            <a:xfrm>
              <a:off x="4617408" y="1894310"/>
              <a:ext cx="1451610" cy="857885"/>
            </a:xfrm>
            <a:custGeom>
              <a:avLst/>
              <a:gdLst/>
              <a:ahLst/>
              <a:cxnLst/>
              <a:rect l="l" t="t" r="r" b="b"/>
              <a:pathLst>
                <a:path w="1451610" h="857885">
                  <a:moveTo>
                    <a:pt x="1308155" y="0"/>
                  </a:moveTo>
                  <a:lnTo>
                    <a:pt x="142982" y="0"/>
                  </a:lnTo>
                  <a:lnTo>
                    <a:pt x="97789" y="7288"/>
                  </a:lnTo>
                  <a:lnTo>
                    <a:pt x="58539" y="27583"/>
                  </a:lnTo>
                  <a:lnTo>
                    <a:pt x="27587" y="58531"/>
                  </a:lnTo>
                  <a:lnTo>
                    <a:pt x="7289" y="97776"/>
                  </a:lnTo>
                  <a:lnTo>
                    <a:pt x="0" y="142963"/>
                  </a:lnTo>
                  <a:lnTo>
                    <a:pt x="0" y="714799"/>
                  </a:lnTo>
                  <a:lnTo>
                    <a:pt x="7289" y="759986"/>
                  </a:lnTo>
                  <a:lnTo>
                    <a:pt x="27587" y="799231"/>
                  </a:lnTo>
                  <a:lnTo>
                    <a:pt x="58539" y="830179"/>
                  </a:lnTo>
                  <a:lnTo>
                    <a:pt x="97789" y="850474"/>
                  </a:lnTo>
                  <a:lnTo>
                    <a:pt x="142982" y="857763"/>
                  </a:lnTo>
                  <a:lnTo>
                    <a:pt x="1308155" y="857763"/>
                  </a:lnTo>
                  <a:lnTo>
                    <a:pt x="1353349" y="850474"/>
                  </a:lnTo>
                  <a:lnTo>
                    <a:pt x="1392599" y="830179"/>
                  </a:lnTo>
                  <a:lnTo>
                    <a:pt x="1423551" y="799231"/>
                  </a:lnTo>
                  <a:lnTo>
                    <a:pt x="1443849" y="759986"/>
                  </a:lnTo>
                  <a:lnTo>
                    <a:pt x="1451138" y="714799"/>
                  </a:lnTo>
                  <a:lnTo>
                    <a:pt x="1451138" y="142963"/>
                  </a:lnTo>
                  <a:lnTo>
                    <a:pt x="1443849" y="97776"/>
                  </a:lnTo>
                  <a:lnTo>
                    <a:pt x="1423551" y="58531"/>
                  </a:lnTo>
                  <a:lnTo>
                    <a:pt x="1392599" y="27583"/>
                  </a:lnTo>
                  <a:lnTo>
                    <a:pt x="1353349" y="7288"/>
                  </a:lnTo>
                  <a:lnTo>
                    <a:pt x="1308155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617408" y="1894310"/>
              <a:ext cx="1451610" cy="857885"/>
            </a:xfrm>
            <a:custGeom>
              <a:avLst/>
              <a:gdLst/>
              <a:ahLst/>
              <a:cxnLst/>
              <a:rect l="l" t="t" r="r" b="b"/>
              <a:pathLst>
                <a:path w="1451610" h="857885">
                  <a:moveTo>
                    <a:pt x="0" y="142963"/>
                  </a:moveTo>
                  <a:lnTo>
                    <a:pt x="7289" y="97775"/>
                  </a:lnTo>
                  <a:lnTo>
                    <a:pt x="27587" y="58531"/>
                  </a:lnTo>
                  <a:lnTo>
                    <a:pt x="58538" y="27583"/>
                  </a:lnTo>
                  <a:lnTo>
                    <a:pt x="97789" y="7288"/>
                  </a:lnTo>
                  <a:lnTo>
                    <a:pt x="142982" y="0"/>
                  </a:lnTo>
                  <a:lnTo>
                    <a:pt x="1308156" y="0"/>
                  </a:lnTo>
                  <a:lnTo>
                    <a:pt x="1353349" y="7288"/>
                  </a:lnTo>
                  <a:lnTo>
                    <a:pt x="1392599" y="27583"/>
                  </a:lnTo>
                  <a:lnTo>
                    <a:pt x="1423551" y="58531"/>
                  </a:lnTo>
                  <a:lnTo>
                    <a:pt x="1443849" y="97775"/>
                  </a:lnTo>
                  <a:lnTo>
                    <a:pt x="1451138" y="142963"/>
                  </a:lnTo>
                  <a:lnTo>
                    <a:pt x="1451138" y="714799"/>
                  </a:lnTo>
                  <a:lnTo>
                    <a:pt x="1443849" y="759987"/>
                  </a:lnTo>
                  <a:lnTo>
                    <a:pt x="1423551" y="799232"/>
                  </a:lnTo>
                  <a:lnTo>
                    <a:pt x="1392599" y="830179"/>
                  </a:lnTo>
                  <a:lnTo>
                    <a:pt x="1353349" y="850474"/>
                  </a:lnTo>
                  <a:lnTo>
                    <a:pt x="1308156" y="857763"/>
                  </a:lnTo>
                  <a:lnTo>
                    <a:pt x="142982" y="857763"/>
                  </a:lnTo>
                  <a:lnTo>
                    <a:pt x="97789" y="850474"/>
                  </a:lnTo>
                  <a:lnTo>
                    <a:pt x="58538" y="830179"/>
                  </a:lnTo>
                  <a:lnTo>
                    <a:pt x="27587" y="799232"/>
                  </a:lnTo>
                  <a:lnTo>
                    <a:pt x="7289" y="759987"/>
                  </a:lnTo>
                  <a:lnTo>
                    <a:pt x="0" y="714799"/>
                  </a:lnTo>
                  <a:lnTo>
                    <a:pt x="0" y="142963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731369" y="1957347"/>
            <a:ext cx="122110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635" algn="ctr">
              <a:lnSpc>
                <a:spcPct val="102699"/>
              </a:lnSpc>
              <a:spcBef>
                <a:spcPts val="50"/>
              </a:spcBef>
            </a:pP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Volumes</a:t>
            </a:r>
            <a:r>
              <a:rPr sz="1500" spc="-7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are </a:t>
            </a:r>
            <a:r>
              <a:rPr sz="1500" spc="-65" dirty="0">
                <a:solidFill>
                  <a:srgbClr val="4F4F4F"/>
                </a:solidFill>
                <a:latin typeface="Verdana"/>
                <a:cs typeface="Verdana"/>
              </a:rPr>
              <a:t>mounted </a:t>
            </a:r>
            <a:r>
              <a:rPr sz="1500" spc="-55" dirty="0">
                <a:solidFill>
                  <a:srgbClr val="4F4F4F"/>
                </a:solidFill>
                <a:latin typeface="Verdana"/>
                <a:cs typeface="Verdana"/>
              </a:rPr>
              <a:t>into </a:t>
            </a:r>
            <a:r>
              <a:rPr sz="1500" spc="-10" dirty="0">
                <a:solidFill>
                  <a:srgbClr val="4F4F4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006607" y="2998656"/>
            <a:ext cx="1711960" cy="386080"/>
            <a:chOff x="2006607" y="2998656"/>
            <a:chExt cx="1711960" cy="386080"/>
          </a:xfrm>
        </p:grpSpPr>
        <p:sp>
          <p:nvSpPr>
            <p:cNvPr id="51" name="object 51"/>
            <p:cNvSpPr/>
            <p:nvPr/>
          </p:nvSpPr>
          <p:spPr>
            <a:xfrm>
              <a:off x="2018990" y="3011038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1626734" y="0"/>
                  </a:moveTo>
                  <a:lnTo>
                    <a:pt x="60140" y="0"/>
                  </a:lnTo>
                  <a:lnTo>
                    <a:pt x="36731" y="4725"/>
                  </a:lnTo>
                  <a:lnTo>
                    <a:pt x="17615" y="17612"/>
                  </a:lnTo>
                  <a:lnTo>
                    <a:pt x="4726" y="36726"/>
                  </a:lnTo>
                  <a:lnTo>
                    <a:pt x="0" y="60133"/>
                  </a:lnTo>
                  <a:lnTo>
                    <a:pt x="0" y="300654"/>
                  </a:lnTo>
                  <a:lnTo>
                    <a:pt x="4726" y="324061"/>
                  </a:lnTo>
                  <a:lnTo>
                    <a:pt x="17615" y="343174"/>
                  </a:lnTo>
                  <a:lnTo>
                    <a:pt x="36731" y="356061"/>
                  </a:lnTo>
                  <a:lnTo>
                    <a:pt x="60140" y="360786"/>
                  </a:lnTo>
                  <a:lnTo>
                    <a:pt x="1626734" y="360786"/>
                  </a:lnTo>
                  <a:lnTo>
                    <a:pt x="1650143" y="356061"/>
                  </a:lnTo>
                  <a:lnTo>
                    <a:pt x="1669259" y="343174"/>
                  </a:lnTo>
                  <a:lnTo>
                    <a:pt x="1682148" y="324061"/>
                  </a:lnTo>
                  <a:lnTo>
                    <a:pt x="1686874" y="300654"/>
                  </a:lnTo>
                  <a:lnTo>
                    <a:pt x="1686874" y="60133"/>
                  </a:lnTo>
                  <a:lnTo>
                    <a:pt x="1682148" y="36726"/>
                  </a:lnTo>
                  <a:lnTo>
                    <a:pt x="1669259" y="17612"/>
                  </a:lnTo>
                  <a:lnTo>
                    <a:pt x="1650143" y="4725"/>
                  </a:lnTo>
                  <a:lnTo>
                    <a:pt x="162673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18990" y="3011038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0" y="60132"/>
                  </a:moveTo>
                  <a:lnTo>
                    <a:pt x="4726" y="36725"/>
                  </a:lnTo>
                  <a:lnTo>
                    <a:pt x="17614" y="17612"/>
                  </a:lnTo>
                  <a:lnTo>
                    <a:pt x="36730" y="4725"/>
                  </a:lnTo>
                  <a:lnTo>
                    <a:pt x="60140" y="0"/>
                  </a:lnTo>
                  <a:lnTo>
                    <a:pt x="1626734" y="0"/>
                  </a:lnTo>
                  <a:lnTo>
                    <a:pt x="1650143" y="4725"/>
                  </a:lnTo>
                  <a:lnTo>
                    <a:pt x="1669259" y="17612"/>
                  </a:lnTo>
                  <a:lnTo>
                    <a:pt x="1682147" y="36725"/>
                  </a:lnTo>
                  <a:lnTo>
                    <a:pt x="1686874" y="60132"/>
                  </a:lnTo>
                  <a:lnTo>
                    <a:pt x="1686874" y="300654"/>
                  </a:lnTo>
                  <a:lnTo>
                    <a:pt x="1682147" y="324060"/>
                  </a:lnTo>
                  <a:lnTo>
                    <a:pt x="1669259" y="343174"/>
                  </a:lnTo>
                  <a:lnTo>
                    <a:pt x="1650143" y="356061"/>
                  </a:lnTo>
                  <a:lnTo>
                    <a:pt x="1626734" y="360786"/>
                  </a:lnTo>
                  <a:lnTo>
                    <a:pt x="60140" y="360786"/>
                  </a:lnTo>
                  <a:lnTo>
                    <a:pt x="36730" y="356061"/>
                  </a:lnTo>
                  <a:lnTo>
                    <a:pt x="17614" y="343174"/>
                  </a:lnTo>
                  <a:lnTo>
                    <a:pt x="4726" y="324060"/>
                  </a:lnTo>
                  <a:lnTo>
                    <a:pt x="0" y="300654"/>
                  </a:lnTo>
                  <a:lnTo>
                    <a:pt x="0" y="6013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286971" y="3060724"/>
            <a:ext cx="114998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some-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file.txt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006607" y="3470080"/>
            <a:ext cx="1711960" cy="386080"/>
            <a:chOff x="2006607" y="3470080"/>
            <a:chExt cx="1711960" cy="386080"/>
          </a:xfrm>
        </p:grpSpPr>
        <p:sp>
          <p:nvSpPr>
            <p:cNvPr id="55" name="object 55"/>
            <p:cNvSpPr/>
            <p:nvPr/>
          </p:nvSpPr>
          <p:spPr>
            <a:xfrm>
              <a:off x="2018990" y="3482462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1626734" y="0"/>
                  </a:moveTo>
                  <a:lnTo>
                    <a:pt x="60140" y="0"/>
                  </a:lnTo>
                  <a:lnTo>
                    <a:pt x="36731" y="4725"/>
                  </a:lnTo>
                  <a:lnTo>
                    <a:pt x="17615" y="17612"/>
                  </a:lnTo>
                  <a:lnTo>
                    <a:pt x="4726" y="36726"/>
                  </a:lnTo>
                  <a:lnTo>
                    <a:pt x="0" y="60131"/>
                  </a:lnTo>
                  <a:lnTo>
                    <a:pt x="0" y="300654"/>
                  </a:lnTo>
                  <a:lnTo>
                    <a:pt x="4726" y="324061"/>
                  </a:lnTo>
                  <a:lnTo>
                    <a:pt x="17615" y="343174"/>
                  </a:lnTo>
                  <a:lnTo>
                    <a:pt x="36731" y="356061"/>
                  </a:lnTo>
                  <a:lnTo>
                    <a:pt x="60140" y="360786"/>
                  </a:lnTo>
                  <a:lnTo>
                    <a:pt x="1626734" y="360786"/>
                  </a:lnTo>
                  <a:lnTo>
                    <a:pt x="1650143" y="356061"/>
                  </a:lnTo>
                  <a:lnTo>
                    <a:pt x="1669259" y="343174"/>
                  </a:lnTo>
                  <a:lnTo>
                    <a:pt x="1682148" y="324061"/>
                  </a:lnTo>
                  <a:lnTo>
                    <a:pt x="1686874" y="300654"/>
                  </a:lnTo>
                  <a:lnTo>
                    <a:pt x="1686874" y="60131"/>
                  </a:lnTo>
                  <a:lnTo>
                    <a:pt x="1682148" y="36726"/>
                  </a:lnTo>
                  <a:lnTo>
                    <a:pt x="1669259" y="17612"/>
                  </a:lnTo>
                  <a:lnTo>
                    <a:pt x="1650143" y="4725"/>
                  </a:lnTo>
                  <a:lnTo>
                    <a:pt x="1626734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18990" y="3482462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0" y="60132"/>
                  </a:moveTo>
                  <a:lnTo>
                    <a:pt x="4726" y="36725"/>
                  </a:lnTo>
                  <a:lnTo>
                    <a:pt x="17614" y="17612"/>
                  </a:lnTo>
                  <a:lnTo>
                    <a:pt x="36730" y="4725"/>
                  </a:lnTo>
                  <a:lnTo>
                    <a:pt x="60140" y="0"/>
                  </a:lnTo>
                  <a:lnTo>
                    <a:pt x="1626734" y="0"/>
                  </a:lnTo>
                  <a:lnTo>
                    <a:pt x="1650143" y="4725"/>
                  </a:lnTo>
                  <a:lnTo>
                    <a:pt x="1669259" y="17612"/>
                  </a:lnTo>
                  <a:lnTo>
                    <a:pt x="1682147" y="36725"/>
                  </a:lnTo>
                  <a:lnTo>
                    <a:pt x="1686874" y="60132"/>
                  </a:lnTo>
                  <a:lnTo>
                    <a:pt x="1686874" y="300654"/>
                  </a:lnTo>
                  <a:lnTo>
                    <a:pt x="1682147" y="324060"/>
                  </a:lnTo>
                  <a:lnTo>
                    <a:pt x="1669259" y="343174"/>
                  </a:lnTo>
                  <a:lnTo>
                    <a:pt x="1650143" y="356061"/>
                  </a:lnTo>
                  <a:lnTo>
                    <a:pt x="1626734" y="360786"/>
                  </a:lnTo>
                  <a:lnTo>
                    <a:pt x="60140" y="360786"/>
                  </a:lnTo>
                  <a:lnTo>
                    <a:pt x="36730" y="356061"/>
                  </a:lnTo>
                  <a:lnTo>
                    <a:pt x="17614" y="343174"/>
                  </a:lnTo>
                  <a:lnTo>
                    <a:pt x="4726" y="324060"/>
                  </a:lnTo>
                  <a:lnTo>
                    <a:pt x="0" y="300654"/>
                  </a:lnTo>
                  <a:lnTo>
                    <a:pt x="0" y="6013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14801" y="3530115"/>
            <a:ext cx="6940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file2.txt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05865" y="3142327"/>
            <a:ext cx="3258820" cy="1760855"/>
            <a:chOff x="3705865" y="3142327"/>
            <a:chExt cx="3258820" cy="1760855"/>
          </a:xfrm>
        </p:grpSpPr>
        <p:sp>
          <p:nvSpPr>
            <p:cNvPr id="59" name="object 59"/>
            <p:cNvSpPr/>
            <p:nvPr/>
          </p:nvSpPr>
          <p:spPr>
            <a:xfrm>
              <a:off x="3705860" y="3142329"/>
              <a:ext cx="3258820" cy="1748155"/>
            </a:xfrm>
            <a:custGeom>
              <a:avLst/>
              <a:gdLst/>
              <a:ahLst/>
              <a:cxnLst/>
              <a:rect l="l" t="t" r="r" b="b"/>
              <a:pathLst>
                <a:path w="3258820" h="1748154">
                  <a:moveTo>
                    <a:pt x="3258502" y="1084630"/>
                  </a:moveTo>
                  <a:lnTo>
                    <a:pt x="2362682" y="1084630"/>
                  </a:lnTo>
                  <a:lnTo>
                    <a:pt x="2362682" y="835609"/>
                  </a:lnTo>
                  <a:lnTo>
                    <a:pt x="2356167" y="787107"/>
                  </a:lnTo>
                  <a:lnTo>
                    <a:pt x="2337765" y="743521"/>
                  </a:lnTo>
                  <a:lnTo>
                    <a:pt x="2309228" y="706589"/>
                  </a:lnTo>
                  <a:lnTo>
                    <a:pt x="2272296" y="678053"/>
                  </a:lnTo>
                  <a:lnTo>
                    <a:pt x="2228710" y="659663"/>
                  </a:lnTo>
                  <a:lnTo>
                    <a:pt x="2180196" y="653148"/>
                  </a:lnTo>
                  <a:lnTo>
                    <a:pt x="1446555" y="653148"/>
                  </a:lnTo>
                  <a:lnTo>
                    <a:pt x="1446555" y="536905"/>
                  </a:lnTo>
                  <a:lnTo>
                    <a:pt x="1446555" y="520534"/>
                  </a:lnTo>
                  <a:lnTo>
                    <a:pt x="1446555" y="504164"/>
                  </a:lnTo>
                  <a:lnTo>
                    <a:pt x="98221" y="504164"/>
                  </a:lnTo>
                  <a:lnTo>
                    <a:pt x="98221" y="471424"/>
                  </a:lnTo>
                  <a:lnTo>
                    <a:pt x="0" y="520534"/>
                  </a:lnTo>
                  <a:lnTo>
                    <a:pt x="98221" y="569645"/>
                  </a:lnTo>
                  <a:lnTo>
                    <a:pt x="98221" y="536905"/>
                  </a:lnTo>
                  <a:lnTo>
                    <a:pt x="1413814" y="536905"/>
                  </a:lnTo>
                  <a:lnTo>
                    <a:pt x="1413814" y="653148"/>
                  </a:lnTo>
                  <a:lnTo>
                    <a:pt x="1094028" y="653148"/>
                  </a:lnTo>
                  <a:lnTo>
                    <a:pt x="1045514" y="659663"/>
                  </a:lnTo>
                  <a:lnTo>
                    <a:pt x="1001928" y="678053"/>
                  </a:lnTo>
                  <a:lnTo>
                    <a:pt x="964996" y="706589"/>
                  </a:lnTo>
                  <a:lnTo>
                    <a:pt x="936459" y="743521"/>
                  </a:lnTo>
                  <a:lnTo>
                    <a:pt x="918057" y="787107"/>
                  </a:lnTo>
                  <a:lnTo>
                    <a:pt x="911542" y="835609"/>
                  </a:lnTo>
                  <a:lnTo>
                    <a:pt x="911542" y="1565440"/>
                  </a:lnTo>
                  <a:lnTo>
                    <a:pt x="918057" y="1613941"/>
                  </a:lnTo>
                  <a:lnTo>
                    <a:pt x="936459" y="1657527"/>
                  </a:lnTo>
                  <a:lnTo>
                    <a:pt x="964996" y="1694459"/>
                  </a:lnTo>
                  <a:lnTo>
                    <a:pt x="1001928" y="1722983"/>
                  </a:lnTo>
                  <a:lnTo>
                    <a:pt x="1045514" y="1741385"/>
                  </a:lnTo>
                  <a:lnTo>
                    <a:pt x="1094028" y="1747901"/>
                  </a:lnTo>
                  <a:lnTo>
                    <a:pt x="2180196" y="1747901"/>
                  </a:lnTo>
                  <a:lnTo>
                    <a:pt x="2228710" y="1741385"/>
                  </a:lnTo>
                  <a:lnTo>
                    <a:pt x="2272296" y="1722983"/>
                  </a:lnTo>
                  <a:lnTo>
                    <a:pt x="2309228" y="1694459"/>
                  </a:lnTo>
                  <a:lnTo>
                    <a:pt x="2337765" y="1657527"/>
                  </a:lnTo>
                  <a:lnTo>
                    <a:pt x="2356167" y="1613941"/>
                  </a:lnTo>
                  <a:lnTo>
                    <a:pt x="2362682" y="1565440"/>
                  </a:lnTo>
                  <a:lnTo>
                    <a:pt x="2362682" y="1117371"/>
                  </a:lnTo>
                  <a:lnTo>
                    <a:pt x="3258502" y="1117371"/>
                  </a:lnTo>
                  <a:lnTo>
                    <a:pt x="3258502" y="1101001"/>
                  </a:lnTo>
                  <a:lnTo>
                    <a:pt x="3258502" y="1084630"/>
                  </a:lnTo>
                  <a:close/>
                </a:path>
                <a:path w="3258820" h="1748154">
                  <a:moveTo>
                    <a:pt x="3258502" y="613206"/>
                  </a:moveTo>
                  <a:lnTo>
                    <a:pt x="1645615" y="613206"/>
                  </a:lnTo>
                  <a:lnTo>
                    <a:pt x="1645615" y="65481"/>
                  </a:lnTo>
                  <a:lnTo>
                    <a:pt x="1645615" y="49110"/>
                  </a:lnTo>
                  <a:lnTo>
                    <a:pt x="1645615" y="32740"/>
                  </a:lnTo>
                  <a:lnTo>
                    <a:pt x="98221" y="32740"/>
                  </a:lnTo>
                  <a:lnTo>
                    <a:pt x="98221" y="0"/>
                  </a:lnTo>
                  <a:lnTo>
                    <a:pt x="0" y="49110"/>
                  </a:lnTo>
                  <a:lnTo>
                    <a:pt x="98221" y="98221"/>
                  </a:lnTo>
                  <a:lnTo>
                    <a:pt x="98221" y="65481"/>
                  </a:lnTo>
                  <a:lnTo>
                    <a:pt x="1612874" y="65481"/>
                  </a:lnTo>
                  <a:lnTo>
                    <a:pt x="1612874" y="645947"/>
                  </a:lnTo>
                  <a:lnTo>
                    <a:pt x="3258502" y="645947"/>
                  </a:lnTo>
                  <a:lnTo>
                    <a:pt x="3258502" y="629577"/>
                  </a:lnTo>
                  <a:lnTo>
                    <a:pt x="3258502" y="613206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17409" y="3795470"/>
              <a:ext cx="1451610" cy="1095375"/>
            </a:xfrm>
            <a:custGeom>
              <a:avLst/>
              <a:gdLst/>
              <a:ahLst/>
              <a:cxnLst/>
              <a:rect l="l" t="t" r="r" b="b"/>
              <a:pathLst>
                <a:path w="1451610" h="1095375">
                  <a:moveTo>
                    <a:pt x="0" y="182461"/>
                  </a:moveTo>
                  <a:lnTo>
                    <a:pt x="6518" y="133955"/>
                  </a:lnTo>
                  <a:lnTo>
                    <a:pt x="24914" y="90369"/>
                  </a:lnTo>
                  <a:lnTo>
                    <a:pt x="53448" y="53441"/>
                  </a:lnTo>
                  <a:lnTo>
                    <a:pt x="90381" y="24911"/>
                  </a:lnTo>
                  <a:lnTo>
                    <a:pt x="133973" y="6517"/>
                  </a:lnTo>
                  <a:lnTo>
                    <a:pt x="182485" y="0"/>
                  </a:lnTo>
                  <a:lnTo>
                    <a:pt x="1268653" y="0"/>
                  </a:lnTo>
                  <a:lnTo>
                    <a:pt x="1317165" y="6517"/>
                  </a:lnTo>
                  <a:lnTo>
                    <a:pt x="1360757" y="24911"/>
                  </a:lnTo>
                  <a:lnTo>
                    <a:pt x="1397690" y="53441"/>
                  </a:lnTo>
                  <a:lnTo>
                    <a:pt x="1426224" y="90369"/>
                  </a:lnTo>
                  <a:lnTo>
                    <a:pt x="1444620" y="133955"/>
                  </a:lnTo>
                  <a:lnTo>
                    <a:pt x="1451138" y="182461"/>
                  </a:lnTo>
                  <a:lnTo>
                    <a:pt x="1451138" y="912290"/>
                  </a:lnTo>
                  <a:lnTo>
                    <a:pt x="1444620" y="960795"/>
                  </a:lnTo>
                  <a:lnTo>
                    <a:pt x="1426224" y="1004381"/>
                  </a:lnTo>
                  <a:lnTo>
                    <a:pt x="1397690" y="1041309"/>
                  </a:lnTo>
                  <a:lnTo>
                    <a:pt x="1360757" y="1069840"/>
                  </a:lnTo>
                  <a:lnTo>
                    <a:pt x="1317165" y="1088233"/>
                  </a:lnTo>
                  <a:lnTo>
                    <a:pt x="1268653" y="1094751"/>
                  </a:lnTo>
                  <a:lnTo>
                    <a:pt x="182485" y="1094751"/>
                  </a:lnTo>
                  <a:lnTo>
                    <a:pt x="133973" y="1088233"/>
                  </a:lnTo>
                  <a:lnTo>
                    <a:pt x="90381" y="1069840"/>
                  </a:lnTo>
                  <a:lnTo>
                    <a:pt x="53448" y="1041309"/>
                  </a:lnTo>
                  <a:lnTo>
                    <a:pt x="24914" y="1004381"/>
                  </a:lnTo>
                  <a:lnTo>
                    <a:pt x="6518" y="960795"/>
                  </a:lnTo>
                  <a:lnTo>
                    <a:pt x="0" y="912290"/>
                  </a:lnTo>
                  <a:lnTo>
                    <a:pt x="0" y="182461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888259" y="3859300"/>
            <a:ext cx="908050" cy="9645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065" marR="5080" algn="ctr">
              <a:lnSpc>
                <a:spcPct val="103600"/>
              </a:lnSpc>
              <a:spcBef>
                <a:spcPts val="35"/>
              </a:spcBef>
            </a:pPr>
            <a:r>
              <a:rPr sz="1500" spc="-50" dirty="0">
                <a:solidFill>
                  <a:srgbClr val="4F4F4F"/>
                </a:solidFill>
                <a:latin typeface="Verdana"/>
                <a:cs typeface="Verdana"/>
              </a:rPr>
              <a:t>Container 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data</a:t>
            </a:r>
            <a:r>
              <a:rPr sz="1500" spc="-95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F4F4F"/>
                </a:solidFill>
                <a:latin typeface="Verdana"/>
                <a:cs typeface="Verdana"/>
              </a:rPr>
              <a:t>is </a:t>
            </a:r>
            <a:r>
              <a:rPr sz="1500" b="1" spc="-25" dirty="0">
                <a:solidFill>
                  <a:srgbClr val="4F4F4F"/>
                </a:solidFill>
                <a:latin typeface="Tahoma"/>
                <a:cs typeface="Tahoma"/>
              </a:rPr>
              <a:t>stored</a:t>
            </a:r>
            <a:r>
              <a:rPr sz="1500" b="1" spc="-5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35" dirty="0">
                <a:solidFill>
                  <a:srgbClr val="4F4F4F"/>
                </a:solidFill>
                <a:latin typeface="Tahoma"/>
                <a:cs typeface="Tahoma"/>
              </a:rPr>
              <a:t>in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volume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946744" y="5475296"/>
            <a:ext cx="1711960" cy="386080"/>
            <a:chOff x="6946744" y="5475296"/>
            <a:chExt cx="1711960" cy="386080"/>
          </a:xfrm>
        </p:grpSpPr>
        <p:sp>
          <p:nvSpPr>
            <p:cNvPr id="63" name="object 63"/>
            <p:cNvSpPr/>
            <p:nvPr/>
          </p:nvSpPr>
          <p:spPr>
            <a:xfrm>
              <a:off x="6959127" y="5487678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1626734" y="0"/>
                  </a:moveTo>
                  <a:lnTo>
                    <a:pt x="60139" y="0"/>
                  </a:lnTo>
                  <a:lnTo>
                    <a:pt x="36730" y="4725"/>
                  </a:lnTo>
                  <a:lnTo>
                    <a:pt x="17614" y="17612"/>
                  </a:lnTo>
                  <a:lnTo>
                    <a:pt x="4726" y="36726"/>
                  </a:lnTo>
                  <a:lnTo>
                    <a:pt x="0" y="60131"/>
                  </a:lnTo>
                  <a:lnTo>
                    <a:pt x="0" y="300654"/>
                  </a:lnTo>
                  <a:lnTo>
                    <a:pt x="4726" y="324061"/>
                  </a:lnTo>
                  <a:lnTo>
                    <a:pt x="17614" y="343174"/>
                  </a:lnTo>
                  <a:lnTo>
                    <a:pt x="36730" y="356061"/>
                  </a:lnTo>
                  <a:lnTo>
                    <a:pt x="60139" y="360786"/>
                  </a:lnTo>
                  <a:lnTo>
                    <a:pt x="1626734" y="360786"/>
                  </a:lnTo>
                  <a:lnTo>
                    <a:pt x="1650143" y="356061"/>
                  </a:lnTo>
                  <a:lnTo>
                    <a:pt x="1669259" y="343174"/>
                  </a:lnTo>
                  <a:lnTo>
                    <a:pt x="1682147" y="324061"/>
                  </a:lnTo>
                  <a:lnTo>
                    <a:pt x="1686873" y="300654"/>
                  </a:lnTo>
                  <a:lnTo>
                    <a:pt x="1686873" y="60131"/>
                  </a:lnTo>
                  <a:lnTo>
                    <a:pt x="1682147" y="36726"/>
                  </a:lnTo>
                  <a:lnTo>
                    <a:pt x="1669259" y="17612"/>
                  </a:lnTo>
                  <a:lnTo>
                    <a:pt x="1650143" y="4725"/>
                  </a:lnTo>
                  <a:lnTo>
                    <a:pt x="162673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59127" y="5487678"/>
              <a:ext cx="1687195" cy="361315"/>
            </a:xfrm>
            <a:custGeom>
              <a:avLst/>
              <a:gdLst/>
              <a:ahLst/>
              <a:cxnLst/>
              <a:rect l="l" t="t" r="r" b="b"/>
              <a:pathLst>
                <a:path w="1687195" h="361314">
                  <a:moveTo>
                    <a:pt x="0" y="60132"/>
                  </a:moveTo>
                  <a:lnTo>
                    <a:pt x="4726" y="36725"/>
                  </a:lnTo>
                  <a:lnTo>
                    <a:pt x="17614" y="17612"/>
                  </a:lnTo>
                  <a:lnTo>
                    <a:pt x="36730" y="4725"/>
                  </a:lnTo>
                  <a:lnTo>
                    <a:pt x="60140" y="0"/>
                  </a:lnTo>
                  <a:lnTo>
                    <a:pt x="1626734" y="0"/>
                  </a:lnTo>
                  <a:lnTo>
                    <a:pt x="1650143" y="4725"/>
                  </a:lnTo>
                  <a:lnTo>
                    <a:pt x="1669259" y="17612"/>
                  </a:lnTo>
                  <a:lnTo>
                    <a:pt x="1682147" y="36725"/>
                  </a:lnTo>
                  <a:lnTo>
                    <a:pt x="1686874" y="60132"/>
                  </a:lnTo>
                  <a:lnTo>
                    <a:pt x="1686874" y="300654"/>
                  </a:lnTo>
                  <a:lnTo>
                    <a:pt x="1682147" y="324060"/>
                  </a:lnTo>
                  <a:lnTo>
                    <a:pt x="1669259" y="343174"/>
                  </a:lnTo>
                  <a:lnTo>
                    <a:pt x="1650143" y="356061"/>
                  </a:lnTo>
                  <a:lnTo>
                    <a:pt x="1626734" y="360786"/>
                  </a:lnTo>
                  <a:lnTo>
                    <a:pt x="60140" y="360786"/>
                  </a:lnTo>
                  <a:lnTo>
                    <a:pt x="36730" y="356061"/>
                  </a:lnTo>
                  <a:lnTo>
                    <a:pt x="17614" y="343174"/>
                  </a:lnTo>
                  <a:lnTo>
                    <a:pt x="4726" y="324060"/>
                  </a:lnTo>
                  <a:lnTo>
                    <a:pt x="0" y="300654"/>
                  </a:lnTo>
                  <a:lnTo>
                    <a:pt x="0" y="6013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447436" y="5535700"/>
            <a:ext cx="7080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script.js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716334" y="5228256"/>
            <a:ext cx="3242945" cy="1119505"/>
            <a:chOff x="3716334" y="5228256"/>
            <a:chExt cx="3242945" cy="1119505"/>
          </a:xfrm>
        </p:grpSpPr>
        <p:sp>
          <p:nvSpPr>
            <p:cNvPr id="67" name="object 67"/>
            <p:cNvSpPr/>
            <p:nvPr/>
          </p:nvSpPr>
          <p:spPr>
            <a:xfrm>
              <a:off x="3716324" y="5240535"/>
              <a:ext cx="3242945" cy="1095375"/>
            </a:xfrm>
            <a:custGeom>
              <a:avLst/>
              <a:gdLst/>
              <a:ahLst/>
              <a:cxnLst/>
              <a:rect l="l" t="t" r="r" b="b"/>
              <a:pathLst>
                <a:path w="3242945" h="1095375">
                  <a:moveTo>
                    <a:pt x="3242792" y="427545"/>
                  </a:moveTo>
                  <a:lnTo>
                    <a:pt x="3210052" y="411175"/>
                  </a:lnTo>
                  <a:lnTo>
                    <a:pt x="3144570" y="378434"/>
                  </a:lnTo>
                  <a:lnTo>
                    <a:pt x="3144570" y="411175"/>
                  </a:lnTo>
                  <a:lnTo>
                    <a:pt x="2299830" y="411175"/>
                  </a:lnTo>
                  <a:lnTo>
                    <a:pt x="2299830" y="182460"/>
                  </a:lnTo>
                  <a:lnTo>
                    <a:pt x="2293315" y="133959"/>
                  </a:lnTo>
                  <a:lnTo>
                    <a:pt x="2274913" y="90373"/>
                  </a:lnTo>
                  <a:lnTo>
                    <a:pt x="2246376" y="53441"/>
                  </a:lnTo>
                  <a:lnTo>
                    <a:pt x="2209444" y="24917"/>
                  </a:lnTo>
                  <a:lnTo>
                    <a:pt x="2165858" y="6527"/>
                  </a:lnTo>
                  <a:lnTo>
                    <a:pt x="2117344" y="0"/>
                  </a:lnTo>
                  <a:lnTo>
                    <a:pt x="1031176" y="0"/>
                  </a:lnTo>
                  <a:lnTo>
                    <a:pt x="982662" y="6527"/>
                  </a:lnTo>
                  <a:lnTo>
                    <a:pt x="939076" y="24917"/>
                  </a:lnTo>
                  <a:lnTo>
                    <a:pt x="902144" y="53441"/>
                  </a:lnTo>
                  <a:lnTo>
                    <a:pt x="873607" y="90373"/>
                  </a:lnTo>
                  <a:lnTo>
                    <a:pt x="855205" y="133959"/>
                  </a:lnTo>
                  <a:lnTo>
                    <a:pt x="848690" y="182460"/>
                  </a:lnTo>
                  <a:lnTo>
                    <a:pt x="848690" y="366649"/>
                  </a:lnTo>
                  <a:lnTo>
                    <a:pt x="0" y="366649"/>
                  </a:lnTo>
                  <a:lnTo>
                    <a:pt x="0" y="399389"/>
                  </a:lnTo>
                  <a:lnTo>
                    <a:pt x="848690" y="399389"/>
                  </a:lnTo>
                  <a:lnTo>
                    <a:pt x="848690" y="912291"/>
                  </a:lnTo>
                  <a:lnTo>
                    <a:pt x="855205" y="960805"/>
                  </a:lnTo>
                  <a:lnTo>
                    <a:pt x="873607" y="1004392"/>
                  </a:lnTo>
                  <a:lnTo>
                    <a:pt x="902144" y="1041311"/>
                  </a:lnTo>
                  <a:lnTo>
                    <a:pt x="939076" y="1069848"/>
                  </a:lnTo>
                  <a:lnTo>
                    <a:pt x="982662" y="1088237"/>
                  </a:lnTo>
                  <a:lnTo>
                    <a:pt x="1031176" y="1094752"/>
                  </a:lnTo>
                  <a:lnTo>
                    <a:pt x="2117344" y="1094752"/>
                  </a:lnTo>
                  <a:lnTo>
                    <a:pt x="2165858" y="1088237"/>
                  </a:lnTo>
                  <a:lnTo>
                    <a:pt x="2209444" y="1069848"/>
                  </a:lnTo>
                  <a:lnTo>
                    <a:pt x="2246376" y="1041311"/>
                  </a:lnTo>
                  <a:lnTo>
                    <a:pt x="2274913" y="1004392"/>
                  </a:lnTo>
                  <a:lnTo>
                    <a:pt x="2293315" y="960805"/>
                  </a:lnTo>
                  <a:lnTo>
                    <a:pt x="2299830" y="912291"/>
                  </a:lnTo>
                  <a:lnTo>
                    <a:pt x="2299830" y="443915"/>
                  </a:lnTo>
                  <a:lnTo>
                    <a:pt x="3144570" y="443915"/>
                  </a:lnTo>
                  <a:lnTo>
                    <a:pt x="3144570" y="476643"/>
                  </a:lnTo>
                  <a:lnTo>
                    <a:pt x="3210052" y="443915"/>
                  </a:lnTo>
                  <a:lnTo>
                    <a:pt x="3242792" y="427545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65021" y="5240534"/>
              <a:ext cx="1451610" cy="1095375"/>
            </a:xfrm>
            <a:custGeom>
              <a:avLst/>
              <a:gdLst/>
              <a:ahLst/>
              <a:cxnLst/>
              <a:rect l="l" t="t" r="r" b="b"/>
              <a:pathLst>
                <a:path w="1451610" h="1095375">
                  <a:moveTo>
                    <a:pt x="0" y="182461"/>
                  </a:moveTo>
                  <a:lnTo>
                    <a:pt x="6518" y="133955"/>
                  </a:lnTo>
                  <a:lnTo>
                    <a:pt x="24914" y="90369"/>
                  </a:lnTo>
                  <a:lnTo>
                    <a:pt x="53448" y="53441"/>
                  </a:lnTo>
                  <a:lnTo>
                    <a:pt x="90381" y="24911"/>
                  </a:lnTo>
                  <a:lnTo>
                    <a:pt x="133973" y="6517"/>
                  </a:lnTo>
                  <a:lnTo>
                    <a:pt x="182485" y="0"/>
                  </a:lnTo>
                  <a:lnTo>
                    <a:pt x="1268653" y="0"/>
                  </a:lnTo>
                  <a:lnTo>
                    <a:pt x="1317165" y="6517"/>
                  </a:lnTo>
                  <a:lnTo>
                    <a:pt x="1360757" y="24911"/>
                  </a:lnTo>
                  <a:lnTo>
                    <a:pt x="1397690" y="53441"/>
                  </a:lnTo>
                  <a:lnTo>
                    <a:pt x="1426224" y="90369"/>
                  </a:lnTo>
                  <a:lnTo>
                    <a:pt x="1444620" y="133955"/>
                  </a:lnTo>
                  <a:lnTo>
                    <a:pt x="1451138" y="182461"/>
                  </a:lnTo>
                  <a:lnTo>
                    <a:pt x="1451138" y="912290"/>
                  </a:lnTo>
                  <a:lnTo>
                    <a:pt x="1444620" y="960795"/>
                  </a:lnTo>
                  <a:lnTo>
                    <a:pt x="1426224" y="1004381"/>
                  </a:lnTo>
                  <a:lnTo>
                    <a:pt x="1397690" y="1041309"/>
                  </a:lnTo>
                  <a:lnTo>
                    <a:pt x="1360757" y="1069840"/>
                  </a:lnTo>
                  <a:lnTo>
                    <a:pt x="1317165" y="1088233"/>
                  </a:lnTo>
                  <a:lnTo>
                    <a:pt x="1268653" y="1094751"/>
                  </a:lnTo>
                  <a:lnTo>
                    <a:pt x="182485" y="1094751"/>
                  </a:lnTo>
                  <a:lnTo>
                    <a:pt x="133973" y="1088233"/>
                  </a:lnTo>
                  <a:lnTo>
                    <a:pt x="90381" y="1069840"/>
                  </a:lnTo>
                  <a:lnTo>
                    <a:pt x="53448" y="1041309"/>
                  </a:lnTo>
                  <a:lnTo>
                    <a:pt x="24914" y="1004381"/>
                  </a:lnTo>
                  <a:lnTo>
                    <a:pt x="6518" y="960795"/>
                  </a:lnTo>
                  <a:lnTo>
                    <a:pt x="0" y="912290"/>
                  </a:lnTo>
                  <a:lnTo>
                    <a:pt x="0" y="182461"/>
                  </a:lnTo>
                  <a:close/>
                </a:path>
              </a:pathLst>
            </a:custGeom>
            <a:ln w="24554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698081" y="5419876"/>
            <a:ext cx="118173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7145" marR="5080" indent="-5080" algn="just">
              <a:lnSpc>
                <a:spcPct val="102699"/>
              </a:lnSpc>
              <a:spcBef>
                <a:spcPts val="50"/>
              </a:spcBef>
            </a:pPr>
            <a:r>
              <a:rPr sz="1500" spc="-60" dirty="0">
                <a:solidFill>
                  <a:srgbClr val="4F4F4F"/>
                </a:solidFill>
                <a:latin typeface="Verdana"/>
                <a:cs typeface="Verdana"/>
              </a:rPr>
              <a:t>Volume</a:t>
            </a:r>
            <a:r>
              <a:rPr sz="1500" spc="-3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4F4F4F"/>
                </a:solidFill>
                <a:latin typeface="Verdana"/>
                <a:cs typeface="Verdana"/>
              </a:rPr>
              <a:t>data </a:t>
            </a:r>
            <a:r>
              <a:rPr sz="1500" spc="-85" dirty="0">
                <a:solidFill>
                  <a:srgbClr val="4F4F4F"/>
                </a:solidFill>
                <a:latin typeface="Verdana"/>
                <a:cs typeface="Verdana"/>
              </a:rPr>
              <a:t>is</a:t>
            </a:r>
            <a:r>
              <a:rPr sz="1500" spc="-40" dirty="0">
                <a:solidFill>
                  <a:srgbClr val="4F4F4F"/>
                </a:solidFill>
                <a:latin typeface="Verdana"/>
                <a:cs typeface="Verdan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accessible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in</a:t>
            </a:r>
            <a:r>
              <a:rPr sz="1500" b="1" spc="-9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container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C30D5B4C-C4BC-A28C-46B3-6AA690209593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125" y="1058278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/>
              <a:t>Understanding</a:t>
            </a:r>
            <a:r>
              <a:rPr sz="2400" b="1" spc="-35" dirty="0"/>
              <a:t> </a:t>
            </a:r>
            <a:r>
              <a:rPr sz="2400" b="1" dirty="0"/>
              <a:t>Container</a:t>
            </a:r>
            <a:r>
              <a:rPr sz="2400" b="1" spc="-25" dirty="0"/>
              <a:t> </a:t>
            </a:r>
            <a:r>
              <a:rPr sz="2400" b="1" spc="380" dirty="0"/>
              <a:t>/</a:t>
            </a:r>
            <a:r>
              <a:rPr sz="2400" b="1" spc="-35" dirty="0"/>
              <a:t> </a:t>
            </a:r>
            <a:r>
              <a:rPr sz="2400" b="1" dirty="0"/>
              <a:t>Volume</a:t>
            </a:r>
            <a:r>
              <a:rPr sz="2400" b="1" spc="-30" dirty="0"/>
              <a:t> </a:t>
            </a:r>
            <a:r>
              <a:rPr sz="2400" b="1" spc="35" dirty="0"/>
              <a:t>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409382" y="2803574"/>
            <a:ext cx="4404360" cy="641985"/>
            <a:chOff x="1409382" y="2803574"/>
            <a:chExt cx="4404360" cy="641985"/>
          </a:xfrm>
        </p:grpSpPr>
        <p:sp>
          <p:nvSpPr>
            <p:cNvPr id="4" name="object 4"/>
            <p:cNvSpPr/>
            <p:nvPr/>
          </p:nvSpPr>
          <p:spPr>
            <a:xfrm>
              <a:off x="1421764" y="2815956"/>
              <a:ext cx="4379595" cy="617220"/>
            </a:xfrm>
            <a:custGeom>
              <a:avLst/>
              <a:gdLst/>
              <a:ahLst/>
              <a:cxnLst/>
              <a:rect l="l" t="t" r="r" b="b"/>
              <a:pathLst>
                <a:path w="4379595" h="617220">
                  <a:moveTo>
                    <a:pt x="4276752" y="0"/>
                  </a:moveTo>
                  <a:lnTo>
                    <a:pt x="102842" y="0"/>
                  </a:lnTo>
                  <a:lnTo>
                    <a:pt x="62811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7"/>
                  </a:lnTo>
                  <a:lnTo>
                    <a:pt x="8081" y="554143"/>
                  </a:lnTo>
                  <a:lnTo>
                    <a:pt x="30121" y="586828"/>
                  </a:lnTo>
                  <a:lnTo>
                    <a:pt x="62811" y="608866"/>
                  </a:lnTo>
                  <a:lnTo>
                    <a:pt x="102842" y="616946"/>
                  </a:lnTo>
                  <a:lnTo>
                    <a:pt x="4276752" y="616946"/>
                  </a:lnTo>
                  <a:lnTo>
                    <a:pt x="4316783" y="608866"/>
                  </a:lnTo>
                  <a:lnTo>
                    <a:pt x="4349472" y="586828"/>
                  </a:lnTo>
                  <a:lnTo>
                    <a:pt x="4371512" y="554143"/>
                  </a:lnTo>
                  <a:lnTo>
                    <a:pt x="4379593" y="514117"/>
                  </a:lnTo>
                  <a:lnTo>
                    <a:pt x="4379593" y="102828"/>
                  </a:lnTo>
                  <a:lnTo>
                    <a:pt x="4371512" y="62802"/>
                  </a:lnTo>
                  <a:lnTo>
                    <a:pt x="4349472" y="30117"/>
                  </a:lnTo>
                  <a:lnTo>
                    <a:pt x="4316783" y="8080"/>
                  </a:lnTo>
                  <a:lnTo>
                    <a:pt x="427675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1764" y="2815956"/>
              <a:ext cx="4379595" cy="617220"/>
            </a:xfrm>
            <a:custGeom>
              <a:avLst/>
              <a:gdLst/>
              <a:ahLst/>
              <a:cxnLst/>
              <a:rect l="l" t="t" r="r" b="b"/>
              <a:pathLst>
                <a:path w="43795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1" y="8080"/>
                  </a:lnTo>
                  <a:lnTo>
                    <a:pt x="102841" y="0"/>
                  </a:lnTo>
                  <a:lnTo>
                    <a:pt x="4276752" y="0"/>
                  </a:lnTo>
                  <a:lnTo>
                    <a:pt x="4316783" y="8080"/>
                  </a:lnTo>
                  <a:lnTo>
                    <a:pt x="4349473" y="30117"/>
                  </a:lnTo>
                  <a:lnTo>
                    <a:pt x="4371513" y="62802"/>
                  </a:lnTo>
                  <a:lnTo>
                    <a:pt x="4379594" y="102828"/>
                  </a:lnTo>
                  <a:lnTo>
                    <a:pt x="4379594" y="514118"/>
                  </a:lnTo>
                  <a:lnTo>
                    <a:pt x="4371513" y="554143"/>
                  </a:lnTo>
                  <a:lnTo>
                    <a:pt x="4349473" y="586828"/>
                  </a:lnTo>
                  <a:lnTo>
                    <a:pt x="4316783" y="608865"/>
                  </a:lnTo>
                  <a:lnTo>
                    <a:pt x="4276752" y="616946"/>
                  </a:lnTo>
                  <a:lnTo>
                    <a:pt x="102841" y="616946"/>
                  </a:lnTo>
                  <a:lnTo>
                    <a:pt x="62811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17766" y="2993668"/>
            <a:ext cx="23558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run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CA41C7"/>
                </a:solidFill>
                <a:latin typeface="Verdana"/>
                <a:cs typeface="Verdana"/>
              </a:rPr>
              <a:t>–v</a:t>
            </a:r>
            <a:r>
              <a:rPr sz="1500" spc="-7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CA41C7"/>
                </a:solidFill>
                <a:latin typeface="Verdana"/>
                <a:cs typeface="Verdana"/>
              </a:rPr>
              <a:t>/app/data</a:t>
            </a:r>
            <a:r>
              <a:rPr sz="1500" spc="-7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09382" y="3767374"/>
            <a:ext cx="4404360" cy="641985"/>
            <a:chOff x="1409382" y="3767374"/>
            <a:chExt cx="4404360" cy="641985"/>
          </a:xfrm>
        </p:grpSpPr>
        <p:sp>
          <p:nvSpPr>
            <p:cNvPr id="8" name="object 8"/>
            <p:cNvSpPr/>
            <p:nvPr/>
          </p:nvSpPr>
          <p:spPr>
            <a:xfrm>
              <a:off x="1421764" y="3779757"/>
              <a:ext cx="4379595" cy="617220"/>
            </a:xfrm>
            <a:custGeom>
              <a:avLst/>
              <a:gdLst/>
              <a:ahLst/>
              <a:cxnLst/>
              <a:rect l="l" t="t" r="r" b="b"/>
              <a:pathLst>
                <a:path w="4379595" h="617220">
                  <a:moveTo>
                    <a:pt x="4276752" y="0"/>
                  </a:moveTo>
                  <a:lnTo>
                    <a:pt x="102842" y="0"/>
                  </a:lnTo>
                  <a:lnTo>
                    <a:pt x="62811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7"/>
                  </a:lnTo>
                  <a:lnTo>
                    <a:pt x="8081" y="554143"/>
                  </a:lnTo>
                  <a:lnTo>
                    <a:pt x="30121" y="586828"/>
                  </a:lnTo>
                  <a:lnTo>
                    <a:pt x="62811" y="608864"/>
                  </a:lnTo>
                  <a:lnTo>
                    <a:pt x="102842" y="616945"/>
                  </a:lnTo>
                  <a:lnTo>
                    <a:pt x="4276752" y="616945"/>
                  </a:lnTo>
                  <a:lnTo>
                    <a:pt x="4316783" y="608864"/>
                  </a:lnTo>
                  <a:lnTo>
                    <a:pt x="4349472" y="586828"/>
                  </a:lnTo>
                  <a:lnTo>
                    <a:pt x="4371512" y="554143"/>
                  </a:lnTo>
                  <a:lnTo>
                    <a:pt x="4379593" y="514117"/>
                  </a:lnTo>
                  <a:lnTo>
                    <a:pt x="4379593" y="102828"/>
                  </a:lnTo>
                  <a:lnTo>
                    <a:pt x="4371512" y="62802"/>
                  </a:lnTo>
                  <a:lnTo>
                    <a:pt x="4349472" y="30117"/>
                  </a:lnTo>
                  <a:lnTo>
                    <a:pt x="4316783" y="8080"/>
                  </a:lnTo>
                  <a:lnTo>
                    <a:pt x="427675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1764" y="3779757"/>
              <a:ext cx="4379595" cy="617220"/>
            </a:xfrm>
            <a:custGeom>
              <a:avLst/>
              <a:gdLst/>
              <a:ahLst/>
              <a:cxnLst/>
              <a:rect l="l" t="t" r="r" b="b"/>
              <a:pathLst>
                <a:path w="43795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1" y="8080"/>
                  </a:lnTo>
                  <a:lnTo>
                    <a:pt x="102841" y="0"/>
                  </a:lnTo>
                  <a:lnTo>
                    <a:pt x="4276752" y="0"/>
                  </a:lnTo>
                  <a:lnTo>
                    <a:pt x="4316783" y="8080"/>
                  </a:lnTo>
                  <a:lnTo>
                    <a:pt x="4349473" y="30117"/>
                  </a:lnTo>
                  <a:lnTo>
                    <a:pt x="4371513" y="62802"/>
                  </a:lnTo>
                  <a:lnTo>
                    <a:pt x="4379594" y="102828"/>
                  </a:lnTo>
                  <a:lnTo>
                    <a:pt x="4379594" y="514118"/>
                  </a:lnTo>
                  <a:lnTo>
                    <a:pt x="4371513" y="554143"/>
                  </a:lnTo>
                  <a:lnTo>
                    <a:pt x="4349473" y="586828"/>
                  </a:lnTo>
                  <a:lnTo>
                    <a:pt x="4316783" y="608865"/>
                  </a:lnTo>
                  <a:lnTo>
                    <a:pt x="4276752" y="616946"/>
                  </a:lnTo>
                  <a:lnTo>
                    <a:pt x="102841" y="616946"/>
                  </a:lnTo>
                  <a:lnTo>
                    <a:pt x="62811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17766" y="3956835"/>
            <a:ext cx="28251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CA41C7"/>
                </a:solidFill>
                <a:latin typeface="Verdana"/>
                <a:cs typeface="Verdana"/>
              </a:rPr>
              <a:t>–v</a:t>
            </a:r>
            <a:r>
              <a:rPr sz="1500" spc="-6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data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500" spc="-60" dirty="0">
                <a:solidFill>
                  <a:srgbClr val="CA41C7"/>
                </a:solidFill>
                <a:latin typeface="Verdana"/>
                <a:cs typeface="Verdana"/>
              </a:rPr>
              <a:t>/app/data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09382" y="4731175"/>
            <a:ext cx="4404360" cy="641985"/>
            <a:chOff x="1409382" y="4731175"/>
            <a:chExt cx="4404360" cy="641985"/>
          </a:xfrm>
        </p:grpSpPr>
        <p:sp>
          <p:nvSpPr>
            <p:cNvPr id="12" name="object 12"/>
            <p:cNvSpPr/>
            <p:nvPr/>
          </p:nvSpPr>
          <p:spPr>
            <a:xfrm>
              <a:off x="1421764" y="4743557"/>
              <a:ext cx="4379595" cy="617220"/>
            </a:xfrm>
            <a:custGeom>
              <a:avLst/>
              <a:gdLst/>
              <a:ahLst/>
              <a:cxnLst/>
              <a:rect l="l" t="t" r="r" b="b"/>
              <a:pathLst>
                <a:path w="4379595" h="617220">
                  <a:moveTo>
                    <a:pt x="4276752" y="0"/>
                  </a:moveTo>
                  <a:lnTo>
                    <a:pt x="102842" y="0"/>
                  </a:lnTo>
                  <a:lnTo>
                    <a:pt x="62811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8"/>
                  </a:lnTo>
                  <a:lnTo>
                    <a:pt x="0" y="514117"/>
                  </a:lnTo>
                  <a:lnTo>
                    <a:pt x="8081" y="554143"/>
                  </a:lnTo>
                  <a:lnTo>
                    <a:pt x="30121" y="586828"/>
                  </a:lnTo>
                  <a:lnTo>
                    <a:pt x="62811" y="608864"/>
                  </a:lnTo>
                  <a:lnTo>
                    <a:pt x="102842" y="616945"/>
                  </a:lnTo>
                  <a:lnTo>
                    <a:pt x="4276752" y="616945"/>
                  </a:lnTo>
                  <a:lnTo>
                    <a:pt x="4316783" y="608864"/>
                  </a:lnTo>
                  <a:lnTo>
                    <a:pt x="4349472" y="586828"/>
                  </a:lnTo>
                  <a:lnTo>
                    <a:pt x="4371512" y="554143"/>
                  </a:lnTo>
                  <a:lnTo>
                    <a:pt x="4379593" y="514117"/>
                  </a:lnTo>
                  <a:lnTo>
                    <a:pt x="4379593" y="102828"/>
                  </a:lnTo>
                  <a:lnTo>
                    <a:pt x="4371512" y="62802"/>
                  </a:lnTo>
                  <a:lnTo>
                    <a:pt x="4349472" y="30117"/>
                  </a:lnTo>
                  <a:lnTo>
                    <a:pt x="4316783" y="8080"/>
                  </a:lnTo>
                  <a:lnTo>
                    <a:pt x="4276752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1764" y="4743557"/>
              <a:ext cx="4379595" cy="617220"/>
            </a:xfrm>
            <a:custGeom>
              <a:avLst/>
              <a:gdLst/>
              <a:ahLst/>
              <a:cxnLst/>
              <a:rect l="l" t="t" r="r" b="b"/>
              <a:pathLst>
                <a:path w="4379595" h="617220">
                  <a:moveTo>
                    <a:pt x="0" y="102828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1" y="8080"/>
                  </a:lnTo>
                  <a:lnTo>
                    <a:pt x="102841" y="0"/>
                  </a:lnTo>
                  <a:lnTo>
                    <a:pt x="4276752" y="0"/>
                  </a:lnTo>
                  <a:lnTo>
                    <a:pt x="4316783" y="8080"/>
                  </a:lnTo>
                  <a:lnTo>
                    <a:pt x="4349473" y="30117"/>
                  </a:lnTo>
                  <a:lnTo>
                    <a:pt x="4371513" y="62802"/>
                  </a:lnTo>
                  <a:lnTo>
                    <a:pt x="4379594" y="102828"/>
                  </a:lnTo>
                  <a:lnTo>
                    <a:pt x="4379594" y="514118"/>
                  </a:lnTo>
                  <a:lnTo>
                    <a:pt x="4371513" y="554143"/>
                  </a:lnTo>
                  <a:lnTo>
                    <a:pt x="4349473" y="586828"/>
                  </a:lnTo>
                  <a:lnTo>
                    <a:pt x="4316783" y="608865"/>
                  </a:lnTo>
                  <a:lnTo>
                    <a:pt x="4276752" y="616946"/>
                  </a:lnTo>
                  <a:lnTo>
                    <a:pt x="102841" y="616946"/>
                  </a:lnTo>
                  <a:lnTo>
                    <a:pt x="62811" y="608865"/>
                  </a:lnTo>
                  <a:lnTo>
                    <a:pt x="30121" y="586828"/>
                  </a:lnTo>
                  <a:lnTo>
                    <a:pt x="8081" y="554143"/>
                  </a:lnTo>
                  <a:lnTo>
                    <a:pt x="0" y="514118"/>
                  </a:lnTo>
                  <a:lnTo>
                    <a:pt x="0" y="10282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17766" y="4920004"/>
            <a:ext cx="361505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45" dirty="0">
                <a:solidFill>
                  <a:srgbClr val="CA41C7"/>
                </a:solidFill>
                <a:latin typeface="Verdana"/>
                <a:cs typeface="Verdana"/>
              </a:rPr>
              <a:t>–v</a:t>
            </a:r>
            <a:r>
              <a:rPr sz="1500" spc="-3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/path/to/code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500" spc="-90" dirty="0">
                <a:solidFill>
                  <a:srgbClr val="CA41C7"/>
                </a:solidFill>
                <a:latin typeface="Verdana"/>
                <a:cs typeface="Verdana"/>
              </a:rPr>
              <a:t>/app/code</a:t>
            </a:r>
            <a:r>
              <a:rPr sz="1500" spc="-35" dirty="0">
                <a:solidFill>
                  <a:srgbClr val="CA41C7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53834" y="2803574"/>
            <a:ext cx="2717800" cy="641985"/>
            <a:chOff x="6553834" y="2803574"/>
            <a:chExt cx="2717800" cy="641985"/>
          </a:xfrm>
        </p:grpSpPr>
        <p:sp>
          <p:nvSpPr>
            <p:cNvPr id="16" name="object 16"/>
            <p:cNvSpPr/>
            <p:nvPr/>
          </p:nvSpPr>
          <p:spPr>
            <a:xfrm>
              <a:off x="6566217" y="2815956"/>
              <a:ext cx="2693035" cy="617220"/>
            </a:xfrm>
            <a:custGeom>
              <a:avLst/>
              <a:gdLst/>
              <a:ahLst/>
              <a:cxnLst/>
              <a:rect l="l" t="t" r="r" b="b"/>
              <a:pathLst>
                <a:path w="2693034" h="617220">
                  <a:moveTo>
                    <a:pt x="2589875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1" y="586829"/>
                  </a:lnTo>
                  <a:lnTo>
                    <a:pt x="62810" y="608866"/>
                  </a:lnTo>
                  <a:lnTo>
                    <a:pt x="102840" y="616946"/>
                  </a:lnTo>
                  <a:lnTo>
                    <a:pt x="2589875" y="616946"/>
                  </a:lnTo>
                  <a:lnTo>
                    <a:pt x="2629906" y="608866"/>
                  </a:lnTo>
                  <a:lnTo>
                    <a:pt x="2662595" y="586829"/>
                  </a:lnTo>
                  <a:lnTo>
                    <a:pt x="2684635" y="554144"/>
                  </a:lnTo>
                  <a:lnTo>
                    <a:pt x="2692717" y="514118"/>
                  </a:lnTo>
                  <a:lnTo>
                    <a:pt x="2692717" y="102826"/>
                  </a:lnTo>
                  <a:lnTo>
                    <a:pt x="2684635" y="62802"/>
                  </a:lnTo>
                  <a:lnTo>
                    <a:pt x="2662595" y="30117"/>
                  </a:lnTo>
                  <a:lnTo>
                    <a:pt x="2629906" y="8080"/>
                  </a:lnTo>
                  <a:lnTo>
                    <a:pt x="2589875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6217" y="2815956"/>
              <a:ext cx="2693035" cy="617220"/>
            </a:xfrm>
            <a:custGeom>
              <a:avLst/>
              <a:gdLst/>
              <a:ahLst/>
              <a:cxnLst/>
              <a:rect l="l" t="t" r="r" b="b"/>
              <a:pathLst>
                <a:path w="2693034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2589876" y="0"/>
                  </a:lnTo>
                  <a:lnTo>
                    <a:pt x="2629906" y="8080"/>
                  </a:lnTo>
                  <a:lnTo>
                    <a:pt x="2662596" y="30117"/>
                  </a:lnTo>
                  <a:lnTo>
                    <a:pt x="2684635" y="62802"/>
                  </a:lnTo>
                  <a:lnTo>
                    <a:pt x="2692717" y="102827"/>
                  </a:lnTo>
                  <a:lnTo>
                    <a:pt x="2692717" y="514119"/>
                  </a:lnTo>
                  <a:lnTo>
                    <a:pt x="2684635" y="554144"/>
                  </a:lnTo>
                  <a:lnTo>
                    <a:pt x="2662596" y="586829"/>
                  </a:lnTo>
                  <a:lnTo>
                    <a:pt x="2629906" y="608865"/>
                  </a:lnTo>
                  <a:lnTo>
                    <a:pt x="2589876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61266" y="2993668"/>
            <a:ext cx="19037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Anonymous</a:t>
            </a:r>
            <a:r>
              <a:rPr sz="1500" b="1" spc="-55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Volume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53834" y="3759517"/>
            <a:ext cx="2717800" cy="641985"/>
            <a:chOff x="6553834" y="3759517"/>
            <a:chExt cx="2717800" cy="641985"/>
          </a:xfrm>
        </p:grpSpPr>
        <p:sp>
          <p:nvSpPr>
            <p:cNvPr id="20" name="object 20"/>
            <p:cNvSpPr/>
            <p:nvPr/>
          </p:nvSpPr>
          <p:spPr>
            <a:xfrm>
              <a:off x="6566217" y="3771899"/>
              <a:ext cx="2693035" cy="617220"/>
            </a:xfrm>
            <a:custGeom>
              <a:avLst/>
              <a:gdLst/>
              <a:ahLst/>
              <a:cxnLst/>
              <a:rect l="l" t="t" r="r" b="b"/>
              <a:pathLst>
                <a:path w="2693034" h="617220">
                  <a:moveTo>
                    <a:pt x="2589875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7"/>
                  </a:lnTo>
                  <a:lnTo>
                    <a:pt x="8081" y="62802"/>
                  </a:lnTo>
                  <a:lnTo>
                    <a:pt x="0" y="102826"/>
                  </a:lnTo>
                  <a:lnTo>
                    <a:pt x="0" y="514118"/>
                  </a:lnTo>
                  <a:lnTo>
                    <a:pt x="8081" y="554144"/>
                  </a:lnTo>
                  <a:lnTo>
                    <a:pt x="30121" y="586829"/>
                  </a:lnTo>
                  <a:lnTo>
                    <a:pt x="62810" y="608866"/>
                  </a:lnTo>
                  <a:lnTo>
                    <a:pt x="102840" y="616946"/>
                  </a:lnTo>
                  <a:lnTo>
                    <a:pt x="2589875" y="616946"/>
                  </a:lnTo>
                  <a:lnTo>
                    <a:pt x="2629906" y="608866"/>
                  </a:lnTo>
                  <a:lnTo>
                    <a:pt x="2662595" y="586829"/>
                  </a:lnTo>
                  <a:lnTo>
                    <a:pt x="2684635" y="554144"/>
                  </a:lnTo>
                  <a:lnTo>
                    <a:pt x="2692717" y="514118"/>
                  </a:lnTo>
                  <a:lnTo>
                    <a:pt x="2692717" y="102826"/>
                  </a:lnTo>
                  <a:lnTo>
                    <a:pt x="2684635" y="62802"/>
                  </a:lnTo>
                  <a:lnTo>
                    <a:pt x="2662595" y="30117"/>
                  </a:lnTo>
                  <a:lnTo>
                    <a:pt x="2629906" y="8080"/>
                  </a:lnTo>
                  <a:lnTo>
                    <a:pt x="2589875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66217" y="3771899"/>
              <a:ext cx="2693035" cy="617220"/>
            </a:xfrm>
            <a:custGeom>
              <a:avLst/>
              <a:gdLst/>
              <a:ahLst/>
              <a:cxnLst/>
              <a:rect l="l" t="t" r="r" b="b"/>
              <a:pathLst>
                <a:path w="2693034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2589876" y="0"/>
                  </a:lnTo>
                  <a:lnTo>
                    <a:pt x="2629906" y="8080"/>
                  </a:lnTo>
                  <a:lnTo>
                    <a:pt x="2662596" y="30117"/>
                  </a:lnTo>
                  <a:lnTo>
                    <a:pt x="2684635" y="62802"/>
                  </a:lnTo>
                  <a:lnTo>
                    <a:pt x="2692717" y="102827"/>
                  </a:lnTo>
                  <a:lnTo>
                    <a:pt x="2692717" y="514119"/>
                  </a:lnTo>
                  <a:lnTo>
                    <a:pt x="2684635" y="554144"/>
                  </a:lnTo>
                  <a:lnTo>
                    <a:pt x="2662596" y="586829"/>
                  </a:lnTo>
                  <a:lnTo>
                    <a:pt x="2629906" y="608865"/>
                  </a:lnTo>
                  <a:lnTo>
                    <a:pt x="2589876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180912" y="3947691"/>
            <a:ext cx="1459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Named</a:t>
            </a:r>
            <a:r>
              <a:rPr sz="1500" b="1" spc="-6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4F4F4F"/>
                </a:solidFill>
                <a:latin typeface="Tahoma"/>
                <a:cs typeface="Tahoma"/>
              </a:rPr>
              <a:t>Volume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53834" y="4731175"/>
            <a:ext cx="2717800" cy="641985"/>
            <a:chOff x="6553834" y="4731175"/>
            <a:chExt cx="2717800" cy="641985"/>
          </a:xfrm>
        </p:grpSpPr>
        <p:sp>
          <p:nvSpPr>
            <p:cNvPr id="24" name="object 24"/>
            <p:cNvSpPr/>
            <p:nvPr/>
          </p:nvSpPr>
          <p:spPr>
            <a:xfrm>
              <a:off x="6566217" y="4743557"/>
              <a:ext cx="2693035" cy="617220"/>
            </a:xfrm>
            <a:custGeom>
              <a:avLst/>
              <a:gdLst/>
              <a:ahLst/>
              <a:cxnLst/>
              <a:rect l="l" t="t" r="r" b="b"/>
              <a:pathLst>
                <a:path w="2693034" h="617220">
                  <a:moveTo>
                    <a:pt x="2589875" y="0"/>
                  </a:moveTo>
                  <a:lnTo>
                    <a:pt x="102840" y="0"/>
                  </a:lnTo>
                  <a:lnTo>
                    <a:pt x="62810" y="8080"/>
                  </a:lnTo>
                  <a:lnTo>
                    <a:pt x="30121" y="30116"/>
                  </a:lnTo>
                  <a:lnTo>
                    <a:pt x="8081" y="62801"/>
                  </a:lnTo>
                  <a:lnTo>
                    <a:pt x="0" y="102826"/>
                  </a:lnTo>
                  <a:lnTo>
                    <a:pt x="0" y="514118"/>
                  </a:lnTo>
                  <a:lnTo>
                    <a:pt x="8081" y="554143"/>
                  </a:lnTo>
                  <a:lnTo>
                    <a:pt x="30121" y="586828"/>
                  </a:lnTo>
                  <a:lnTo>
                    <a:pt x="62810" y="608864"/>
                  </a:lnTo>
                  <a:lnTo>
                    <a:pt x="102840" y="616945"/>
                  </a:lnTo>
                  <a:lnTo>
                    <a:pt x="2589875" y="616945"/>
                  </a:lnTo>
                  <a:lnTo>
                    <a:pt x="2629906" y="608864"/>
                  </a:lnTo>
                  <a:lnTo>
                    <a:pt x="2662595" y="586828"/>
                  </a:lnTo>
                  <a:lnTo>
                    <a:pt x="2684635" y="554143"/>
                  </a:lnTo>
                  <a:lnTo>
                    <a:pt x="2692717" y="514118"/>
                  </a:lnTo>
                  <a:lnTo>
                    <a:pt x="2692717" y="102826"/>
                  </a:lnTo>
                  <a:lnTo>
                    <a:pt x="2684635" y="62801"/>
                  </a:lnTo>
                  <a:lnTo>
                    <a:pt x="2662595" y="30116"/>
                  </a:lnTo>
                  <a:lnTo>
                    <a:pt x="2629906" y="8080"/>
                  </a:lnTo>
                  <a:lnTo>
                    <a:pt x="2589875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66217" y="4743557"/>
              <a:ext cx="2693035" cy="617220"/>
            </a:xfrm>
            <a:custGeom>
              <a:avLst/>
              <a:gdLst/>
              <a:ahLst/>
              <a:cxnLst/>
              <a:rect l="l" t="t" r="r" b="b"/>
              <a:pathLst>
                <a:path w="2693034" h="617220">
                  <a:moveTo>
                    <a:pt x="0" y="102827"/>
                  </a:moveTo>
                  <a:lnTo>
                    <a:pt x="8081" y="62802"/>
                  </a:lnTo>
                  <a:lnTo>
                    <a:pt x="30121" y="30117"/>
                  </a:lnTo>
                  <a:lnTo>
                    <a:pt x="62810" y="8080"/>
                  </a:lnTo>
                  <a:lnTo>
                    <a:pt x="102840" y="0"/>
                  </a:lnTo>
                  <a:lnTo>
                    <a:pt x="2589876" y="0"/>
                  </a:lnTo>
                  <a:lnTo>
                    <a:pt x="2629906" y="8080"/>
                  </a:lnTo>
                  <a:lnTo>
                    <a:pt x="2662596" y="30117"/>
                  </a:lnTo>
                  <a:lnTo>
                    <a:pt x="2684635" y="62802"/>
                  </a:lnTo>
                  <a:lnTo>
                    <a:pt x="2692717" y="102827"/>
                  </a:lnTo>
                  <a:lnTo>
                    <a:pt x="2692717" y="514119"/>
                  </a:lnTo>
                  <a:lnTo>
                    <a:pt x="2684635" y="554144"/>
                  </a:lnTo>
                  <a:lnTo>
                    <a:pt x="2662596" y="586829"/>
                  </a:lnTo>
                  <a:lnTo>
                    <a:pt x="2629906" y="608865"/>
                  </a:lnTo>
                  <a:lnTo>
                    <a:pt x="2589876" y="616946"/>
                  </a:lnTo>
                  <a:lnTo>
                    <a:pt x="102840" y="616946"/>
                  </a:lnTo>
                  <a:lnTo>
                    <a:pt x="62810" y="608865"/>
                  </a:lnTo>
                  <a:lnTo>
                    <a:pt x="30121" y="586829"/>
                  </a:lnTo>
                  <a:lnTo>
                    <a:pt x="8081" y="554144"/>
                  </a:lnTo>
                  <a:lnTo>
                    <a:pt x="0" y="514119"/>
                  </a:lnTo>
                  <a:lnTo>
                    <a:pt x="0" y="102827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363722" y="4920004"/>
            <a:ext cx="1095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4F4F4F"/>
                </a:solidFill>
                <a:latin typeface="Tahoma"/>
                <a:cs typeface="Tahoma"/>
              </a:rPr>
              <a:t>Bind</a:t>
            </a:r>
            <a:r>
              <a:rPr sz="1500" b="1" spc="-90" dirty="0">
                <a:solidFill>
                  <a:srgbClr val="4F4F4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4F4F4F"/>
                </a:solidFill>
                <a:latin typeface="Tahoma"/>
                <a:cs typeface="Tahoma"/>
              </a:rPr>
              <a:t>Mount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842795" y="2910761"/>
            <a:ext cx="681990" cy="427355"/>
            <a:chOff x="5842795" y="2910761"/>
            <a:chExt cx="681990" cy="427355"/>
          </a:xfrm>
        </p:grpSpPr>
        <p:sp>
          <p:nvSpPr>
            <p:cNvPr id="28" name="object 28"/>
            <p:cNvSpPr/>
            <p:nvPr/>
          </p:nvSpPr>
          <p:spPr>
            <a:xfrm>
              <a:off x="5848252" y="2916218"/>
              <a:ext cx="671195" cy="416559"/>
            </a:xfrm>
            <a:custGeom>
              <a:avLst/>
              <a:gdLst/>
              <a:ahLst/>
              <a:cxnLst/>
              <a:rect l="l" t="t" r="r" b="b"/>
              <a:pathLst>
                <a:path w="671195" h="416560">
                  <a:moveTo>
                    <a:pt x="462832" y="0"/>
                  </a:moveTo>
                  <a:lnTo>
                    <a:pt x="462832" y="104105"/>
                  </a:lnTo>
                  <a:lnTo>
                    <a:pt x="0" y="104105"/>
                  </a:lnTo>
                  <a:lnTo>
                    <a:pt x="0" y="312318"/>
                  </a:lnTo>
                  <a:lnTo>
                    <a:pt x="462832" y="312318"/>
                  </a:lnTo>
                  <a:lnTo>
                    <a:pt x="462832" y="416424"/>
                  </a:lnTo>
                  <a:lnTo>
                    <a:pt x="671071" y="208211"/>
                  </a:lnTo>
                  <a:lnTo>
                    <a:pt x="462832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8252" y="2916218"/>
              <a:ext cx="671195" cy="416559"/>
            </a:xfrm>
            <a:custGeom>
              <a:avLst/>
              <a:gdLst/>
              <a:ahLst/>
              <a:cxnLst/>
              <a:rect l="l" t="t" r="r" b="b"/>
              <a:pathLst>
                <a:path w="671195" h="416560">
                  <a:moveTo>
                    <a:pt x="0" y="104106"/>
                  </a:moveTo>
                  <a:lnTo>
                    <a:pt x="462832" y="104106"/>
                  </a:lnTo>
                  <a:lnTo>
                    <a:pt x="462832" y="0"/>
                  </a:lnTo>
                  <a:lnTo>
                    <a:pt x="671072" y="208212"/>
                  </a:lnTo>
                  <a:lnTo>
                    <a:pt x="462832" y="416424"/>
                  </a:lnTo>
                  <a:lnTo>
                    <a:pt x="462832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842795" y="3866704"/>
            <a:ext cx="681990" cy="427355"/>
            <a:chOff x="5842795" y="3866704"/>
            <a:chExt cx="681990" cy="427355"/>
          </a:xfrm>
        </p:grpSpPr>
        <p:sp>
          <p:nvSpPr>
            <p:cNvPr id="31" name="object 31"/>
            <p:cNvSpPr/>
            <p:nvPr/>
          </p:nvSpPr>
          <p:spPr>
            <a:xfrm>
              <a:off x="5848252" y="3872161"/>
              <a:ext cx="671195" cy="416559"/>
            </a:xfrm>
            <a:custGeom>
              <a:avLst/>
              <a:gdLst/>
              <a:ahLst/>
              <a:cxnLst/>
              <a:rect l="l" t="t" r="r" b="b"/>
              <a:pathLst>
                <a:path w="671195" h="416560">
                  <a:moveTo>
                    <a:pt x="462832" y="0"/>
                  </a:moveTo>
                  <a:lnTo>
                    <a:pt x="462832" y="104105"/>
                  </a:lnTo>
                  <a:lnTo>
                    <a:pt x="0" y="104105"/>
                  </a:lnTo>
                  <a:lnTo>
                    <a:pt x="0" y="312318"/>
                  </a:lnTo>
                  <a:lnTo>
                    <a:pt x="462832" y="312318"/>
                  </a:lnTo>
                  <a:lnTo>
                    <a:pt x="462832" y="416424"/>
                  </a:lnTo>
                  <a:lnTo>
                    <a:pt x="671071" y="208211"/>
                  </a:lnTo>
                  <a:lnTo>
                    <a:pt x="462832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48252" y="3872161"/>
              <a:ext cx="671195" cy="416559"/>
            </a:xfrm>
            <a:custGeom>
              <a:avLst/>
              <a:gdLst/>
              <a:ahLst/>
              <a:cxnLst/>
              <a:rect l="l" t="t" r="r" b="b"/>
              <a:pathLst>
                <a:path w="671195" h="416560">
                  <a:moveTo>
                    <a:pt x="0" y="104106"/>
                  </a:moveTo>
                  <a:lnTo>
                    <a:pt x="462832" y="104106"/>
                  </a:lnTo>
                  <a:lnTo>
                    <a:pt x="462832" y="0"/>
                  </a:lnTo>
                  <a:lnTo>
                    <a:pt x="671072" y="208212"/>
                  </a:lnTo>
                  <a:lnTo>
                    <a:pt x="462832" y="416424"/>
                  </a:lnTo>
                  <a:lnTo>
                    <a:pt x="462832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842795" y="4838361"/>
            <a:ext cx="681990" cy="427355"/>
            <a:chOff x="5842795" y="4838361"/>
            <a:chExt cx="681990" cy="427355"/>
          </a:xfrm>
        </p:grpSpPr>
        <p:sp>
          <p:nvSpPr>
            <p:cNvPr id="34" name="object 34"/>
            <p:cNvSpPr/>
            <p:nvPr/>
          </p:nvSpPr>
          <p:spPr>
            <a:xfrm>
              <a:off x="5848252" y="4843817"/>
              <a:ext cx="671195" cy="416559"/>
            </a:xfrm>
            <a:custGeom>
              <a:avLst/>
              <a:gdLst/>
              <a:ahLst/>
              <a:cxnLst/>
              <a:rect l="l" t="t" r="r" b="b"/>
              <a:pathLst>
                <a:path w="671195" h="416560">
                  <a:moveTo>
                    <a:pt x="462832" y="0"/>
                  </a:moveTo>
                  <a:lnTo>
                    <a:pt x="462832" y="104106"/>
                  </a:lnTo>
                  <a:lnTo>
                    <a:pt x="0" y="104106"/>
                  </a:lnTo>
                  <a:lnTo>
                    <a:pt x="0" y="312318"/>
                  </a:lnTo>
                  <a:lnTo>
                    <a:pt x="462832" y="312318"/>
                  </a:lnTo>
                  <a:lnTo>
                    <a:pt x="462832" y="416424"/>
                  </a:lnTo>
                  <a:lnTo>
                    <a:pt x="671071" y="208212"/>
                  </a:lnTo>
                  <a:lnTo>
                    <a:pt x="462832" y="0"/>
                  </a:lnTo>
                  <a:close/>
                </a:path>
              </a:pathLst>
            </a:custGeom>
            <a:solidFill>
              <a:srgbClr val="FFF9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48252" y="4843817"/>
              <a:ext cx="671195" cy="416559"/>
            </a:xfrm>
            <a:custGeom>
              <a:avLst/>
              <a:gdLst/>
              <a:ahLst/>
              <a:cxnLst/>
              <a:rect l="l" t="t" r="r" b="b"/>
              <a:pathLst>
                <a:path w="671195" h="416560">
                  <a:moveTo>
                    <a:pt x="0" y="104106"/>
                  </a:moveTo>
                  <a:lnTo>
                    <a:pt x="462832" y="104106"/>
                  </a:lnTo>
                  <a:lnTo>
                    <a:pt x="462832" y="0"/>
                  </a:lnTo>
                  <a:lnTo>
                    <a:pt x="671072" y="208212"/>
                  </a:lnTo>
                  <a:lnTo>
                    <a:pt x="462832" y="416424"/>
                  </a:lnTo>
                  <a:lnTo>
                    <a:pt x="462832" y="312318"/>
                  </a:lnTo>
                  <a:lnTo>
                    <a:pt x="0" y="312318"/>
                  </a:lnTo>
                  <a:lnTo>
                    <a:pt x="0" y="104106"/>
                  </a:lnTo>
                  <a:close/>
                </a:path>
              </a:pathLst>
            </a:custGeom>
            <a:ln w="10913">
              <a:solidFill>
                <a:srgbClr val="4F4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9">
            <a:extLst>
              <a:ext uri="{FF2B5EF4-FFF2-40B4-BE49-F238E27FC236}">
                <a16:creationId xmlns:a16="http://schemas.microsoft.com/office/drawing/2014/main" id="{AD50CA41-5A20-12D9-4F8D-3CF0AF3ACF4C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2525" y="1079557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Volumes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&amp;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spc="-40" dirty="0">
                <a:solidFill>
                  <a:schemeClr val="tx1"/>
                </a:solidFill>
              </a:rPr>
              <a:t>Bind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Mounts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55" dirty="0">
                <a:solidFill>
                  <a:schemeClr val="tx1"/>
                </a:solidFill>
              </a:rPr>
              <a:t>–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Quick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Overview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027059" y="2169844"/>
            <a:ext cx="2769870" cy="641985"/>
            <a:chOff x="1027059" y="2169844"/>
            <a:chExt cx="2769870" cy="641985"/>
          </a:xfrm>
        </p:grpSpPr>
        <p:sp>
          <p:nvSpPr>
            <p:cNvPr id="4" name="object 4"/>
            <p:cNvSpPr/>
            <p:nvPr/>
          </p:nvSpPr>
          <p:spPr>
            <a:xfrm>
              <a:off x="1039335" y="2182121"/>
              <a:ext cx="2745105" cy="617220"/>
            </a:xfrm>
            <a:custGeom>
              <a:avLst/>
              <a:gdLst/>
              <a:ahLst/>
              <a:cxnLst/>
              <a:rect l="l" t="t" r="r" b="b"/>
              <a:pathLst>
                <a:path w="2745104" h="617219">
                  <a:moveTo>
                    <a:pt x="2642265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9" y="616946"/>
                  </a:lnTo>
                  <a:lnTo>
                    <a:pt x="2642265" y="616946"/>
                  </a:lnTo>
                  <a:lnTo>
                    <a:pt x="2682295" y="608866"/>
                  </a:lnTo>
                  <a:lnTo>
                    <a:pt x="2714983" y="586829"/>
                  </a:lnTo>
                  <a:lnTo>
                    <a:pt x="2737023" y="554144"/>
                  </a:lnTo>
                  <a:lnTo>
                    <a:pt x="2745105" y="514120"/>
                  </a:lnTo>
                  <a:lnTo>
                    <a:pt x="2745105" y="102825"/>
                  </a:lnTo>
                  <a:lnTo>
                    <a:pt x="2737023" y="62801"/>
                  </a:lnTo>
                  <a:lnTo>
                    <a:pt x="2714983" y="30117"/>
                  </a:lnTo>
                  <a:lnTo>
                    <a:pt x="2682295" y="8080"/>
                  </a:lnTo>
                  <a:lnTo>
                    <a:pt x="2642265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9335" y="2182121"/>
              <a:ext cx="2745105" cy="617220"/>
            </a:xfrm>
            <a:custGeom>
              <a:avLst/>
              <a:gdLst/>
              <a:ahLst/>
              <a:cxnLst/>
              <a:rect l="l" t="t" r="r" b="b"/>
              <a:pathLst>
                <a:path w="2745104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7"/>
                  </a:lnTo>
                  <a:lnTo>
                    <a:pt x="62809" y="8080"/>
                  </a:lnTo>
                  <a:lnTo>
                    <a:pt x="102839" y="0"/>
                  </a:lnTo>
                  <a:lnTo>
                    <a:pt x="2642265" y="0"/>
                  </a:lnTo>
                  <a:lnTo>
                    <a:pt x="2682295" y="8080"/>
                  </a:lnTo>
                  <a:lnTo>
                    <a:pt x="2714984" y="30117"/>
                  </a:lnTo>
                  <a:lnTo>
                    <a:pt x="2737023" y="62801"/>
                  </a:lnTo>
                  <a:lnTo>
                    <a:pt x="2745104" y="102825"/>
                  </a:lnTo>
                  <a:lnTo>
                    <a:pt x="2745104" y="514120"/>
                  </a:lnTo>
                  <a:lnTo>
                    <a:pt x="2737023" y="554145"/>
                  </a:lnTo>
                  <a:lnTo>
                    <a:pt x="2714984" y="586829"/>
                  </a:lnTo>
                  <a:lnTo>
                    <a:pt x="2682295" y="608865"/>
                  </a:lnTo>
                  <a:lnTo>
                    <a:pt x="2642265" y="616946"/>
                  </a:lnTo>
                  <a:lnTo>
                    <a:pt x="102839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11465" y="2359684"/>
            <a:ext cx="19977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Anonymous</a:t>
            </a:r>
            <a:r>
              <a:rPr sz="15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55520" y="2169844"/>
            <a:ext cx="2769870" cy="641985"/>
            <a:chOff x="3955520" y="2169844"/>
            <a:chExt cx="2769870" cy="641985"/>
          </a:xfrm>
        </p:grpSpPr>
        <p:sp>
          <p:nvSpPr>
            <p:cNvPr id="8" name="object 8"/>
            <p:cNvSpPr/>
            <p:nvPr/>
          </p:nvSpPr>
          <p:spPr>
            <a:xfrm>
              <a:off x="3967797" y="2182121"/>
              <a:ext cx="2745105" cy="617220"/>
            </a:xfrm>
            <a:custGeom>
              <a:avLst/>
              <a:gdLst/>
              <a:ahLst/>
              <a:cxnLst/>
              <a:rect l="l" t="t" r="r" b="b"/>
              <a:pathLst>
                <a:path w="2745104" h="617219">
                  <a:moveTo>
                    <a:pt x="2642265" y="0"/>
                  </a:moveTo>
                  <a:lnTo>
                    <a:pt x="102839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9" y="616946"/>
                  </a:lnTo>
                  <a:lnTo>
                    <a:pt x="2642265" y="616946"/>
                  </a:lnTo>
                  <a:lnTo>
                    <a:pt x="2682294" y="608866"/>
                  </a:lnTo>
                  <a:lnTo>
                    <a:pt x="2714983" y="586829"/>
                  </a:lnTo>
                  <a:lnTo>
                    <a:pt x="2737023" y="554144"/>
                  </a:lnTo>
                  <a:lnTo>
                    <a:pt x="2745105" y="514120"/>
                  </a:lnTo>
                  <a:lnTo>
                    <a:pt x="2745105" y="102825"/>
                  </a:lnTo>
                  <a:lnTo>
                    <a:pt x="2737023" y="62801"/>
                  </a:lnTo>
                  <a:lnTo>
                    <a:pt x="2714983" y="30117"/>
                  </a:lnTo>
                  <a:lnTo>
                    <a:pt x="2682294" y="8080"/>
                  </a:lnTo>
                  <a:lnTo>
                    <a:pt x="2642265" y="0"/>
                  </a:lnTo>
                  <a:close/>
                </a:path>
              </a:pathLst>
            </a:custGeom>
            <a:solidFill>
              <a:srgbClr val="E2A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7797" y="2182121"/>
              <a:ext cx="2745105" cy="617220"/>
            </a:xfrm>
            <a:custGeom>
              <a:avLst/>
              <a:gdLst/>
              <a:ahLst/>
              <a:cxnLst/>
              <a:rect l="l" t="t" r="r" b="b"/>
              <a:pathLst>
                <a:path w="2745104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7"/>
                  </a:lnTo>
                  <a:lnTo>
                    <a:pt x="62809" y="8080"/>
                  </a:lnTo>
                  <a:lnTo>
                    <a:pt x="102839" y="0"/>
                  </a:lnTo>
                  <a:lnTo>
                    <a:pt x="2642265" y="0"/>
                  </a:lnTo>
                  <a:lnTo>
                    <a:pt x="2682295" y="8080"/>
                  </a:lnTo>
                  <a:lnTo>
                    <a:pt x="2714984" y="30117"/>
                  </a:lnTo>
                  <a:lnTo>
                    <a:pt x="2737023" y="62801"/>
                  </a:lnTo>
                  <a:lnTo>
                    <a:pt x="2745104" y="102825"/>
                  </a:lnTo>
                  <a:lnTo>
                    <a:pt x="2745104" y="514120"/>
                  </a:lnTo>
                  <a:lnTo>
                    <a:pt x="2737023" y="554145"/>
                  </a:lnTo>
                  <a:lnTo>
                    <a:pt x="2714984" y="586829"/>
                  </a:lnTo>
                  <a:lnTo>
                    <a:pt x="2682295" y="608865"/>
                  </a:lnTo>
                  <a:lnTo>
                    <a:pt x="2642265" y="616946"/>
                  </a:lnTo>
                  <a:lnTo>
                    <a:pt x="102839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59571" y="2359684"/>
            <a:ext cx="1558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Named</a:t>
            </a:r>
            <a:r>
              <a:rPr sz="15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83982" y="2169844"/>
            <a:ext cx="2769870" cy="641985"/>
            <a:chOff x="6883982" y="2169844"/>
            <a:chExt cx="2769870" cy="641985"/>
          </a:xfrm>
        </p:grpSpPr>
        <p:sp>
          <p:nvSpPr>
            <p:cNvPr id="12" name="object 12"/>
            <p:cNvSpPr/>
            <p:nvPr/>
          </p:nvSpPr>
          <p:spPr>
            <a:xfrm>
              <a:off x="6896258" y="2182121"/>
              <a:ext cx="2745105" cy="617220"/>
            </a:xfrm>
            <a:custGeom>
              <a:avLst/>
              <a:gdLst/>
              <a:ahLst/>
              <a:cxnLst/>
              <a:rect l="l" t="t" r="r" b="b"/>
              <a:pathLst>
                <a:path w="2745104" h="617219">
                  <a:moveTo>
                    <a:pt x="2642265" y="0"/>
                  </a:moveTo>
                  <a:lnTo>
                    <a:pt x="102838" y="0"/>
                  </a:lnTo>
                  <a:lnTo>
                    <a:pt x="62809" y="8080"/>
                  </a:lnTo>
                  <a:lnTo>
                    <a:pt x="30120" y="30117"/>
                  </a:lnTo>
                  <a:lnTo>
                    <a:pt x="8081" y="62801"/>
                  </a:lnTo>
                  <a:lnTo>
                    <a:pt x="0" y="102825"/>
                  </a:lnTo>
                  <a:lnTo>
                    <a:pt x="0" y="514120"/>
                  </a:lnTo>
                  <a:lnTo>
                    <a:pt x="8081" y="554144"/>
                  </a:lnTo>
                  <a:lnTo>
                    <a:pt x="30120" y="586829"/>
                  </a:lnTo>
                  <a:lnTo>
                    <a:pt x="62809" y="608866"/>
                  </a:lnTo>
                  <a:lnTo>
                    <a:pt x="102838" y="616946"/>
                  </a:lnTo>
                  <a:lnTo>
                    <a:pt x="2642265" y="616946"/>
                  </a:lnTo>
                  <a:lnTo>
                    <a:pt x="2682294" y="608866"/>
                  </a:lnTo>
                  <a:lnTo>
                    <a:pt x="2714982" y="586829"/>
                  </a:lnTo>
                  <a:lnTo>
                    <a:pt x="2737022" y="554144"/>
                  </a:lnTo>
                  <a:lnTo>
                    <a:pt x="2745103" y="514120"/>
                  </a:lnTo>
                  <a:lnTo>
                    <a:pt x="2745103" y="102825"/>
                  </a:lnTo>
                  <a:lnTo>
                    <a:pt x="2737022" y="62801"/>
                  </a:lnTo>
                  <a:lnTo>
                    <a:pt x="2714982" y="30117"/>
                  </a:lnTo>
                  <a:lnTo>
                    <a:pt x="2682294" y="8080"/>
                  </a:lnTo>
                  <a:lnTo>
                    <a:pt x="2642265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6258" y="2182121"/>
              <a:ext cx="2745105" cy="617220"/>
            </a:xfrm>
            <a:custGeom>
              <a:avLst/>
              <a:gdLst/>
              <a:ahLst/>
              <a:cxnLst/>
              <a:rect l="l" t="t" r="r" b="b"/>
              <a:pathLst>
                <a:path w="2745104" h="617219">
                  <a:moveTo>
                    <a:pt x="0" y="102825"/>
                  </a:moveTo>
                  <a:lnTo>
                    <a:pt x="8081" y="62801"/>
                  </a:lnTo>
                  <a:lnTo>
                    <a:pt x="30120" y="30117"/>
                  </a:lnTo>
                  <a:lnTo>
                    <a:pt x="62809" y="8080"/>
                  </a:lnTo>
                  <a:lnTo>
                    <a:pt x="102839" y="0"/>
                  </a:lnTo>
                  <a:lnTo>
                    <a:pt x="2642265" y="0"/>
                  </a:lnTo>
                  <a:lnTo>
                    <a:pt x="2682295" y="8080"/>
                  </a:lnTo>
                  <a:lnTo>
                    <a:pt x="2714984" y="30117"/>
                  </a:lnTo>
                  <a:lnTo>
                    <a:pt x="2737023" y="62801"/>
                  </a:lnTo>
                  <a:lnTo>
                    <a:pt x="2745104" y="102825"/>
                  </a:lnTo>
                  <a:lnTo>
                    <a:pt x="2745104" y="514120"/>
                  </a:lnTo>
                  <a:lnTo>
                    <a:pt x="2737023" y="554145"/>
                  </a:lnTo>
                  <a:lnTo>
                    <a:pt x="2714984" y="586829"/>
                  </a:lnTo>
                  <a:lnTo>
                    <a:pt x="2682295" y="608865"/>
                  </a:lnTo>
                  <a:lnTo>
                    <a:pt x="2642265" y="616946"/>
                  </a:lnTo>
                  <a:lnTo>
                    <a:pt x="102839" y="616946"/>
                  </a:lnTo>
                  <a:lnTo>
                    <a:pt x="62809" y="608865"/>
                  </a:lnTo>
                  <a:lnTo>
                    <a:pt x="30120" y="586829"/>
                  </a:lnTo>
                  <a:lnTo>
                    <a:pt x="8081" y="554145"/>
                  </a:lnTo>
                  <a:lnTo>
                    <a:pt x="0" y="514120"/>
                  </a:lnTo>
                  <a:lnTo>
                    <a:pt x="0" y="10282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70844" y="2359684"/>
            <a:ext cx="11931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Bind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Mounts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27059" y="2942488"/>
            <a:ext cx="2769870" cy="842010"/>
            <a:chOff x="1027059" y="2942488"/>
            <a:chExt cx="2769870" cy="842010"/>
          </a:xfrm>
        </p:grpSpPr>
        <p:sp>
          <p:nvSpPr>
            <p:cNvPr id="16" name="object 16"/>
            <p:cNvSpPr/>
            <p:nvPr/>
          </p:nvSpPr>
          <p:spPr>
            <a:xfrm>
              <a:off x="1039335" y="2954765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4" y="0"/>
                  </a:moveTo>
                  <a:lnTo>
                    <a:pt x="136210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6" y="790857"/>
                  </a:lnTo>
                  <a:lnTo>
                    <a:pt x="93157" y="810191"/>
                  </a:lnTo>
                  <a:lnTo>
                    <a:pt x="136210" y="817134"/>
                  </a:lnTo>
                  <a:lnTo>
                    <a:pt x="2608894" y="817134"/>
                  </a:lnTo>
                  <a:lnTo>
                    <a:pt x="2651947" y="810191"/>
                  </a:lnTo>
                  <a:lnTo>
                    <a:pt x="2689338" y="790857"/>
                  </a:lnTo>
                  <a:lnTo>
                    <a:pt x="2718824" y="761375"/>
                  </a:lnTo>
                  <a:lnTo>
                    <a:pt x="2738161" y="723989"/>
                  </a:lnTo>
                  <a:lnTo>
                    <a:pt x="2745105" y="680942"/>
                  </a:lnTo>
                  <a:lnTo>
                    <a:pt x="2745105" y="136192"/>
                  </a:lnTo>
                  <a:lnTo>
                    <a:pt x="2738161" y="93144"/>
                  </a:lnTo>
                  <a:lnTo>
                    <a:pt x="2718824" y="55758"/>
                  </a:lnTo>
                  <a:lnTo>
                    <a:pt x="2689338" y="26277"/>
                  </a:lnTo>
                  <a:lnTo>
                    <a:pt x="2651947" y="6943"/>
                  </a:lnTo>
                  <a:lnTo>
                    <a:pt x="260889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9335" y="2954765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83907" y="3115588"/>
            <a:ext cx="22536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marR="5080" indent="-40132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Created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specifically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for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a single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27059" y="3863510"/>
            <a:ext cx="2769870" cy="842010"/>
            <a:chOff x="1027059" y="3863510"/>
            <a:chExt cx="2769870" cy="842010"/>
          </a:xfrm>
        </p:grpSpPr>
        <p:sp>
          <p:nvSpPr>
            <p:cNvPr id="20" name="object 20"/>
            <p:cNvSpPr/>
            <p:nvPr/>
          </p:nvSpPr>
          <p:spPr>
            <a:xfrm>
              <a:off x="1039335" y="3875787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4" y="0"/>
                  </a:moveTo>
                  <a:lnTo>
                    <a:pt x="136210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3"/>
                  </a:lnTo>
                  <a:lnTo>
                    <a:pt x="6944" y="723990"/>
                  </a:lnTo>
                  <a:lnTo>
                    <a:pt x="26280" y="761376"/>
                  </a:lnTo>
                  <a:lnTo>
                    <a:pt x="55766" y="790858"/>
                  </a:lnTo>
                  <a:lnTo>
                    <a:pt x="93157" y="810192"/>
                  </a:lnTo>
                  <a:lnTo>
                    <a:pt x="136210" y="817135"/>
                  </a:lnTo>
                  <a:lnTo>
                    <a:pt x="2608894" y="817135"/>
                  </a:lnTo>
                  <a:lnTo>
                    <a:pt x="2651947" y="810192"/>
                  </a:lnTo>
                  <a:lnTo>
                    <a:pt x="2689338" y="790858"/>
                  </a:lnTo>
                  <a:lnTo>
                    <a:pt x="2718824" y="761376"/>
                  </a:lnTo>
                  <a:lnTo>
                    <a:pt x="2738161" y="723990"/>
                  </a:lnTo>
                  <a:lnTo>
                    <a:pt x="2745105" y="680943"/>
                  </a:lnTo>
                  <a:lnTo>
                    <a:pt x="2745105" y="136193"/>
                  </a:lnTo>
                  <a:lnTo>
                    <a:pt x="2738161" y="93146"/>
                  </a:lnTo>
                  <a:lnTo>
                    <a:pt x="2718824" y="55759"/>
                  </a:lnTo>
                  <a:lnTo>
                    <a:pt x="2689338" y="26277"/>
                  </a:lnTo>
                  <a:lnTo>
                    <a:pt x="2651947" y="6943"/>
                  </a:lnTo>
                  <a:lnTo>
                    <a:pt x="260889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39335" y="3875787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53211" y="3917212"/>
            <a:ext cx="231838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Survives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container </a:t>
            </a:r>
            <a:r>
              <a:rPr sz="1500" spc="-30" dirty="0">
                <a:solidFill>
                  <a:srgbClr val="FA923F"/>
                </a:solidFill>
                <a:latin typeface="Verdana"/>
                <a:cs typeface="Verdana"/>
              </a:rPr>
              <a:t>shutdown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FA923F"/>
                </a:solidFill>
                <a:latin typeface="Verdana"/>
                <a:cs typeface="Verdana"/>
              </a:rPr>
              <a:t>/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restart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unless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--</a:t>
            </a:r>
            <a:r>
              <a:rPr sz="1500" spc="-125" dirty="0">
                <a:solidFill>
                  <a:srgbClr val="FA923F"/>
                </a:solidFill>
                <a:latin typeface="Verdana"/>
                <a:cs typeface="Verdana"/>
              </a:rPr>
              <a:t>rm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is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used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27059" y="4784533"/>
            <a:ext cx="2769870" cy="842010"/>
            <a:chOff x="1027059" y="4784533"/>
            <a:chExt cx="2769870" cy="842010"/>
          </a:xfrm>
        </p:grpSpPr>
        <p:sp>
          <p:nvSpPr>
            <p:cNvPr id="24" name="object 24"/>
            <p:cNvSpPr/>
            <p:nvPr/>
          </p:nvSpPr>
          <p:spPr>
            <a:xfrm>
              <a:off x="1039335" y="4796809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4" y="0"/>
                  </a:moveTo>
                  <a:lnTo>
                    <a:pt x="136210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6" y="790858"/>
                  </a:lnTo>
                  <a:lnTo>
                    <a:pt x="93157" y="810192"/>
                  </a:lnTo>
                  <a:lnTo>
                    <a:pt x="136210" y="817135"/>
                  </a:lnTo>
                  <a:lnTo>
                    <a:pt x="2608894" y="817135"/>
                  </a:lnTo>
                  <a:lnTo>
                    <a:pt x="2651947" y="810192"/>
                  </a:lnTo>
                  <a:lnTo>
                    <a:pt x="2689338" y="790858"/>
                  </a:lnTo>
                  <a:lnTo>
                    <a:pt x="2718824" y="761376"/>
                  </a:lnTo>
                  <a:lnTo>
                    <a:pt x="2738161" y="723989"/>
                  </a:lnTo>
                  <a:lnTo>
                    <a:pt x="2745105" y="680942"/>
                  </a:lnTo>
                  <a:lnTo>
                    <a:pt x="2745105" y="136193"/>
                  </a:lnTo>
                  <a:lnTo>
                    <a:pt x="2738161" y="93146"/>
                  </a:lnTo>
                  <a:lnTo>
                    <a:pt x="2718824" y="55759"/>
                  </a:lnTo>
                  <a:lnTo>
                    <a:pt x="2689338" y="26277"/>
                  </a:lnTo>
                  <a:lnTo>
                    <a:pt x="2651947" y="6943"/>
                  </a:lnTo>
                  <a:lnTo>
                    <a:pt x="260889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39335" y="4796809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246390" y="4956580"/>
            <a:ext cx="2329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3420" marR="5080" indent="-681355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Can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not</a:t>
            </a:r>
            <a:r>
              <a:rPr sz="1500" spc="-9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be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A923F"/>
                </a:solidFill>
                <a:latin typeface="Verdana"/>
                <a:cs typeface="Verdana"/>
              </a:rPr>
              <a:t>shared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across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27059" y="5705556"/>
            <a:ext cx="2769870" cy="842010"/>
            <a:chOff x="1027059" y="5705556"/>
            <a:chExt cx="2769870" cy="842010"/>
          </a:xfrm>
        </p:grpSpPr>
        <p:sp>
          <p:nvSpPr>
            <p:cNvPr id="28" name="object 28"/>
            <p:cNvSpPr/>
            <p:nvPr/>
          </p:nvSpPr>
          <p:spPr>
            <a:xfrm>
              <a:off x="1039335" y="5717833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4" y="0"/>
                  </a:moveTo>
                  <a:lnTo>
                    <a:pt x="136210" y="0"/>
                  </a:lnTo>
                  <a:lnTo>
                    <a:pt x="93157" y="6943"/>
                  </a:lnTo>
                  <a:lnTo>
                    <a:pt x="55766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6" y="790857"/>
                  </a:lnTo>
                  <a:lnTo>
                    <a:pt x="93157" y="810191"/>
                  </a:lnTo>
                  <a:lnTo>
                    <a:pt x="136210" y="817135"/>
                  </a:lnTo>
                  <a:lnTo>
                    <a:pt x="2608894" y="817135"/>
                  </a:lnTo>
                  <a:lnTo>
                    <a:pt x="2651947" y="810191"/>
                  </a:lnTo>
                  <a:lnTo>
                    <a:pt x="2689338" y="790857"/>
                  </a:lnTo>
                  <a:lnTo>
                    <a:pt x="2718824" y="761376"/>
                  </a:lnTo>
                  <a:lnTo>
                    <a:pt x="2738161" y="723989"/>
                  </a:lnTo>
                  <a:lnTo>
                    <a:pt x="2745105" y="680942"/>
                  </a:lnTo>
                  <a:lnTo>
                    <a:pt x="2745105" y="136192"/>
                  </a:lnTo>
                  <a:lnTo>
                    <a:pt x="2738161" y="93144"/>
                  </a:lnTo>
                  <a:lnTo>
                    <a:pt x="2718824" y="55758"/>
                  </a:lnTo>
                  <a:lnTo>
                    <a:pt x="2689338" y="26277"/>
                  </a:lnTo>
                  <a:lnTo>
                    <a:pt x="2651947" y="6943"/>
                  </a:lnTo>
                  <a:lnTo>
                    <a:pt x="2608894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39335" y="5717833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254576" y="5758203"/>
            <a:ext cx="231203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270" algn="ctr">
              <a:lnSpc>
                <a:spcPct val="102699"/>
              </a:lnSpc>
              <a:spcBef>
                <a:spcPts val="50"/>
              </a:spcBef>
            </a:pP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Since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it’s 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anonymous,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it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can’t</a:t>
            </a:r>
            <a:r>
              <a:rPr sz="1500" spc="-9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be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re-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used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(even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on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same</a:t>
            </a:r>
            <a:r>
              <a:rPr sz="1500" spc="-10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A923F"/>
                </a:solidFill>
                <a:latin typeface="Verdana"/>
                <a:cs typeface="Verdana"/>
              </a:rPr>
              <a:t>image)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55520" y="2942488"/>
            <a:ext cx="2769870" cy="842010"/>
            <a:chOff x="3955520" y="2942488"/>
            <a:chExt cx="2769870" cy="842010"/>
          </a:xfrm>
        </p:grpSpPr>
        <p:sp>
          <p:nvSpPr>
            <p:cNvPr id="32" name="object 32"/>
            <p:cNvSpPr/>
            <p:nvPr/>
          </p:nvSpPr>
          <p:spPr>
            <a:xfrm>
              <a:off x="3967797" y="2954765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5" y="790857"/>
                  </a:lnTo>
                  <a:lnTo>
                    <a:pt x="93156" y="810191"/>
                  </a:lnTo>
                  <a:lnTo>
                    <a:pt x="136210" y="817134"/>
                  </a:lnTo>
                  <a:lnTo>
                    <a:pt x="2608893" y="817134"/>
                  </a:lnTo>
                  <a:lnTo>
                    <a:pt x="2651946" y="810191"/>
                  </a:lnTo>
                  <a:lnTo>
                    <a:pt x="2689338" y="790857"/>
                  </a:lnTo>
                  <a:lnTo>
                    <a:pt x="2718824" y="761375"/>
                  </a:lnTo>
                  <a:lnTo>
                    <a:pt x="2738160" y="723989"/>
                  </a:lnTo>
                  <a:lnTo>
                    <a:pt x="2745105" y="680942"/>
                  </a:lnTo>
                  <a:lnTo>
                    <a:pt x="2745105" y="136192"/>
                  </a:lnTo>
                  <a:lnTo>
                    <a:pt x="2738160" y="93144"/>
                  </a:lnTo>
                  <a:lnTo>
                    <a:pt x="2718824" y="55758"/>
                  </a:lnTo>
                  <a:lnTo>
                    <a:pt x="2689338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7797" y="2954765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5792" y="2996715"/>
            <a:ext cx="218821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spc="-45" dirty="0">
                <a:solidFill>
                  <a:srgbClr val="E2A778"/>
                </a:solidFill>
                <a:latin typeface="Verdana"/>
                <a:cs typeface="Verdana"/>
              </a:rPr>
              <a:t>Created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E2A778"/>
                </a:solidFill>
                <a:latin typeface="Verdana"/>
                <a:cs typeface="Verdana"/>
              </a:rPr>
              <a:t>in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general</a:t>
            </a:r>
            <a:r>
              <a:rPr sz="1500" spc="-9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E2A778"/>
                </a:solidFill>
                <a:latin typeface="Verdana"/>
                <a:cs typeface="Verdana"/>
              </a:rPr>
              <a:t>–</a:t>
            </a:r>
            <a:r>
              <a:rPr sz="1500" spc="-7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E2A778"/>
                </a:solidFill>
                <a:latin typeface="Verdana"/>
                <a:cs typeface="Verdana"/>
              </a:rPr>
              <a:t>not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tied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E2A778"/>
                </a:solidFill>
                <a:latin typeface="Verdana"/>
                <a:cs typeface="Verdana"/>
              </a:rPr>
              <a:t>to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any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2A778"/>
                </a:solidFill>
                <a:latin typeface="Verdana"/>
                <a:cs typeface="Verdana"/>
              </a:rPr>
              <a:t>specific 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955520" y="3863510"/>
            <a:ext cx="2769870" cy="842010"/>
            <a:chOff x="3955520" y="3863510"/>
            <a:chExt cx="2769870" cy="842010"/>
          </a:xfrm>
        </p:grpSpPr>
        <p:sp>
          <p:nvSpPr>
            <p:cNvPr id="36" name="object 36"/>
            <p:cNvSpPr/>
            <p:nvPr/>
          </p:nvSpPr>
          <p:spPr>
            <a:xfrm>
              <a:off x="3967797" y="3875787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3"/>
                  </a:lnTo>
                  <a:lnTo>
                    <a:pt x="6944" y="723990"/>
                  </a:lnTo>
                  <a:lnTo>
                    <a:pt x="26280" y="761376"/>
                  </a:lnTo>
                  <a:lnTo>
                    <a:pt x="55765" y="790858"/>
                  </a:lnTo>
                  <a:lnTo>
                    <a:pt x="93156" y="810192"/>
                  </a:lnTo>
                  <a:lnTo>
                    <a:pt x="136210" y="817135"/>
                  </a:lnTo>
                  <a:lnTo>
                    <a:pt x="2608893" y="817135"/>
                  </a:lnTo>
                  <a:lnTo>
                    <a:pt x="2651946" y="810192"/>
                  </a:lnTo>
                  <a:lnTo>
                    <a:pt x="2689338" y="790858"/>
                  </a:lnTo>
                  <a:lnTo>
                    <a:pt x="2718824" y="761376"/>
                  </a:lnTo>
                  <a:lnTo>
                    <a:pt x="2738160" y="723990"/>
                  </a:lnTo>
                  <a:lnTo>
                    <a:pt x="2745105" y="680943"/>
                  </a:lnTo>
                  <a:lnTo>
                    <a:pt x="2745105" y="136193"/>
                  </a:lnTo>
                  <a:lnTo>
                    <a:pt x="2738160" y="93146"/>
                  </a:lnTo>
                  <a:lnTo>
                    <a:pt x="2718824" y="55759"/>
                  </a:lnTo>
                  <a:lnTo>
                    <a:pt x="2689338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967797" y="3875787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89449" y="3917212"/>
            <a:ext cx="210058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635" algn="ctr">
              <a:lnSpc>
                <a:spcPct val="102699"/>
              </a:lnSpc>
              <a:spcBef>
                <a:spcPts val="50"/>
              </a:spcBef>
            </a:pPr>
            <a:r>
              <a:rPr sz="1500" spc="-70" dirty="0">
                <a:solidFill>
                  <a:srgbClr val="E2A778"/>
                </a:solidFill>
                <a:latin typeface="Verdana"/>
                <a:cs typeface="Verdana"/>
              </a:rPr>
              <a:t>Survives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E2A778"/>
                </a:solidFill>
                <a:latin typeface="Verdana"/>
                <a:cs typeface="Verdana"/>
              </a:rPr>
              <a:t>container </a:t>
            </a:r>
            <a:r>
              <a:rPr sz="1500" spc="-30" dirty="0">
                <a:solidFill>
                  <a:srgbClr val="E2A778"/>
                </a:solidFill>
                <a:latin typeface="Verdana"/>
                <a:cs typeface="Verdana"/>
              </a:rPr>
              <a:t>shutdown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E2A778"/>
                </a:solidFill>
                <a:latin typeface="Verdana"/>
                <a:cs typeface="Verdana"/>
              </a:rPr>
              <a:t>/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E2A778"/>
                </a:solidFill>
                <a:latin typeface="Verdana"/>
                <a:cs typeface="Verdana"/>
              </a:rPr>
              <a:t>restart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–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removal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via</a:t>
            </a:r>
            <a:r>
              <a:rPr sz="1500" spc="-7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Docker</a:t>
            </a:r>
            <a:r>
              <a:rPr sz="1500" spc="-8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E2A778"/>
                </a:solidFill>
                <a:latin typeface="Verdana"/>
                <a:cs typeface="Verdana"/>
              </a:rPr>
              <a:t>CLI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55520" y="4784533"/>
            <a:ext cx="2769870" cy="842010"/>
            <a:chOff x="3955520" y="4784533"/>
            <a:chExt cx="2769870" cy="842010"/>
          </a:xfrm>
        </p:grpSpPr>
        <p:sp>
          <p:nvSpPr>
            <p:cNvPr id="40" name="object 40"/>
            <p:cNvSpPr/>
            <p:nvPr/>
          </p:nvSpPr>
          <p:spPr>
            <a:xfrm>
              <a:off x="3967797" y="4796809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5" y="790858"/>
                  </a:lnTo>
                  <a:lnTo>
                    <a:pt x="93156" y="810192"/>
                  </a:lnTo>
                  <a:lnTo>
                    <a:pt x="136210" y="817135"/>
                  </a:lnTo>
                  <a:lnTo>
                    <a:pt x="2608893" y="817135"/>
                  </a:lnTo>
                  <a:lnTo>
                    <a:pt x="2651946" y="810192"/>
                  </a:lnTo>
                  <a:lnTo>
                    <a:pt x="2689338" y="790858"/>
                  </a:lnTo>
                  <a:lnTo>
                    <a:pt x="2718824" y="761376"/>
                  </a:lnTo>
                  <a:lnTo>
                    <a:pt x="2738160" y="723989"/>
                  </a:lnTo>
                  <a:lnTo>
                    <a:pt x="2745105" y="680942"/>
                  </a:lnTo>
                  <a:lnTo>
                    <a:pt x="2745105" y="136193"/>
                  </a:lnTo>
                  <a:lnTo>
                    <a:pt x="2738160" y="93146"/>
                  </a:lnTo>
                  <a:lnTo>
                    <a:pt x="2718824" y="55759"/>
                  </a:lnTo>
                  <a:lnTo>
                    <a:pt x="2689338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7797" y="4796809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48111" y="4956580"/>
            <a:ext cx="1982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E2A778"/>
                </a:solidFill>
                <a:latin typeface="Verdana"/>
                <a:cs typeface="Verdana"/>
              </a:rPr>
              <a:t>Can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E2A778"/>
                </a:solidFill>
                <a:latin typeface="Verdana"/>
                <a:cs typeface="Verdana"/>
              </a:rPr>
              <a:t>be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E2A778"/>
                </a:solidFill>
                <a:latin typeface="Verdana"/>
                <a:cs typeface="Verdana"/>
              </a:rPr>
              <a:t>shared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E2A778"/>
                </a:solidFill>
                <a:latin typeface="Verdana"/>
                <a:cs typeface="Verdana"/>
              </a:rPr>
              <a:t>across </a:t>
            </a:r>
            <a:r>
              <a:rPr sz="1500" spc="-10" dirty="0">
                <a:solidFill>
                  <a:srgbClr val="E2A778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955520" y="5705556"/>
            <a:ext cx="2769870" cy="842010"/>
            <a:chOff x="3955520" y="5705556"/>
            <a:chExt cx="2769870" cy="842010"/>
          </a:xfrm>
        </p:grpSpPr>
        <p:sp>
          <p:nvSpPr>
            <p:cNvPr id="44" name="object 44"/>
            <p:cNvSpPr/>
            <p:nvPr/>
          </p:nvSpPr>
          <p:spPr>
            <a:xfrm>
              <a:off x="3967797" y="5717833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5" y="790857"/>
                  </a:lnTo>
                  <a:lnTo>
                    <a:pt x="93156" y="810191"/>
                  </a:lnTo>
                  <a:lnTo>
                    <a:pt x="136210" y="817135"/>
                  </a:lnTo>
                  <a:lnTo>
                    <a:pt x="2608893" y="817135"/>
                  </a:lnTo>
                  <a:lnTo>
                    <a:pt x="2651946" y="810191"/>
                  </a:lnTo>
                  <a:lnTo>
                    <a:pt x="2689338" y="790857"/>
                  </a:lnTo>
                  <a:lnTo>
                    <a:pt x="2718824" y="761376"/>
                  </a:lnTo>
                  <a:lnTo>
                    <a:pt x="2738160" y="723989"/>
                  </a:lnTo>
                  <a:lnTo>
                    <a:pt x="2745105" y="680942"/>
                  </a:lnTo>
                  <a:lnTo>
                    <a:pt x="2745105" y="136192"/>
                  </a:lnTo>
                  <a:lnTo>
                    <a:pt x="2738160" y="93144"/>
                  </a:lnTo>
                  <a:lnTo>
                    <a:pt x="2718824" y="55758"/>
                  </a:lnTo>
                  <a:lnTo>
                    <a:pt x="2689338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F9E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7797" y="5717833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E2A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146201" y="5877076"/>
            <a:ext cx="2386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65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E2A778"/>
                </a:solidFill>
                <a:latin typeface="Verdana"/>
                <a:cs typeface="Verdana"/>
              </a:rPr>
              <a:t>Can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E2A778"/>
                </a:solidFill>
                <a:latin typeface="Verdana"/>
                <a:cs typeface="Verdana"/>
              </a:rPr>
              <a:t>be</a:t>
            </a:r>
            <a:r>
              <a:rPr sz="1500" spc="-9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re-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used</a:t>
            </a:r>
            <a:r>
              <a:rPr sz="1500" spc="-8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E2A778"/>
                </a:solidFill>
                <a:latin typeface="Verdana"/>
                <a:cs typeface="Verdana"/>
              </a:rPr>
              <a:t>for</a:t>
            </a:r>
            <a:r>
              <a:rPr sz="1500" spc="-9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E2A778"/>
                </a:solidFill>
                <a:latin typeface="Verdana"/>
                <a:cs typeface="Verdana"/>
              </a:rPr>
              <a:t>same </a:t>
            </a:r>
            <a:r>
              <a:rPr sz="1500" spc="-50" dirty="0">
                <a:solidFill>
                  <a:srgbClr val="E2A778"/>
                </a:solidFill>
                <a:latin typeface="Verdana"/>
                <a:cs typeface="Verdana"/>
              </a:rPr>
              <a:t>container</a:t>
            </a:r>
            <a:r>
              <a:rPr sz="1500" spc="-75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(across</a:t>
            </a:r>
            <a:r>
              <a:rPr sz="1500" spc="-70" dirty="0">
                <a:solidFill>
                  <a:srgbClr val="E2A778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E2A778"/>
                </a:solidFill>
                <a:latin typeface="Verdana"/>
                <a:cs typeface="Verdana"/>
              </a:rPr>
              <a:t>restarts)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883982" y="2942488"/>
            <a:ext cx="2769870" cy="842010"/>
            <a:chOff x="6883982" y="2942488"/>
            <a:chExt cx="2769870" cy="842010"/>
          </a:xfrm>
        </p:grpSpPr>
        <p:sp>
          <p:nvSpPr>
            <p:cNvPr id="48" name="object 48"/>
            <p:cNvSpPr/>
            <p:nvPr/>
          </p:nvSpPr>
          <p:spPr>
            <a:xfrm>
              <a:off x="6896258" y="2954765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5" y="790857"/>
                  </a:lnTo>
                  <a:lnTo>
                    <a:pt x="93156" y="810191"/>
                  </a:lnTo>
                  <a:lnTo>
                    <a:pt x="136210" y="817134"/>
                  </a:lnTo>
                  <a:lnTo>
                    <a:pt x="2608893" y="817134"/>
                  </a:lnTo>
                  <a:lnTo>
                    <a:pt x="2651946" y="810191"/>
                  </a:lnTo>
                  <a:lnTo>
                    <a:pt x="2689337" y="790857"/>
                  </a:lnTo>
                  <a:lnTo>
                    <a:pt x="2718823" y="761375"/>
                  </a:lnTo>
                  <a:lnTo>
                    <a:pt x="2738159" y="723989"/>
                  </a:lnTo>
                  <a:lnTo>
                    <a:pt x="2745103" y="680942"/>
                  </a:lnTo>
                  <a:lnTo>
                    <a:pt x="2745103" y="136192"/>
                  </a:lnTo>
                  <a:lnTo>
                    <a:pt x="2738159" y="93144"/>
                  </a:lnTo>
                  <a:lnTo>
                    <a:pt x="2718823" y="55758"/>
                  </a:lnTo>
                  <a:lnTo>
                    <a:pt x="2689337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96258" y="2954765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232918" y="2996715"/>
            <a:ext cx="207010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1270" algn="ctr">
              <a:lnSpc>
                <a:spcPct val="102699"/>
              </a:lnSpc>
              <a:spcBef>
                <a:spcPts val="50"/>
              </a:spcBef>
            </a:pP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Location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on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host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file 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system,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not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tied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any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specific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883982" y="3863510"/>
            <a:ext cx="2769870" cy="842010"/>
            <a:chOff x="6883982" y="3863510"/>
            <a:chExt cx="2769870" cy="842010"/>
          </a:xfrm>
        </p:grpSpPr>
        <p:sp>
          <p:nvSpPr>
            <p:cNvPr id="52" name="object 52"/>
            <p:cNvSpPr/>
            <p:nvPr/>
          </p:nvSpPr>
          <p:spPr>
            <a:xfrm>
              <a:off x="6896258" y="3875787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9"/>
                  </a:lnTo>
                  <a:lnTo>
                    <a:pt x="6944" y="93146"/>
                  </a:lnTo>
                  <a:lnTo>
                    <a:pt x="0" y="136193"/>
                  </a:lnTo>
                  <a:lnTo>
                    <a:pt x="0" y="680943"/>
                  </a:lnTo>
                  <a:lnTo>
                    <a:pt x="6944" y="723990"/>
                  </a:lnTo>
                  <a:lnTo>
                    <a:pt x="26280" y="761376"/>
                  </a:lnTo>
                  <a:lnTo>
                    <a:pt x="55765" y="790858"/>
                  </a:lnTo>
                  <a:lnTo>
                    <a:pt x="93156" y="810192"/>
                  </a:lnTo>
                  <a:lnTo>
                    <a:pt x="136210" y="817135"/>
                  </a:lnTo>
                  <a:lnTo>
                    <a:pt x="2608893" y="817135"/>
                  </a:lnTo>
                  <a:lnTo>
                    <a:pt x="2651946" y="810192"/>
                  </a:lnTo>
                  <a:lnTo>
                    <a:pt x="2689337" y="790858"/>
                  </a:lnTo>
                  <a:lnTo>
                    <a:pt x="2718823" y="761376"/>
                  </a:lnTo>
                  <a:lnTo>
                    <a:pt x="2738159" y="723990"/>
                  </a:lnTo>
                  <a:lnTo>
                    <a:pt x="2745103" y="680943"/>
                  </a:lnTo>
                  <a:lnTo>
                    <a:pt x="2745103" y="136193"/>
                  </a:lnTo>
                  <a:lnTo>
                    <a:pt x="2738159" y="93146"/>
                  </a:lnTo>
                  <a:lnTo>
                    <a:pt x="2718823" y="55759"/>
                  </a:lnTo>
                  <a:lnTo>
                    <a:pt x="2689337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96258" y="3875787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347515" y="3917212"/>
            <a:ext cx="183959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270" algn="ctr">
              <a:lnSpc>
                <a:spcPct val="102699"/>
              </a:lnSpc>
              <a:spcBef>
                <a:spcPts val="50"/>
              </a:spcBef>
            </a:pP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Survives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container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shutdown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4" dirty="0">
                <a:solidFill>
                  <a:srgbClr val="521751"/>
                </a:solidFill>
                <a:latin typeface="Verdana"/>
                <a:cs typeface="Verdana"/>
              </a:rPr>
              <a:t>/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restart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150" dirty="0">
                <a:solidFill>
                  <a:srgbClr val="521751"/>
                </a:solidFill>
                <a:latin typeface="Verdana"/>
                <a:cs typeface="Verdana"/>
              </a:rPr>
              <a:t>–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removal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on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host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521751"/>
                </a:solidFill>
                <a:latin typeface="Verdana"/>
                <a:cs typeface="Verdana"/>
              </a:rPr>
              <a:t>fs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883982" y="4796185"/>
            <a:ext cx="2769870" cy="842010"/>
            <a:chOff x="6883982" y="4796185"/>
            <a:chExt cx="2769870" cy="842010"/>
          </a:xfrm>
        </p:grpSpPr>
        <p:sp>
          <p:nvSpPr>
            <p:cNvPr id="56" name="object 56"/>
            <p:cNvSpPr/>
            <p:nvPr/>
          </p:nvSpPr>
          <p:spPr>
            <a:xfrm>
              <a:off x="6896258" y="4808462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5"/>
                  </a:lnTo>
                  <a:lnTo>
                    <a:pt x="55765" y="790857"/>
                  </a:lnTo>
                  <a:lnTo>
                    <a:pt x="93156" y="810191"/>
                  </a:lnTo>
                  <a:lnTo>
                    <a:pt x="136210" y="817134"/>
                  </a:lnTo>
                  <a:lnTo>
                    <a:pt x="2608893" y="817134"/>
                  </a:lnTo>
                  <a:lnTo>
                    <a:pt x="2651946" y="810191"/>
                  </a:lnTo>
                  <a:lnTo>
                    <a:pt x="2689337" y="790857"/>
                  </a:lnTo>
                  <a:lnTo>
                    <a:pt x="2718823" y="761375"/>
                  </a:lnTo>
                  <a:lnTo>
                    <a:pt x="2738159" y="723989"/>
                  </a:lnTo>
                  <a:lnTo>
                    <a:pt x="2745103" y="680942"/>
                  </a:lnTo>
                  <a:lnTo>
                    <a:pt x="2745103" y="136192"/>
                  </a:lnTo>
                  <a:lnTo>
                    <a:pt x="2738159" y="93144"/>
                  </a:lnTo>
                  <a:lnTo>
                    <a:pt x="2718823" y="55758"/>
                  </a:lnTo>
                  <a:lnTo>
                    <a:pt x="2689337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6258" y="4808462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276574" y="4968772"/>
            <a:ext cx="1982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5080" indent="-5080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Can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be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shared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521751"/>
                </a:solidFill>
                <a:latin typeface="Verdana"/>
                <a:cs typeface="Verdana"/>
              </a:rPr>
              <a:t>across 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containers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883982" y="5705556"/>
            <a:ext cx="2769870" cy="842010"/>
            <a:chOff x="6883982" y="5705556"/>
            <a:chExt cx="2769870" cy="842010"/>
          </a:xfrm>
        </p:grpSpPr>
        <p:sp>
          <p:nvSpPr>
            <p:cNvPr id="60" name="object 60"/>
            <p:cNvSpPr/>
            <p:nvPr/>
          </p:nvSpPr>
          <p:spPr>
            <a:xfrm>
              <a:off x="6896258" y="5717833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2608893" y="0"/>
                  </a:moveTo>
                  <a:lnTo>
                    <a:pt x="136210" y="0"/>
                  </a:lnTo>
                  <a:lnTo>
                    <a:pt x="93156" y="6943"/>
                  </a:lnTo>
                  <a:lnTo>
                    <a:pt x="55765" y="26277"/>
                  </a:lnTo>
                  <a:lnTo>
                    <a:pt x="26280" y="55758"/>
                  </a:lnTo>
                  <a:lnTo>
                    <a:pt x="6944" y="93144"/>
                  </a:lnTo>
                  <a:lnTo>
                    <a:pt x="0" y="136192"/>
                  </a:lnTo>
                  <a:lnTo>
                    <a:pt x="0" y="680942"/>
                  </a:lnTo>
                  <a:lnTo>
                    <a:pt x="6944" y="723989"/>
                  </a:lnTo>
                  <a:lnTo>
                    <a:pt x="26280" y="761376"/>
                  </a:lnTo>
                  <a:lnTo>
                    <a:pt x="55765" y="790857"/>
                  </a:lnTo>
                  <a:lnTo>
                    <a:pt x="93156" y="810191"/>
                  </a:lnTo>
                  <a:lnTo>
                    <a:pt x="136210" y="817135"/>
                  </a:lnTo>
                  <a:lnTo>
                    <a:pt x="2608893" y="817135"/>
                  </a:lnTo>
                  <a:lnTo>
                    <a:pt x="2651946" y="810191"/>
                  </a:lnTo>
                  <a:lnTo>
                    <a:pt x="2689337" y="790857"/>
                  </a:lnTo>
                  <a:lnTo>
                    <a:pt x="2718823" y="761376"/>
                  </a:lnTo>
                  <a:lnTo>
                    <a:pt x="2738159" y="723989"/>
                  </a:lnTo>
                  <a:lnTo>
                    <a:pt x="2745103" y="680942"/>
                  </a:lnTo>
                  <a:lnTo>
                    <a:pt x="2745103" y="136192"/>
                  </a:lnTo>
                  <a:lnTo>
                    <a:pt x="2738159" y="93144"/>
                  </a:lnTo>
                  <a:lnTo>
                    <a:pt x="2718823" y="55758"/>
                  </a:lnTo>
                  <a:lnTo>
                    <a:pt x="2689337" y="26277"/>
                  </a:lnTo>
                  <a:lnTo>
                    <a:pt x="2651946" y="6943"/>
                  </a:lnTo>
                  <a:lnTo>
                    <a:pt x="2608893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96258" y="5717833"/>
              <a:ext cx="2745105" cy="817244"/>
            </a:xfrm>
            <a:custGeom>
              <a:avLst/>
              <a:gdLst/>
              <a:ahLst/>
              <a:cxnLst/>
              <a:rect l="l" t="t" r="r" b="b"/>
              <a:pathLst>
                <a:path w="2745104" h="817245">
                  <a:moveTo>
                    <a:pt x="0" y="136192"/>
                  </a:moveTo>
                  <a:lnTo>
                    <a:pt x="6944" y="93145"/>
                  </a:lnTo>
                  <a:lnTo>
                    <a:pt x="26280" y="55759"/>
                  </a:lnTo>
                  <a:lnTo>
                    <a:pt x="55766" y="26277"/>
                  </a:lnTo>
                  <a:lnTo>
                    <a:pt x="93157" y="6943"/>
                  </a:lnTo>
                  <a:lnTo>
                    <a:pt x="136210" y="0"/>
                  </a:lnTo>
                  <a:lnTo>
                    <a:pt x="2608894" y="0"/>
                  </a:lnTo>
                  <a:lnTo>
                    <a:pt x="2651947" y="6943"/>
                  </a:lnTo>
                  <a:lnTo>
                    <a:pt x="2689338" y="26277"/>
                  </a:lnTo>
                  <a:lnTo>
                    <a:pt x="2718824" y="55759"/>
                  </a:lnTo>
                  <a:lnTo>
                    <a:pt x="2738160" y="93145"/>
                  </a:lnTo>
                  <a:lnTo>
                    <a:pt x="2745104" y="136192"/>
                  </a:lnTo>
                  <a:lnTo>
                    <a:pt x="2745104" y="680942"/>
                  </a:lnTo>
                  <a:lnTo>
                    <a:pt x="2738160" y="723989"/>
                  </a:lnTo>
                  <a:lnTo>
                    <a:pt x="2718824" y="761375"/>
                  </a:lnTo>
                  <a:lnTo>
                    <a:pt x="2689338" y="790857"/>
                  </a:lnTo>
                  <a:lnTo>
                    <a:pt x="2651947" y="810191"/>
                  </a:lnTo>
                  <a:lnTo>
                    <a:pt x="2608894" y="817134"/>
                  </a:lnTo>
                  <a:lnTo>
                    <a:pt x="136210" y="817134"/>
                  </a:lnTo>
                  <a:lnTo>
                    <a:pt x="93157" y="810191"/>
                  </a:lnTo>
                  <a:lnTo>
                    <a:pt x="55766" y="790857"/>
                  </a:lnTo>
                  <a:lnTo>
                    <a:pt x="26280" y="761375"/>
                  </a:lnTo>
                  <a:lnTo>
                    <a:pt x="6944" y="723989"/>
                  </a:lnTo>
                  <a:lnTo>
                    <a:pt x="0" y="680942"/>
                  </a:lnTo>
                  <a:lnTo>
                    <a:pt x="0" y="136192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074663" y="5877076"/>
            <a:ext cx="2386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2865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Can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be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re-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used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for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same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container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(across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restarts)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2A25E94E-77CA-B264-CA71-EB07284A59B9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102" y="1052075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sz="2400" b="1" spc="-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5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30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991590" y="2217018"/>
            <a:ext cx="4697730" cy="674370"/>
            <a:chOff x="2991590" y="2217018"/>
            <a:chExt cx="4697730" cy="674370"/>
          </a:xfrm>
        </p:grpSpPr>
        <p:sp>
          <p:nvSpPr>
            <p:cNvPr id="4" name="object 4"/>
            <p:cNvSpPr/>
            <p:nvPr/>
          </p:nvSpPr>
          <p:spPr>
            <a:xfrm>
              <a:off x="3003867" y="2229295"/>
              <a:ext cx="4672965" cy="649605"/>
            </a:xfrm>
            <a:custGeom>
              <a:avLst/>
              <a:gdLst/>
              <a:ahLst/>
              <a:cxnLst/>
              <a:rect l="l" t="t" r="r" b="b"/>
              <a:pathLst>
                <a:path w="4672965" h="649605">
                  <a:moveTo>
                    <a:pt x="4564694" y="0"/>
                  </a:moveTo>
                  <a:lnTo>
                    <a:pt x="108268" y="0"/>
                  </a:lnTo>
                  <a:lnTo>
                    <a:pt x="66125" y="8507"/>
                  </a:lnTo>
                  <a:lnTo>
                    <a:pt x="31711" y="31707"/>
                  </a:lnTo>
                  <a:lnTo>
                    <a:pt x="8508" y="66118"/>
                  </a:lnTo>
                  <a:lnTo>
                    <a:pt x="0" y="108256"/>
                  </a:lnTo>
                  <a:lnTo>
                    <a:pt x="0" y="541262"/>
                  </a:lnTo>
                  <a:lnTo>
                    <a:pt x="8508" y="583400"/>
                  </a:lnTo>
                  <a:lnTo>
                    <a:pt x="31711" y="617810"/>
                  </a:lnTo>
                  <a:lnTo>
                    <a:pt x="66125" y="641010"/>
                  </a:lnTo>
                  <a:lnTo>
                    <a:pt x="108268" y="649517"/>
                  </a:lnTo>
                  <a:lnTo>
                    <a:pt x="4564694" y="649517"/>
                  </a:lnTo>
                  <a:lnTo>
                    <a:pt x="4606838" y="641010"/>
                  </a:lnTo>
                  <a:lnTo>
                    <a:pt x="4641252" y="617810"/>
                  </a:lnTo>
                  <a:lnTo>
                    <a:pt x="4664455" y="583400"/>
                  </a:lnTo>
                  <a:lnTo>
                    <a:pt x="4672963" y="541262"/>
                  </a:lnTo>
                  <a:lnTo>
                    <a:pt x="4672963" y="108256"/>
                  </a:lnTo>
                  <a:lnTo>
                    <a:pt x="4664455" y="66118"/>
                  </a:lnTo>
                  <a:lnTo>
                    <a:pt x="4641252" y="31707"/>
                  </a:lnTo>
                  <a:lnTo>
                    <a:pt x="4606838" y="8507"/>
                  </a:lnTo>
                  <a:lnTo>
                    <a:pt x="456469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03867" y="2229295"/>
              <a:ext cx="4672965" cy="649605"/>
            </a:xfrm>
            <a:custGeom>
              <a:avLst/>
              <a:gdLst/>
              <a:ahLst/>
              <a:cxnLst/>
              <a:rect l="l" t="t" r="r" b="b"/>
              <a:pathLst>
                <a:path w="4672965" h="649605">
                  <a:moveTo>
                    <a:pt x="0" y="108255"/>
                  </a:moveTo>
                  <a:lnTo>
                    <a:pt x="8508" y="66117"/>
                  </a:lnTo>
                  <a:lnTo>
                    <a:pt x="31711" y="31707"/>
                  </a:lnTo>
                  <a:lnTo>
                    <a:pt x="66126" y="8507"/>
                  </a:lnTo>
                  <a:lnTo>
                    <a:pt x="108269" y="0"/>
                  </a:lnTo>
                  <a:lnTo>
                    <a:pt x="4564695" y="0"/>
                  </a:lnTo>
                  <a:lnTo>
                    <a:pt x="4606838" y="8507"/>
                  </a:lnTo>
                  <a:lnTo>
                    <a:pt x="4641253" y="31707"/>
                  </a:lnTo>
                  <a:lnTo>
                    <a:pt x="4664456" y="66117"/>
                  </a:lnTo>
                  <a:lnTo>
                    <a:pt x="4672964" y="108255"/>
                  </a:lnTo>
                  <a:lnTo>
                    <a:pt x="4672964" y="541262"/>
                  </a:lnTo>
                  <a:lnTo>
                    <a:pt x="4664456" y="583399"/>
                  </a:lnTo>
                  <a:lnTo>
                    <a:pt x="4641253" y="617810"/>
                  </a:lnTo>
                  <a:lnTo>
                    <a:pt x="4606838" y="641010"/>
                  </a:lnTo>
                  <a:lnTo>
                    <a:pt x="4564695" y="649517"/>
                  </a:lnTo>
                  <a:lnTo>
                    <a:pt x="108269" y="649517"/>
                  </a:lnTo>
                  <a:lnTo>
                    <a:pt x="66126" y="641010"/>
                  </a:lnTo>
                  <a:lnTo>
                    <a:pt x="31711" y="617810"/>
                  </a:lnTo>
                  <a:lnTo>
                    <a:pt x="8508" y="583399"/>
                  </a:lnTo>
                  <a:lnTo>
                    <a:pt x="0" y="541262"/>
                  </a:lnTo>
                  <a:lnTo>
                    <a:pt x="0" y="108255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24918" y="2304820"/>
            <a:ext cx="4028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 marR="5080" indent="-586105">
              <a:lnSpc>
                <a:spcPct val="100000"/>
              </a:lnSpc>
              <a:spcBef>
                <a:spcPts val="100"/>
              </a:spcBef>
            </a:pP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supports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build-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30" dirty="0">
                <a:solidFill>
                  <a:srgbClr val="CA41C7"/>
                </a:solidFill>
                <a:latin typeface="Tahoma"/>
                <a:cs typeface="Tahoma"/>
              </a:rPr>
              <a:t>ARG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uments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runtime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ENV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ironment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5612" y="3317007"/>
            <a:ext cx="3796665" cy="674370"/>
            <a:chOff x="885612" y="3317007"/>
            <a:chExt cx="3796665" cy="674370"/>
          </a:xfrm>
        </p:grpSpPr>
        <p:sp>
          <p:nvSpPr>
            <p:cNvPr id="8" name="object 8"/>
            <p:cNvSpPr/>
            <p:nvPr/>
          </p:nvSpPr>
          <p:spPr>
            <a:xfrm>
              <a:off x="897889" y="3329284"/>
              <a:ext cx="3771900" cy="649605"/>
            </a:xfrm>
            <a:custGeom>
              <a:avLst/>
              <a:gdLst/>
              <a:ahLst/>
              <a:cxnLst/>
              <a:rect l="l" t="t" r="r" b="b"/>
              <a:pathLst>
                <a:path w="3771900" h="649604">
                  <a:moveTo>
                    <a:pt x="3663631" y="0"/>
                  </a:moveTo>
                  <a:lnTo>
                    <a:pt x="108268" y="0"/>
                  </a:lnTo>
                  <a:lnTo>
                    <a:pt x="66125" y="8507"/>
                  </a:lnTo>
                  <a:lnTo>
                    <a:pt x="31711" y="31707"/>
                  </a:lnTo>
                  <a:lnTo>
                    <a:pt x="8508" y="66117"/>
                  </a:lnTo>
                  <a:lnTo>
                    <a:pt x="0" y="108254"/>
                  </a:lnTo>
                  <a:lnTo>
                    <a:pt x="0" y="541263"/>
                  </a:lnTo>
                  <a:lnTo>
                    <a:pt x="8508" y="583401"/>
                  </a:lnTo>
                  <a:lnTo>
                    <a:pt x="31711" y="617811"/>
                  </a:lnTo>
                  <a:lnTo>
                    <a:pt x="66125" y="641011"/>
                  </a:lnTo>
                  <a:lnTo>
                    <a:pt x="108268" y="649518"/>
                  </a:lnTo>
                  <a:lnTo>
                    <a:pt x="3663631" y="649518"/>
                  </a:lnTo>
                  <a:lnTo>
                    <a:pt x="3705774" y="641011"/>
                  </a:lnTo>
                  <a:lnTo>
                    <a:pt x="3740188" y="617811"/>
                  </a:lnTo>
                  <a:lnTo>
                    <a:pt x="3763391" y="583401"/>
                  </a:lnTo>
                  <a:lnTo>
                    <a:pt x="3771900" y="541263"/>
                  </a:lnTo>
                  <a:lnTo>
                    <a:pt x="3771900" y="108254"/>
                  </a:lnTo>
                  <a:lnTo>
                    <a:pt x="3763391" y="66117"/>
                  </a:lnTo>
                  <a:lnTo>
                    <a:pt x="3740188" y="31707"/>
                  </a:lnTo>
                  <a:lnTo>
                    <a:pt x="3705774" y="8507"/>
                  </a:lnTo>
                  <a:lnTo>
                    <a:pt x="3663631" y="0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889" y="3329284"/>
              <a:ext cx="3771900" cy="649605"/>
            </a:xfrm>
            <a:custGeom>
              <a:avLst/>
              <a:gdLst/>
              <a:ahLst/>
              <a:cxnLst/>
              <a:rect l="l" t="t" r="r" b="b"/>
              <a:pathLst>
                <a:path w="3771900" h="649604">
                  <a:moveTo>
                    <a:pt x="0" y="108254"/>
                  </a:moveTo>
                  <a:lnTo>
                    <a:pt x="8508" y="66116"/>
                  </a:lnTo>
                  <a:lnTo>
                    <a:pt x="31711" y="31706"/>
                  </a:lnTo>
                  <a:lnTo>
                    <a:pt x="66125" y="8507"/>
                  </a:lnTo>
                  <a:lnTo>
                    <a:pt x="108268" y="0"/>
                  </a:lnTo>
                  <a:lnTo>
                    <a:pt x="3663631" y="0"/>
                  </a:lnTo>
                  <a:lnTo>
                    <a:pt x="3705774" y="8507"/>
                  </a:lnTo>
                  <a:lnTo>
                    <a:pt x="3740188" y="31706"/>
                  </a:lnTo>
                  <a:lnTo>
                    <a:pt x="3763391" y="66116"/>
                  </a:lnTo>
                  <a:lnTo>
                    <a:pt x="3771899" y="108254"/>
                  </a:lnTo>
                  <a:lnTo>
                    <a:pt x="3771899" y="541263"/>
                  </a:lnTo>
                  <a:lnTo>
                    <a:pt x="3763391" y="583400"/>
                  </a:lnTo>
                  <a:lnTo>
                    <a:pt x="3740188" y="617810"/>
                  </a:lnTo>
                  <a:lnTo>
                    <a:pt x="3705774" y="641010"/>
                  </a:lnTo>
                  <a:lnTo>
                    <a:pt x="3663631" y="649517"/>
                  </a:lnTo>
                  <a:lnTo>
                    <a:pt x="108268" y="649517"/>
                  </a:lnTo>
                  <a:lnTo>
                    <a:pt x="66125" y="641010"/>
                  </a:lnTo>
                  <a:lnTo>
                    <a:pt x="31711" y="617810"/>
                  </a:lnTo>
                  <a:lnTo>
                    <a:pt x="8508" y="583400"/>
                  </a:lnTo>
                  <a:lnTo>
                    <a:pt x="0" y="541263"/>
                  </a:lnTo>
                  <a:lnTo>
                    <a:pt x="0" y="10825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55586" y="3524020"/>
            <a:ext cx="4521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ARG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98634" y="3317007"/>
            <a:ext cx="3796665" cy="674370"/>
            <a:chOff x="5998634" y="3317007"/>
            <a:chExt cx="3796665" cy="674370"/>
          </a:xfrm>
        </p:grpSpPr>
        <p:sp>
          <p:nvSpPr>
            <p:cNvPr id="12" name="object 12"/>
            <p:cNvSpPr/>
            <p:nvPr/>
          </p:nvSpPr>
          <p:spPr>
            <a:xfrm>
              <a:off x="6010911" y="3329284"/>
              <a:ext cx="3771900" cy="649605"/>
            </a:xfrm>
            <a:custGeom>
              <a:avLst/>
              <a:gdLst/>
              <a:ahLst/>
              <a:cxnLst/>
              <a:rect l="l" t="t" r="r" b="b"/>
              <a:pathLst>
                <a:path w="3771900" h="649604">
                  <a:moveTo>
                    <a:pt x="3663631" y="0"/>
                  </a:moveTo>
                  <a:lnTo>
                    <a:pt x="108268" y="0"/>
                  </a:lnTo>
                  <a:lnTo>
                    <a:pt x="66125" y="8507"/>
                  </a:lnTo>
                  <a:lnTo>
                    <a:pt x="31711" y="31707"/>
                  </a:lnTo>
                  <a:lnTo>
                    <a:pt x="8508" y="66117"/>
                  </a:lnTo>
                  <a:lnTo>
                    <a:pt x="0" y="108254"/>
                  </a:lnTo>
                  <a:lnTo>
                    <a:pt x="0" y="541263"/>
                  </a:lnTo>
                  <a:lnTo>
                    <a:pt x="8508" y="583401"/>
                  </a:lnTo>
                  <a:lnTo>
                    <a:pt x="31711" y="617811"/>
                  </a:lnTo>
                  <a:lnTo>
                    <a:pt x="66125" y="641011"/>
                  </a:lnTo>
                  <a:lnTo>
                    <a:pt x="108268" y="649518"/>
                  </a:lnTo>
                  <a:lnTo>
                    <a:pt x="3663631" y="649518"/>
                  </a:lnTo>
                  <a:lnTo>
                    <a:pt x="3705774" y="641011"/>
                  </a:lnTo>
                  <a:lnTo>
                    <a:pt x="3740188" y="617811"/>
                  </a:lnTo>
                  <a:lnTo>
                    <a:pt x="3763391" y="583401"/>
                  </a:lnTo>
                  <a:lnTo>
                    <a:pt x="3771900" y="541263"/>
                  </a:lnTo>
                  <a:lnTo>
                    <a:pt x="3771900" y="108254"/>
                  </a:lnTo>
                  <a:lnTo>
                    <a:pt x="3763391" y="66117"/>
                  </a:lnTo>
                  <a:lnTo>
                    <a:pt x="3740188" y="31707"/>
                  </a:lnTo>
                  <a:lnTo>
                    <a:pt x="3705774" y="8507"/>
                  </a:lnTo>
                  <a:lnTo>
                    <a:pt x="3663631" y="0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0911" y="3329284"/>
              <a:ext cx="3771900" cy="649605"/>
            </a:xfrm>
            <a:custGeom>
              <a:avLst/>
              <a:gdLst/>
              <a:ahLst/>
              <a:cxnLst/>
              <a:rect l="l" t="t" r="r" b="b"/>
              <a:pathLst>
                <a:path w="3771900" h="649604">
                  <a:moveTo>
                    <a:pt x="0" y="108254"/>
                  </a:moveTo>
                  <a:lnTo>
                    <a:pt x="8508" y="66116"/>
                  </a:lnTo>
                  <a:lnTo>
                    <a:pt x="31711" y="31706"/>
                  </a:lnTo>
                  <a:lnTo>
                    <a:pt x="66125" y="8507"/>
                  </a:lnTo>
                  <a:lnTo>
                    <a:pt x="108268" y="0"/>
                  </a:lnTo>
                  <a:lnTo>
                    <a:pt x="3663631" y="0"/>
                  </a:lnTo>
                  <a:lnTo>
                    <a:pt x="3705774" y="8507"/>
                  </a:lnTo>
                  <a:lnTo>
                    <a:pt x="3740188" y="31706"/>
                  </a:lnTo>
                  <a:lnTo>
                    <a:pt x="3763391" y="66116"/>
                  </a:lnTo>
                  <a:lnTo>
                    <a:pt x="3771899" y="108254"/>
                  </a:lnTo>
                  <a:lnTo>
                    <a:pt x="3771899" y="541263"/>
                  </a:lnTo>
                  <a:lnTo>
                    <a:pt x="3763391" y="583400"/>
                  </a:lnTo>
                  <a:lnTo>
                    <a:pt x="3740188" y="617810"/>
                  </a:lnTo>
                  <a:lnTo>
                    <a:pt x="3705774" y="641010"/>
                  </a:lnTo>
                  <a:lnTo>
                    <a:pt x="3663631" y="649517"/>
                  </a:lnTo>
                  <a:lnTo>
                    <a:pt x="108268" y="649517"/>
                  </a:lnTo>
                  <a:lnTo>
                    <a:pt x="66125" y="641010"/>
                  </a:lnTo>
                  <a:lnTo>
                    <a:pt x="31711" y="617810"/>
                  </a:lnTo>
                  <a:lnTo>
                    <a:pt x="8508" y="583400"/>
                  </a:lnTo>
                  <a:lnTo>
                    <a:pt x="0" y="541263"/>
                  </a:lnTo>
                  <a:lnTo>
                    <a:pt x="0" y="108254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80204" y="3524020"/>
            <a:ext cx="42925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ENV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5612" y="4144619"/>
            <a:ext cx="3796665" cy="935990"/>
            <a:chOff x="885612" y="4144619"/>
            <a:chExt cx="3796665" cy="935990"/>
          </a:xfrm>
        </p:grpSpPr>
        <p:sp>
          <p:nvSpPr>
            <p:cNvPr id="16" name="object 16"/>
            <p:cNvSpPr/>
            <p:nvPr/>
          </p:nvSpPr>
          <p:spPr>
            <a:xfrm>
              <a:off x="897889" y="4156896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3619971" y="0"/>
                  </a:moveTo>
                  <a:lnTo>
                    <a:pt x="151927" y="0"/>
                  </a:lnTo>
                  <a:lnTo>
                    <a:pt x="103906" y="7744"/>
                  </a:lnTo>
                  <a:lnTo>
                    <a:pt x="62201" y="29309"/>
                  </a:lnTo>
                  <a:lnTo>
                    <a:pt x="29313" y="62192"/>
                  </a:lnTo>
                  <a:lnTo>
                    <a:pt x="7745" y="103892"/>
                  </a:lnTo>
                  <a:lnTo>
                    <a:pt x="0" y="151907"/>
                  </a:lnTo>
                  <a:lnTo>
                    <a:pt x="0" y="759512"/>
                  </a:lnTo>
                  <a:lnTo>
                    <a:pt x="7745" y="807526"/>
                  </a:lnTo>
                  <a:lnTo>
                    <a:pt x="29313" y="849226"/>
                  </a:lnTo>
                  <a:lnTo>
                    <a:pt x="62201" y="882110"/>
                  </a:lnTo>
                  <a:lnTo>
                    <a:pt x="103906" y="903674"/>
                  </a:lnTo>
                  <a:lnTo>
                    <a:pt x="151927" y="911419"/>
                  </a:lnTo>
                  <a:lnTo>
                    <a:pt x="3619971" y="911419"/>
                  </a:lnTo>
                  <a:lnTo>
                    <a:pt x="3667992" y="903674"/>
                  </a:lnTo>
                  <a:lnTo>
                    <a:pt x="3709698" y="882110"/>
                  </a:lnTo>
                  <a:lnTo>
                    <a:pt x="3742586" y="849226"/>
                  </a:lnTo>
                  <a:lnTo>
                    <a:pt x="3764154" y="807526"/>
                  </a:lnTo>
                  <a:lnTo>
                    <a:pt x="3771900" y="759512"/>
                  </a:lnTo>
                  <a:lnTo>
                    <a:pt x="3771900" y="151907"/>
                  </a:lnTo>
                  <a:lnTo>
                    <a:pt x="3764154" y="103892"/>
                  </a:lnTo>
                  <a:lnTo>
                    <a:pt x="3742586" y="62192"/>
                  </a:lnTo>
                  <a:lnTo>
                    <a:pt x="3709698" y="29309"/>
                  </a:lnTo>
                  <a:lnTo>
                    <a:pt x="3667992" y="7744"/>
                  </a:lnTo>
                  <a:lnTo>
                    <a:pt x="361997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889" y="4156896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0" y="151907"/>
                  </a:moveTo>
                  <a:lnTo>
                    <a:pt x="7745" y="103892"/>
                  </a:lnTo>
                  <a:lnTo>
                    <a:pt x="29313" y="62192"/>
                  </a:lnTo>
                  <a:lnTo>
                    <a:pt x="62201" y="29309"/>
                  </a:lnTo>
                  <a:lnTo>
                    <a:pt x="103906" y="7744"/>
                  </a:lnTo>
                  <a:lnTo>
                    <a:pt x="151927" y="0"/>
                  </a:lnTo>
                  <a:lnTo>
                    <a:pt x="3619971" y="0"/>
                  </a:lnTo>
                  <a:lnTo>
                    <a:pt x="3667992" y="7744"/>
                  </a:lnTo>
                  <a:lnTo>
                    <a:pt x="3709698" y="29309"/>
                  </a:lnTo>
                  <a:lnTo>
                    <a:pt x="3742586" y="62192"/>
                  </a:lnTo>
                  <a:lnTo>
                    <a:pt x="3764154" y="103892"/>
                  </a:lnTo>
                  <a:lnTo>
                    <a:pt x="3771899" y="151907"/>
                  </a:lnTo>
                  <a:lnTo>
                    <a:pt x="3771899" y="759512"/>
                  </a:lnTo>
                  <a:lnTo>
                    <a:pt x="3764154" y="807526"/>
                  </a:lnTo>
                  <a:lnTo>
                    <a:pt x="3742586" y="849226"/>
                  </a:lnTo>
                  <a:lnTo>
                    <a:pt x="3709698" y="882110"/>
                  </a:lnTo>
                  <a:lnTo>
                    <a:pt x="3667992" y="903675"/>
                  </a:lnTo>
                  <a:lnTo>
                    <a:pt x="3619971" y="911419"/>
                  </a:lnTo>
                  <a:lnTo>
                    <a:pt x="151927" y="911419"/>
                  </a:lnTo>
                  <a:lnTo>
                    <a:pt x="103906" y="903675"/>
                  </a:lnTo>
                  <a:lnTo>
                    <a:pt x="62201" y="882110"/>
                  </a:lnTo>
                  <a:lnTo>
                    <a:pt x="29313" y="849226"/>
                  </a:lnTo>
                  <a:lnTo>
                    <a:pt x="7745" y="807526"/>
                  </a:lnTo>
                  <a:lnTo>
                    <a:pt x="0" y="759512"/>
                  </a:lnTo>
                  <a:lnTo>
                    <a:pt x="0" y="151907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14930" y="4246396"/>
            <a:ext cx="3335654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indent="-1270" algn="ctr">
              <a:lnSpc>
                <a:spcPct val="102699"/>
              </a:lnSpc>
              <a:spcBef>
                <a:spcPts val="50"/>
              </a:spcBef>
            </a:pP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Available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inside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of</a:t>
            </a: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Dockerfile,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NOT </a:t>
            </a:r>
            <a:r>
              <a:rPr sz="1500" spc="-40" dirty="0">
                <a:solidFill>
                  <a:srgbClr val="521751"/>
                </a:solidFill>
                <a:latin typeface="Verdana"/>
                <a:cs typeface="Verdana"/>
              </a:rPr>
              <a:t>accessible</a:t>
            </a:r>
            <a:r>
              <a:rPr sz="1500" spc="-8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in</a:t>
            </a:r>
            <a:r>
              <a:rPr sz="1500" spc="-8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CMD</a:t>
            </a:r>
            <a:r>
              <a:rPr sz="1500" spc="-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521751"/>
                </a:solidFill>
                <a:latin typeface="Verdana"/>
                <a:cs typeface="Verdana"/>
              </a:rPr>
              <a:t>or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any</a:t>
            </a:r>
            <a:r>
              <a:rPr sz="1500" spc="-9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521751"/>
                </a:solidFill>
                <a:latin typeface="Verdana"/>
                <a:cs typeface="Verdana"/>
              </a:rPr>
              <a:t>application </a:t>
            </a:r>
            <a:r>
              <a:rPr sz="1500" spc="-20" dirty="0">
                <a:solidFill>
                  <a:srgbClr val="521751"/>
                </a:solidFill>
                <a:latin typeface="Verdana"/>
                <a:cs typeface="Verdana"/>
              </a:rPr>
              <a:t>code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5612" y="5180477"/>
            <a:ext cx="3796665" cy="935990"/>
            <a:chOff x="885612" y="5180477"/>
            <a:chExt cx="3796665" cy="935990"/>
          </a:xfrm>
        </p:grpSpPr>
        <p:sp>
          <p:nvSpPr>
            <p:cNvPr id="20" name="object 20"/>
            <p:cNvSpPr/>
            <p:nvPr/>
          </p:nvSpPr>
          <p:spPr>
            <a:xfrm>
              <a:off x="897889" y="5192753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3619971" y="0"/>
                  </a:moveTo>
                  <a:lnTo>
                    <a:pt x="151927" y="0"/>
                  </a:lnTo>
                  <a:lnTo>
                    <a:pt x="103906" y="7744"/>
                  </a:lnTo>
                  <a:lnTo>
                    <a:pt x="62201" y="29309"/>
                  </a:lnTo>
                  <a:lnTo>
                    <a:pt x="29313" y="62193"/>
                  </a:lnTo>
                  <a:lnTo>
                    <a:pt x="7745" y="103893"/>
                  </a:lnTo>
                  <a:lnTo>
                    <a:pt x="0" y="151908"/>
                  </a:lnTo>
                  <a:lnTo>
                    <a:pt x="0" y="759513"/>
                  </a:lnTo>
                  <a:lnTo>
                    <a:pt x="7745" y="807527"/>
                  </a:lnTo>
                  <a:lnTo>
                    <a:pt x="29313" y="849227"/>
                  </a:lnTo>
                  <a:lnTo>
                    <a:pt x="62201" y="882111"/>
                  </a:lnTo>
                  <a:lnTo>
                    <a:pt x="103906" y="903676"/>
                  </a:lnTo>
                  <a:lnTo>
                    <a:pt x="151927" y="911420"/>
                  </a:lnTo>
                  <a:lnTo>
                    <a:pt x="3619971" y="911420"/>
                  </a:lnTo>
                  <a:lnTo>
                    <a:pt x="3667992" y="903676"/>
                  </a:lnTo>
                  <a:lnTo>
                    <a:pt x="3709698" y="882111"/>
                  </a:lnTo>
                  <a:lnTo>
                    <a:pt x="3742586" y="849227"/>
                  </a:lnTo>
                  <a:lnTo>
                    <a:pt x="3764154" y="807527"/>
                  </a:lnTo>
                  <a:lnTo>
                    <a:pt x="3771900" y="759513"/>
                  </a:lnTo>
                  <a:lnTo>
                    <a:pt x="3771900" y="151908"/>
                  </a:lnTo>
                  <a:lnTo>
                    <a:pt x="3764154" y="103893"/>
                  </a:lnTo>
                  <a:lnTo>
                    <a:pt x="3742586" y="62193"/>
                  </a:lnTo>
                  <a:lnTo>
                    <a:pt x="3709698" y="29309"/>
                  </a:lnTo>
                  <a:lnTo>
                    <a:pt x="3667992" y="7744"/>
                  </a:lnTo>
                  <a:lnTo>
                    <a:pt x="3619971" y="0"/>
                  </a:lnTo>
                  <a:close/>
                </a:path>
              </a:pathLst>
            </a:custGeom>
            <a:solidFill>
              <a:srgbClr val="EDC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97889" y="5192753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0" y="151907"/>
                  </a:moveTo>
                  <a:lnTo>
                    <a:pt x="7745" y="103892"/>
                  </a:lnTo>
                  <a:lnTo>
                    <a:pt x="29313" y="62192"/>
                  </a:lnTo>
                  <a:lnTo>
                    <a:pt x="62201" y="29309"/>
                  </a:lnTo>
                  <a:lnTo>
                    <a:pt x="103906" y="7744"/>
                  </a:lnTo>
                  <a:lnTo>
                    <a:pt x="151927" y="0"/>
                  </a:lnTo>
                  <a:lnTo>
                    <a:pt x="3619971" y="0"/>
                  </a:lnTo>
                  <a:lnTo>
                    <a:pt x="3667992" y="7744"/>
                  </a:lnTo>
                  <a:lnTo>
                    <a:pt x="3709698" y="29309"/>
                  </a:lnTo>
                  <a:lnTo>
                    <a:pt x="3742586" y="62192"/>
                  </a:lnTo>
                  <a:lnTo>
                    <a:pt x="3764154" y="103892"/>
                  </a:lnTo>
                  <a:lnTo>
                    <a:pt x="3771899" y="151907"/>
                  </a:lnTo>
                  <a:lnTo>
                    <a:pt x="3771899" y="759512"/>
                  </a:lnTo>
                  <a:lnTo>
                    <a:pt x="3764154" y="807526"/>
                  </a:lnTo>
                  <a:lnTo>
                    <a:pt x="3742586" y="849226"/>
                  </a:lnTo>
                  <a:lnTo>
                    <a:pt x="3709698" y="882110"/>
                  </a:lnTo>
                  <a:lnTo>
                    <a:pt x="3667992" y="903675"/>
                  </a:lnTo>
                  <a:lnTo>
                    <a:pt x="3619971" y="911419"/>
                  </a:lnTo>
                  <a:lnTo>
                    <a:pt x="151927" y="911419"/>
                  </a:lnTo>
                  <a:lnTo>
                    <a:pt x="103906" y="903675"/>
                  </a:lnTo>
                  <a:lnTo>
                    <a:pt x="62201" y="882110"/>
                  </a:lnTo>
                  <a:lnTo>
                    <a:pt x="29313" y="849226"/>
                  </a:lnTo>
                  <a:lnTo>
                    <a:pt x="7745" y="807526"/>
                  </a:lnTo>
                  <a:lnTo>
                    <a:pt x="0" y="759512"/>
                  </a:lnTo>
                  <a:lnTo>
                    <a:pt x="0" y="151907"/>
                  </a:lnTo>
                  <a:close/>
                </a:path>
              </a:pathLst>
            </a:custGeom>
            <a:ln w="24553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37440" y="5398540"/>
            <a:ext cx="32905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1375" marR="5080" indent="-82931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521751"/>
                </a:solidFill>
                <a:latin typeface="Verdana"/>
                <a:cs typeface="Verdana"/>
              </a:rPr>
              <a:t>Set</a:t>
            </a:r>
            <a:r>
              <a:rPr sz="1500" spc="-11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521751"/>
                </a:solidFill>
                <a:latin typeface="Verdana"/>
                <a:cs typeface="Verdana"/>
              </a:rPr>
              <a:t>on</a:t>
            </a:r>
            <a:r>
              <a:rPr sz="1500" spc="-95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521751"/>
                </a:solidFill>
                <a:latin typeface="Verdana"/>
                <a:cs typeface="Verdana"/>
              </a:rPr>
              <a:t>image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521751"/>
                </a:solidFill>
                <a:latin typeface="Verdana"/>
                <a:cs typeface="Verdana"/>
              </a:rPr>
              <a:t>build</a:t>
            </a:r>
            <a:r>
              <a:rPr sz="1500" spc="-10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521751"/>
                </a:solidFill>
                <a:latin typeface="Verdana"/>
                <a:cs typeface="Verdana"/>
              </a:rPr>
              <a:t>(</a:t>
            </a:r>
            <a:r>
              <a:rPr sz="1500" b="1" dirty="0">
                <a:solidFill>
                  <a:srgbClr val="521751"/>
                </a:solidFill>
                <a:latin typeface="Courier New"/>
                <a:cs typeface="Courier New"/>
              </a:rPr>
              <a:t>docker</a:t>
            </a:r>
            <a:r>
              <a:rPr sz="1500" b="1" spc="25" dirty="0">
                <a:solidFill>
                  <a:srgbClr val="521751"/>
                </a:solidFill>
                <a:latin typeface="Courier New"/>
                <a:cs typeface="Courier New"/>
              </a:rPr>
              <a:t> </a:t>
            </a:r>
            <a:r>
              <a:rPr sz="1500" b="1" spc="-10" dirty="0">
                <a:solidFill>
                  <a:srgbClr val="521751"/>
                </a:solidFill>
                <a:latin typeface="Courier New"/>
                <a:cs typeface="Courier New"/>
              </a:rPr>
              <a:t>build</a:t>
            </a:r>
            <a:r>
              <a:rPr sz="1500" spc="-10" dirty="0">
                <a:solidFill>
                  <a:srgbClr val="521751"/>
                </a:solidFill>
                <a:latin typeface="Verdana"/>
                <a:cs typeface="Verdana"/>
              </a:rPr>
              <a:t>) </a:t>
            </a:r>
            <a:r>
              <a:rPr sz="1500" spc="-50" dirty="0">
                <a:solidFill>
                  <a:srgbClr val="521751"/>
                </a:solidFill>
                <a:latin typeface="Verdana"/>
                <a:cs typeface="Verdana"/>
              </a:rPr>
              <a:t>via</a:t>
            </a:r>
            <a:r>
              <a:rPr sz="1500" spc="70" dirty="0">
                <a:solidFill>
                  <a:srgbClr val="521751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521751"/>
                </a:solidFill>
                <a:latin typeface="Courier New"/>
                <a:cs typeface="Courier New"/>
              </a:rPr>
              <a:t>--build-</a:t>
            </a:r>
            <a:r>
              <a:rPr sz="1500" spc="-25" dirty="0">
                <a:solidFill>
                  <a:srgbClr val="521751"/>
                </a:solidFill>
                <a:latin typeface="Courier New"/>
                <a:cs typeface="Courier New"/>
              </a:rPr>
              <a:t>arg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98634" y="4144619"/>
            <a:ext cx="3796665" cy="935990"/>
            <a:chOff x="5998634" y="4144619"/>
            <a:chExt cx="3796665" cy="935990"/>
          </a:xfrm>
        </p:grpSpPr>
        <p:sp>
          <p:nvSpPr>
            <p:cNvPr id="24" name="object 24"/>
            <p:cNvSpPr/>
            <p:nvPr/>
          </p:nvSpPr>
          <p:spPr>
            <a:xfrm>
              <a:off x="6010911" y="4156896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3619972" y="0"/>
                  </a:moveTo>
                  <a:lnTo>
                    <a:pt x="151927" y="0"/>
                  </a:lnTo>
                  <a:lnTo>
                    <a:pt x="103906" y="7744"/>
                  </a:lnTo>
                  <a:lnTo>
                    <a:pt x="62200" y="29309"/>
                  </a:lnTo>
                  <a:lnTo>
                    <a:pt x="29313" y="62192"/>
                  </a:lnTo>
                  <a:lnTo>
                    <a:pt x="7745" y="103892"/>
                  </a:lnTo>
                  <a:lnTo>
                    <a:pt x="0" y="151907"/>
                  </a:lnTo>
                  <a:lnTo>
                    <a:pt x="0" y="759512"/>
                  </a:lnTo>
                  <a:lnTo>
                    <a:pt x="7745" y="807526"/>
                  </a:lnTo>
                  <a:lnTo>
                    <a:pt x="29313" y="849226"/>
                  </a:lnTo>
                  <a:lnTo>
                    <a:pt x="62200" y="882110"/>
                  </a:lnTo>
                  <a:lnTo>
                    <a:pt x="103906" y="903674"/>
                  </a:lnTo>
                  <a:lnTo>
                    <a:pt x="151927" y="911419"/>
                  </a:lnTo>
                  <a:lnTo>
                    <a:pt x="3619972" y="911419"/>
                  </a:lnTo>
                  <a:lnTo>
                    <a:pt x="3667993" y="903674"/>
                  </a:lnTo>
                  <a:lnTo>
                    <a:pt x="3709699" y="882110"/>
                  </a:lnTo>
                  <a:lnTo>
                    <a:pt x="3742586" y="849226"/>
                  </a:lnTo>
                  <a:lnTo>
                    <a:pt x="3764154" y="807526"/>
                  </a:lnTo>
                  <a:lnTo>
                    <a:pt x="3771900" y="759512"/>
                  </a:lnTo>
                  <a:lnTo>
                    <a:pt x="3771900" y="151907"/>
                  </a:lnTo>
                  <a:lnTo>
                    <a:pt x="3764154" y="103892"/>
                  </a:lnTo>
                  <a:lnTo>
                    <a:pt x="3742586" y="62192"/>
                  </a:lnTo>
                  <a:lnTo>
                    <a:pt x="3709699" y="29309"/>
                  </a:lnTo>
                  <a:lnTo>
                    <a:pt x="3667993" y="7744"/>
                  </a:lnTo>
                  <a:lnTo>
                    <a:pt x="3619972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10911" y="4156896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0" y="151907"/>
                  </a:moveTo>
                  <a:lnTo>
                    <a:pt x="7745" y="103892"/>
                  </a:lnTo>
                  <a:lnTo>
                    <a:pt x="29313" y="62192"/>
                  </a:lnTo>
                  <a:lnTo>
                    <a:pt x="62201" y="29309"/>
                  </a:lnTo>
                  <a:lnTo>
                    <a:pt x="103906" y="7744"/>
                  </a:lnTo>
                  <a:lnTo>
                    <a:pt x="151927" y="0"/>
                  </a:lnTo>
                  <a:lnTo>
                    <a:pt x="3619971" y="0"/>
                  </a:lnTo>
                  <a:lnTo>
                    <a:pt x="3667992" y="7744"/>
                  </a:lnTo>
                  <a:lnTo>
                    <a:pt x="3709698" y="29309"/>
                  </a:lnTo>
                  <a:lnTo>
                    <a:pt x="3742586" y="62192"/>
                  </a:lnTo>
                  <a:lnTo>
                    <a:pt x="3764154" y="103892"/>
                  </a:lnTo>
                  <a:lnTo>
                    <a:pt x="3771899" y="151907"/>
                  </a:lnTo>
                  <a:lnTo>
                    <a:pt x="3771899" y="759512"/>
                  </a:lnTo>
                  <a:lnTo>
                    <a:pt x="3764154" y="807526"/>
                  </a:lnTo>
                  <a:lnTo>
                    <a:pt x="3742586" y="849226"/>
                  </a:lnTo>
                  <a:lnTo>
                    <a:pt x="3709698" y="882110"/>
                  </a:lnTo>
                  <a:lnTo>
                    <a:pt x="3667992" y="903675"/>
                  </a:lnTo>
                  <a:lnTo>
                    <a:pt x="3619971" y="911419"/>
                  </a:lnTo>
                  <a:lnTo>
                    <a:pt x="151927" y="911419"/>
                  </a:lnTo>
                  <a:lnTo>
                    <a:pt x="103906" y="903675"/>
                  </a:lnTo>
                  <a:lnTo>
                    <a:pt x="62201" y="882110"/>
                  </a:lnTo>
                  <a:lnTo>
                    <a:pt x="29313" y="849226"/>
                  </a:lnTo>
                  <a:lnTo>
                    <a:pt x="7745" y="807526"/>
                  </a:lnTo>
                  <a:lnTo>
                    <a:pt x="0" y="759512"/>
                  </a:lnTo>
                  <a:lnTo>
                    <a:pt x="0" y="15190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82795" y="4362220"/>
            <a:ext cx="3025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525" marR="5080" indent="-75946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FA923F"/>
                </a:solidFill>
                <a:latin typeface="Verdana"/>
                <a:cs typeface="Verdana"/>
              </a:rPr>
              <a:t>Available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inside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 err="1">
                <a:solidFill>
                  <a:srgbClr val="FA923F"/>
                </a:solidFill>
                <a:latin typeface="Verdana"/>
                <a:cs typeface="Verdana"/>
              </a:rPr>
              <a:t>Dockerfile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lang="en-IN" sz="1500" spc="-170">
                <a:solidFill>
                  <a:srgbClr val="FA923F"/>
                </a:solidFill>
                <a:latin typeface="Verdana"/>
                <a:cs typeface="Verdana"/>
              </a:rPr>
              <a:t>&amp; </a:t>
            </a:r>
            <a:r>
              <a:rPr sz="1500" spc="-25">
                <a:solidFill>
                  <a:srgbClr val="FA923F"/>
                </a:solidFill>
                <a:latin typeface="Verdana"/>
                <a:cs typeface="Verdana"/>
              </a:rPr>
              <a:t>in </a:t>
            </a:r>
            <a:r>
              <a:rPr sz="1500" spc="-40" dirty="0">
                <a:solidFill>
                  <a:srgbClr val="FA923F"/>
                </a:solidFill>
                <a:latin typeface="Verdana"/>
                <a:cs typeface="Verdana"/>
              </a:rPr>
              <a:t>application </a:t>
            </a:r>
            <a:r>
              <a:rPr sz="1500" spc="-20" dirty="0">
                <a:solidFill>
                  <a:srgbClr val="FA923F"/>
                </a:solidFill>
                <a:latin typeface="Verdana"/>
                <a:cs typeface="Verdana"/>
              </a:rPr>
              <a:t>code</a:t>
            </a:r>
            <a:endParaRPr sz="1500" dirty="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98634" y="5180477"/>
            <a:ext cx="3796665" cy="935990"/>
            <a:chOff x="5998634" y="5180477"/>
            <a:chExt cx="3796665" cy="935990"/>
          </a:xfrm>
        </p:grpSpPr>
        <p:sp>
          <p:nvSpPr>
            <p:cNvPr id="28" name="object 28"/>
            <p:cNvSpPr/>
            <p:nvPr/>
          </p:nvSpPr>
          <p:spPr>
            <a:xfrm>
              <a:off x="6010911" y="5192753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3619972" y="0"/>
                  </a:moveTo>
                  <a:lnTo>
                    <a:pt x="151927" y="0"/>
                  </a:lnTo>
                  <a:lnTo>
                    <a:pt x="103906" y="7744"/>
                  </a:lnTo>
                  <a:lnTo>
                    <a:pt x="62200" y="29309"/>
                  </a:lnTo>
                  <a:lnTo>
                    <a:pt x="29313" y="62193"/>
                  </a:lnTo>
                  <a:lnTo>
                    <a:pt x="7745" y="103893"/>
                  </a:lnTo>
                  <a:lnTo>
                    <a:pt x="0" y="151908"/>
                  </a:lnTo>
                  <a:lnTo>
                    <a:pt x="0" y="759513"/>
                  </a:lnTo>
                  <a:lnTo>
                    <a:pt x="7745" y="807527"/>
                  </a:lnTo>
                  <a:lnTo>
                    <a:pt x="29313" y="849227"/>
                  </a:lnTo>
                  <a:lnTo>
                    <a:pt x="62200" y="882111"/>
                  </a:lnTo>
                  <a:lnTo>
                    <a:pt x="103906" y="903676"/>
                  </a:lnTo>
                  <a:lnTo>
                    <a:pt x="151927" y="911420"/>
                  </a:lnTo>
                  <a:lnTo>
                    <a:pt x="3619972" y="911420"/>
                  </a:lnTo>
                  <a:lnTo>
                    <a:pt x="3667993" y="903676"/>
                  </a:lnTo>
                  <a:lnTo>
                    <a:pt x="3709699" y="882111"/>
                  </a:lnTo>
                  <a:lnTo>
                    <a:pt x="3742586" y="849227"/>
                  </a:lnTo>
                  <a:lnTo>
                    <a:pt x="3764154" y="807527"/>
                  </a:lnTo>
                  <a:lnTo>
                    <a:pt x="3771900" y="759513"/>
                  </a:lnTo>
                  <a:lnTo>
                    <a:pt x="3771900" y="151908"/>
                  </a:lnTo>
                  <a:lnTo>
                    <a:pt x="3764154" y="103893"/>
                  </a:lnTo>
                  <a:lnTo>
                    <a:pt x="3742586" y="62193"/>
                  </a:lnTo>
                  <a:lnTo>
                    <a:pt x="3709699" y="29309"/>
                  </a:lnTo>
                  <a:lnTo>
                    <a:pt x="3667993" y="7744"/>
                  </a:lnTo>
                  <a:lnTo>
                    <a:pt x="3619972" y="0"/>
                  </a:lnTo>
                  <a:close/>
                </a:path>
              </a:pathLst>
            </a:custGeom>
            <a:solidFill>
              <a:srgbClr val="FEE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10911" y="5192753"/>
              <a:ext cx="3771900" cy="911860"/>
            </a:xfrm>
            <a:custGeom>
              <a:avLst/>
              <a:gdLst/>
              <a:ahLst/>
              <a:cxnLst/>
              <a:rect l="l" t="t" r="r" b="b"/>
              <a:pathLst>
                <a:path w="3771900" h="911860">
                  <a:moveTo>
                    <a:pt x="0" y="151907"/>
                  </a:moveTo>
                  <a:lnTo>
                    <a:pt x="7745" y="103892"/>
                  </a:lnTo>
                  <a:lnTo>
                    <a:pt x="29313" y="62192"/>
                  </a:lnTo>
                  <a:lnTo>
                    <a:pt x="62201" y="29309"/>
                  </a:lnTo>
                  <a:lnTo>
                    <a:pt x="103906" y="7744"/>
                  </a:lnTo>
                  <a:lnTo>
                    <a:pt x="151927" y="0"/>
                  </a:lnTo>
                  <a:lnTo>
                    <a:pt x="3619971" y="0"/>
                  </a:lnTo>
                  <a:lnTo>
                    <a:pt x="3667992" y="7744"/>
                  </a:lnTo>
                  <a:lnTo>
                    <a:pt x="3709698" y="29309"/>
                  </a:lnTo>
                  <a:lnTo>
                    <a:pt x="3742586" y="62192"/>
                  </a:lnTo>
                  <a:lnTo>
                    <a:pt x="3764154" y="103892"/>
                  </a:lnTo>
                  <a:lnTo>
                    <a:pt x="3771899" y="151907"/>
                  </a:lnTo>
                  <a:lnTo>
                    <a:pt x="3771899" y="759512"/>
                  </a:lnTo>
                  <a:lnTo>
                    <a:pt x="3764154" y="807526"/>
                  </a:lnTo>
                  <a:lnTo>
                    <a:pt x="3742586" y="849226"/>
                  </a:lnTo>
                  <a:lnTo>
                    <a:pt x="3709698" y="882110"/>
                  </a:lnTo>
                  <a:lnTo>
                    <a:pt x="3667992" y="903675"/>
                  </a:lnTo>
                  <a:lnTo>
                    <a:pt x="3619971" y="911419"/>
                  </a:lnTo>
                  <a:lnTo>
                    <a:pt x="151927" y="911419"/>
                  </a:lnTo>
                  <a:lnTo>
                    <a:pt x="103906" y="903675"/>
                  </a:lnTo>
                  <a:lnTo>
                    <a:pt x="62201" y="882110"/>
                  </a:lnTo>
                  <a:lnTo>
                    <a:pt x="29313" y="849226"/>
                  </a:lnTo>
                  <a:lnTo>
                    <a:pt x="7745" y="807526"/>
                  </a:lnTo>
                  <a:lnTo>
                    <a:pt x="0" y="759512"/>
                  </a:lnTo>
                  <a:lnTo>
                    <a:pt x="0" y="151907"/>
                  </a:lnTo>
                  <a:close/>
                </a:path>
              </a:pathLst>
            </a:custGeom>
            <a:ln w="24553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95891" y="5398540"/>
            <a:ext cx="34023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Set</a:t>
            </a:r>
            <a:r>
              <a:rPr sz="1500" spc="-8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via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A923F"/>
                </a:solidFill>
                <a:latin typeface="Courier New"/>
                <a:cs typeface="Courier New"/>
              </a:rPr>
              <a:t>ENV</a:t>
            </a:r>
            <a:r>
              <a:rPr sz="1500" spc="-445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in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A923F"/>
                </a:solidFill>
                <a:latin typeface="Verdana"/>
                <a:cs typeface="Verdana"/>
              </a:rPr>
              <a:t>Dockerfile</a:t>
            </a:r>
            <a:r>
              <a:rPr sz="1500" spc="-7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A923F"/>
                </a:solidFill>
                <a:latin typeface="Verdana"/>
                <a:cs typeface="Verdana"/>
              </a:rPr>
              <a:t>or</a:t>
            </a:r>
            <a:r>
              <a:rPr sz="1500" spc="-80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A923F"/>
                </a:solidFill>
                <a:latin typeface="Verdana"/>
                <a:cs typeface="Verdana"/>
              </a:rPr>
              <a:t>via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A923F"/>
                </a:solidFill>
                <a:latin typeface="Courier New"/>
                <a:cs typeface="Courier New"/>
              </a:rPr>
              <a:t>--</a:t>
            </a:r>
            <a:r>
              <a:rPr sz="1500" spc="-25" dirty="0">
                <a:solidFill>
                  <a:srgbClr val="FA923F"/>
                </a:solidFill>
                <a:latin typeface="Courier New"/>
                <a:cs typeface="Courier New"/>
              </a:rPr>
              <a:t>env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1500" spc="-60" dirty="0">
                <a:solidFill>
                  <a:srgbClr val="FA923F"/>
                </a:solidFill>
                <a:latin typeface="Verdana"/>
                <a:cs typeface="Verdana"/>
              </a:rPr>
              <a:t>on</a:t>
            </a:r>
            <a:r>
              <a:rPr sz="1500" spc="-65" dirty="0">
                <a:solidFill>
                  <a:srgbClr val="FA923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A923F"/>
                </a:solidFill>
                <a:latin typeface="Courier New"/>
                <a:cs typeface="Courier New"/>
              </a:rPr>
              <a:t>docker</a:t>
            </a:r>
            <a:r>
              <a:rPr sz="1500" b="1" spc="120" dirty="0">
                <a:solidFill>
                  <a:srgbClr val="FA923F"/>
                </a:solidFill>
                <a:latin typeface="Courier New"/>
                <a:cs typeface="Courier New"/>
              </a:rPr>
              <a:t> </a:t>
            </a:r>
            <a:r>
              <a:rPr sz="1500" b="1" spc="-25" dirty="0">
                <a:solidFill>
                  <a:srgbClr val="FA923F"/>
                </a:solidFill>
                <a:latin typeface="Courier New"/>
                <a:cs typeface="Courier New"/>
              </a:rPr>
              <a:t>run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734726" y="2079361"/>
            <a:ext cx="5211445" cy="1250315"/>
            <a:chOff x="2734726" y="2079361"/>
            <a:chExt cx="5211445" cy="1250315"/>
          </a:xfrm>
        </p:grpSpPr>
        <p:sp>
          <p:nvSpPr>
            <p:cNvPr id="32" name="object 32"/>
            <p:cNvSpPr/>
            <p:nvPr/>
          </p:nvSpPr>
          <p:spPr>
            <a:xfrm>
              <a:off x="5790882" y="2292151"/>
              <a:ext cx="1173480" cy="293370"/>
            </a:xfrm>
            <a:custGeom>
              <a:avLst/>
              <a:gdLst/>
              <a:ahLst/>
              <a:cxnLst/>
              <a:rect l="l" t="t" r="r" b="b"/>
              <a:pathLst>
                <a:path w="1173479" h="293369">
                  <a:moveTo>
                    <a:pt x="0" y="48889"/>
                  </a:moveTo>
                  <a:lnTo>
                    <a:pt x="3842" y="29859"/>
                  </a:lnTo>
                  <a:lnTo>
                    <a:pt x="14321" y="14319"/>
                  </a:lnTo>
                  <a:lnTo>
                    <a:pt x="29863" y="3841"/>
                  </a:lnTo>
                  <a:lnTo>
                    <a:pt x="48896" y="0"/>
                  </a:lnTo>
                  <a:lnTo>
                    <a:pt x="1124584" y="0"/>
                  </a:lnTo>
                  <a:lnTo>
                    <a:pt x="1143616" y="3841"/>
                  </a:lnTo>
                  <a:lnTo>
                    <a:pt x="1159158" y="14319"/>
                  </a:lnTo>
                  <a:lnTo>
                    <a:pt x="1169637" y="29859"/>
                  </a:lnTo>
                  <a:lnTo>
                    <a:pt x="1173479" y="48889"/>
                  </a:lnTo>
                  <a:lnTo>
                    <a:pt x="1173479" y="244440"/>
                  </a:lnTo>
                  <a:lnTo>
                    <a:pt x="1169637" y="263470"/>
                  </a:lnTo>
                  <a:lnTo>
                    <a:pt x="1159158" y="279011"/>
                  </a:lnTo>
                  <a:lnTo>
                    <a:pt x="1143616" y="289488"/>
                  </a:lnTo>
                  <a:lnTo>
                    <a:pt x="1124584" y="293330"/>
                  </a:lnTo>
                  <a:lnTo>
                    <a:pt x="48896" y="293330"/>
                  </a:lnTo>
                  <a:lnTo>
                    <a:pt x="29863" y="289488"/>
                  </a:lnTo>
                  <a:lnTo>
                    <a:pt x="14321" y="279011"/>
                  </a:lnTo>
                  <a:lnTo>
                    <a:pt x="3842" y="263470"/>
                  </a:lnTo>
                  <a:lnTo>
                    <a:pt x="0" y="244440"/>
                  </a:lnTo>
                  <a:lnTo>
                    <a:pt x="0" y="48889"/>
                  </a:lnTo>
                  <a:close/>
                </a:path>
              </a:pathLst>
            </a:custGeom>
            <a:ln w="32738">
              <a:solidFill>
                <a:srgbClr val="CA41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27879" y="2533102"/>
              <a:ext cx="1289050" cy="293370"/>
            </a:xfrm>
            <a:custGeom>
              <a:avLst/>
              <a:gdLst/>
              <a:ahLst/>
              <a:cxnLst/>
              <a:rect l="l" t="t" r="r" b="b"/>
              <a:pathLst>
                <a:path w="1289050" h="293369">
                  <a:moveTo>
                    <a:pt x="0" y="48888"/>
                  </a:moveTo>
                  <a:lnTo>
                    <a:pt x="3842" y="29859"/>
                  </a:lnTo>
                  <a:lnTo>
                    <a:pt x="14321" y="14319"/>
                  </a:lnTo>
                  <a:lnTo>
                    <a:pt x="29863" y="3841"/>
                  </a:lnTo>
                  <a:lnTo>
                    <a:pt x="48895" y="0"/>
                  </a:lnTo>
                  <a:lnTo>
                    <a:pt x="1239836" y="0"/>
                  </a:lnTo>
                  <a:lnTo>
                    <a:pt x="1258869" y="3841"/>
                  </a:lnTo>
                  <a:lnTo>
                    <a:pt x="1274411" y="14319"/>
                  </a:lnTo>
                  <a:lnTo>
                    <a:pt x="1284890" y="29859"/>
                  </a:lnTo>
                  <a:lnTo>
                    <a:pt x="1288732" y="48888"/>
                  </a:lnTo>
                  <a:lnTo>
                    <a:pt x="1288732" y="244441"/>
                  </a:lnTo>
                  <a:lnTo>
                    <a:pt x="1284890" y="263471"/>
                  </a:lnTo>
                  <a:lnTo>
                    <a:pt x="1274411" y="279011"/>
                  </a:lnTo>
                  <a:lnTo>
                    <a:pt x="1258869" y="289488"/>
                  </a:lnTo>
                  <a:lnTo>
                    <a:pt x="1239836" y="293330"/>
                  </a:lnTo>
                  <a:lnTo>
                    <a:pt x="48895" y="293330"/>
                  </a:lnTo>
                  <a:lnTo>
                    <a:pt x="29863" y="289488"/>
                  </a:lnTo>
                  <a:lnTo>
                    <a:pt x="14321" y="279011"/>
                  </a:lnTo>
                  <a:lnTo>
                    <a:pt x="3842" y="263471"/>
                  </a:lnTo>
                  <a:lnTo>
                    <a:pt x="0" y="244441"/>
                  </a:lnTo>
                  <a:lnTo>
                    <a:pt x="0" y="48888"/>
                  </a:lnTo>
                  <a:close/>
                </a:path>
              </a:pathLst>
            </a:custGeom>
            <a:ln w="32737">
              <a:solidFill>
                <a:srgbClr val="FA92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34726" y="2079361"/>
              <a:ext cx="3659504" cy="1250315"/>
            </a:xfrm>
            <a:custGeom>
              <a:avLst/>
              <a:gdLst/>
              <a:ahLst/>
              <a:cxnLst/>
              <a:rect l="l" t="t" r="r" b="b"/>
              <a:pathLst>
                <a:path w="3659504" h="1250314">
                  <a:moveTo>
                    <a:pt x="32741" y="1151709"/>
                  </a:moveTo>
                  <a:lnTo>
                    <a:pt x="0" y="1151709"/>
                  </a:lnTo>
                  <a:lnTo>
                    <a:pt x="49113" y="1249923"/>
                  </a:lnTo>
                  <a:lnTo>
                    <a:pt x="90041" y="1168078"/>
                  </a:lnTo>
                  <a:lnTo>
                    <a:pt x="32741" y="1168078"/>
                  </a:lnTo>
                  <a:lnTo>
                    <a:pt x="32741" y="1151709"/>
                  </a:lnTo>
                  <a:close/>
                </a:path>
                <a:path w="3659504" h="1250314">
                  <a:moveTo>
                    <a:pt x="3659266" y="0"/>
                  </a:moveTo>
                  <a:lnTo>
                    <a:pt x="32741" y="0"/>
                  </a:lnTo>
                  <a:lnTo>
                    <a:pt x="32741" y="1168078"/>
                  </a:lnTo>
                  <a:lnTo>
                    <a:pt x="65483" y="1168078"/>
                  </a:lnTo>
                  <a:lnTo>
                    <a:pt x="65483" y="32738"/>
                  </a:lnTo>
                  <a:lnTo>
                    <a:pt x="49113" y="32738"/>
                  </a:lnTo>
                  <a:lnTo>
                    <a:pt x="65483" y="16369"/>
                  </a:lnTo>
                  <a:lnTo>
                    <a:pt x="3659266" y="16369"/>
                  </a:lnTo>
                  <a:lnTo>
                    <a:pt x="3659266" y="0"/>
                  </a:lnTo>
                  <a:close/>
                </a:path>
                <a:path w="3659504" h="1250314">
                  <a:moveTo>
                    <a:pt x="98226" y="1151709"/>
                  </a:moveTo>
                  <a:lnTo>
                    <a:pt x="65483" y="1151709"/>
                  </a:lnTo>
                  <a:lnTo>
                    <a:pt x="65483" y="1168078"/>
                  </a:lnTo>
                  <a:lnTo>
                    <a:pt x="90041" y="1168078"/>
                  </a:lnTo>
                  <a:lnTo>
                    <a:pt x="98226" y="1151709"/>
                  </a:lnTo>
                  <a:close/>
                </a:path>
                <a:path w="3659504" h="1250314">
                  <a:moveTo>
                    <a:pt x="3626524" y="16369"/>
                  </a:moveTo>
                  <a:lnTo>
                    <a:pt x="3626524" y="212789"/>
                  </a:lnTo>
                  <a:lnTo>
                    <a:pt x="3659266" y="212789"/>
                  </a:lnTo>
                  <a:lnTo>
                    <a:pt x="3659266" y="32738"/>
                  </a:lnTo>
                  <a:lnTo>
                    <a:pt x="3642895" y="32738"/>
                  </a:lnTo>
                  <a:lnTo>
                    <a:pt x="3626524" y="16369"/>
                  </a:lnTo>
                  <a:close/>
                </a:path>
                <a:path w="3659504" h="1250314">
                  <a:moveTo>
                    <a:pt x="65483" y="16369"/>
                  </a:moveTo>
                  <a:lnTo>
                    <a:pt x="49113" y="32738"/>
                  </a:lnTo>
                  <a:lnTo>
                    <a:pt x="65483" y="32738"/>
                  </a:lnTo>
                  <a:lnTo>
                    <a:pt x="65483" y="16369"/>
                  </a:lnTo>
                  <a:close/>
                </a:path>
                <a:path w="3659504" h="1250314">
                  <a:moveTo>
                    <a:pt x="3626524" y="16369"/>
                  </a:moveTo>
                  <a:lnTo>
                    <a:pt x="65483" y="16369"/>
                  </a:lnTo>
                  <a:lnTo>
                    <a:pt x="65483" y="32738"/>
                  </a:lnTo>
                  <a:lnTo>
                    <a:pt x="3626524" y="32738"/>
                  </a:lnTo>
                  <a:lnTo>
                    <a:pt x="3626524" y="16369"/>
                  </a:lnTo>
                  <a:close/>
                </a:path>
                <a:path w="3659504" h="1250314">
                  <a:moveTo>
                    <a:pt x="3659266" y="16369"/>
                  </a:moveTo>
                  <a:lnTo>
                    <a:pt x="3626524" y="16369"/>
                  </a:lnTo>
                  <a:lnTo>
                    <a:pt x="3642895" y="32738"/>
                  </a:lnTo>
                  <a:lnTo>
                    <a:pt x="3659266" y="32738"/>
                  </a:lnTo>
                  <a:lnTo>
                    <a:pt x="3659266" y="16369"/>
                  </a:lnTo>
                  <a:close/>
                </a:path>
              </a:pathLst>
            </a:custGeom>
            <a:solidFill>
              <a:srgbClr val="CA41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5874" y="2826433"/>
              <a:ext cx="2690495" cy="502920"/>
            </a:xfrm>
            <a:custGeom>
              <a:avLst/>
              <a:gdLst/>
              <a:ahLst/>
              <a:cxnLst/>
              <a:rect l="l" t="t" r="r" b="b"/>
              <a:pathLst>
                <a:path w="2690495" h="502920">
                  <a:moveTo>
                    <a:pt x="2624615" y="404638"/>
                  </a:moveTo>
                  <a:lnTo>
                    <a:pt x="2591873" y="404638"/>
                  </a:lnTo>
                  <a:lnTo>
                    <a:pt x="2640986" y="502851"/>
                  </a:lnTo>
                  <a:lnTo>
                    <a:pt x="2681914" y="421007"/>
                  </a:lnTo>
                  <a:lnTo>
                    <a:pt x="2624615" y="421007"/>
                  </a:lnTo>
                  <a:lnTo>
                    <a:pt x="2624615" y="404638"/>
                  </a:lnTo>
                  <a:close/>
                </a:path>
                <a:path w="2690495" h="502920">
                  <a:moveTo>
                    <a:pt x="2624615" y="251425"/>
                  </a:moveTo>
                  <a:lnTo>
                    <a:pt x="2624615" y="421007"/>
                  </a:lnTo>
                  <a:lnTo>
                    <a:pt x="2657356" y="421007"/>
                  </a:lnTo>
                  <a:lnTo>
                    <a:pt x="2657356" y="267794"/>
                  </a:lnTo>
                  <a:lnTo>
                    <a:pt x="2640986" y="267794"/>
                  </a:lnTo>
                  <a:lnTo>
                    <a:pt x="2624615" y="251425"/>
                  </a:lnTo>
                  <a:close/>
                </a:path>
                <a:path w="2690495" h="502920">
                  <a:moveTo>
                    <a:pt x="2690100" y="404638"/>
                  </a:moveTo>
                  <a:lnTo>
                    <a:pt x="2657356" y="404638"/>
                  </a:lnTo>
                  <a:lnTo>
                    <a:pt x="2657356" y="421007"/>
                  </a:lnTo>
                  <a:lnTo>
                    <a:pt x="2681914" y="421007"/>
                  </a:lnTo>
                  <a:lnTo>
                    <a:pt x="2690100" y="404638"/>
                  </a:lnTo>
                  <a:close/>
                </a:path>
                <a:path w="2690495" h="502920">
                  <a:moveTo>
                    <a:pt x="32741" y="0"/>
                  </a:moveTo>
                  <a:lnTo>
                    <a:pt x="0" y="0"/>
                  </a:lnTo>
                  <a:lnTo>
                    <a:pt x="0" y="267794"/>
                  </a:lnTo>
                  <a:lnTo>
                    <a:pt x="2624615" y="267794"/>
                  </a:lnTo>
                  <a:lnTo>
                    <a:pt x="2624615" y="251425"/>
                  </a:lnTo>
                  <a:lnTo>
                    <a:pt x="32741" y="251425"/>
                  </a:lnTo>
                  <a:lnTo>
                    <a:pt x="16371" y="235056"/>
                  </a:lnTo>
                  <a:lnTo>
                    <a:pt x="32741" y="235056"/>
                  </a:lnTo>
                  <a:lnTo>
                    <a:pt x="32741" y="0"/>
                  </a:lnTo>
                  <a:close/>
                </a:path>
                <a:path w="2690495" h="502920">
                  <a:moveTo>
                    <a:pt x="2657356" y="235056"/>
                  </a:moveTo>
                  <a:lnTo>
                    <a:pt x="32741" y="235056"/>
                  </a:lnTo>
                  <a:lnTo>
                    <a:pt x="32741" y="251425"/>
                  </a:lnTo>
                  <a:lnTo>
                    <a:pt x="2624615" y="251425"/>
                  </a:lnTo>
                  <a:lnTo>
                    <a:pt x="2640986" y="267794"/>
                  </a:lnTo>
                  <a:lnTo>
                    <a:pt x="2657356" y="267794"/>
                  </a:lnTo>
                  <a:lnTo>
                    <a:pt x="2657356" y="235056"/>
                  </a:lnTo>
                  <a:close/>
                </a:path>
                <a:path w="2690495" h="502920">
                  <a:moveTo>
                    <a:pt x="32741" y="235056"/>
                  </a:moveTo>
                  <a:lnTo>
                    <a:pt x="16371" y="235056"/>
                  </a:lnTo>
                  <a:lnTo>
                    <a:pt x="32741" y="251425"/>
                  </a:lnTo>
                  <a:lnTo>
                    <a:pt x="32741" y="235056"/>
                  </a:lnTo>
                  <a:close/>
                </a:path>
              </a:pathLst>
            </a:custGeom>
            <a:solidFill>
              <a:srgbClr val="FA92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9">
            <a:extLst>
              <a:ext uri="{FF2B5EF4-FFF2-40B4-BE49-F238E27FC236}">
                <a16:creationId xmlns:a16="http://schemas.microsoft.com/office/drawing/2014/main" id="{992AD2E4-AAD1-9734-E197-74E4D6BC4865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9825" y="1034976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902531" y="2143686"/>
            <a:ext cx="4876165" cy="894080"/>
            <a:chOff x="2902531" y="2143686"/>
            <a:chExt cx="4876165" cy="894080"/>
          </a:xfrm>
        </p:grpSpPr>
        <p:sp>
          <p:nvSpPr>
            <p:cNvPr id="4" name="object 4"/>
            <p:cNvSpPr/>
            <p:nvPr/>
          </p:nvSpPr>
          <p:spPr>
            <a:xfrm>
              <a:off x="2914808" y="2155963"/>
              <a:ext cx="4851400" cy="869950"/>
            </a:xfrm>
            <a:custGeom>
              <a:avLst/>
              <a:gdLst/>
              <a:ahLst/>
              <a:cxnLst/>
              <a:rect l="l" t="t" r="r" b="b"/>
              <a:pathLst>
                <a:path w="4851400" h="869950">
                  <a:moveTo>
                    <a:pt x="4706138" y="0"/>
                  </a:moveTo>
                  <a:lnTo>
                    <a:pt x="144942" y="0"/>
                  </a:lnTo>
                  <a:lnTo>
                    <a:pt x="99129" y="7388"/>
                  </a:lnTo>
                  <a:lnTo>
                    <a:pt x="59341" y="27961"/>
                  </a:lnTo>
                  <a:lnTo>
                    <a:pt x="27965" y="59333"/>
                  </a:lnTo>
                  <a:lnTo>
                    <a:pt x="7389" y="99117"/>
                  </a:lnTo>
                  <a:lnTo>
                    <a:pt x="0" y="144924"/>
                  </a:lnTo>
                  <a:lnTo>
                    <a:pt x="0" y="724590"/>
                  </a:lnTo>
                  <a:lnTo>
                    <a:pt x="7389" y="770398"/>
                  </a:lnTo>
                  <a:lnTo>
                    <a:pt x="27965" y="810181"/>
                  </a:lnTo>
                  <a:lnTo>
                    <a:pt x="59341" y="841553"/>
                  </a:lnTo>
                  <a:lnTo>
                    <a:pt x="99129" y="862127"/>
                  </a:lnTo>
                  <a:lnTo>
                    <a:pt x="144942" y="869515"/>
                  </a:lnTo>
                  <a:lnTo>
                    <a:pt x="4706138" y="869515"/>
                  </a:lnTo>
                  <a:lnTo>
                    <a:pt x="4751951" y="862127"/>
                  </a:lnTo>
                  <a:lnTo>
                    <a:pt x="4791739" y="841553"/>
                  </a:lnTo>
                  <a:lnTo>
                    <a:pt x="4823115" y="810181"/>
                  </a:lnTo>
                  <a:lnTo>
                    <a:pt x="4843691" y="770398"/>
                  </a:lnTo>
                  <a:lnTo>
                    <a:pt x="4851081" y="724590"/>
                  </a:lnTo>
                  <a:lnTo>
                    <a:pt x="4851081" y="144924"/>
                  </a:lnTo>
                  <a:lnTo>
                    <a:pt x="4843691" y="99117"/>
                  </a:lnTo>
                  <a:lnTo>
                    <a:pt x="4823115" y="59333"/>
                  </a:lnTo>
                  <a:lnTo>
                    <a:pt x="4791739" y="27961"/>
                  </a:lnTo>
                  <a:lnTo>
                    <a:pt x="4751951" y="7388"/>
                  </a:lnTo>
                  <a:lnTo>
                    <a:pt x="4706138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4808" y="2155963"/>
              <a:ext cx="4851400" cy="869950"/>
            </a:xfrm>
            <a:custGeom>
              <a:avLst/>
              <a:gdLst/>
              <a:ahLst/>
              <a:cxnLst/>
              <a:rect l="l" t="t" r="r" b="b"/>
              <a:pathLst>
                <a:path w="4851400" h="869950">
                  <a:moveTo>
                    <a:pt x="0" y="144924"/>
                  </a:moveTo>
                  <a:lnTo>
                    <a:pt x="7389" y="99117"/>
                  </a:lnTo>
                  <a:lnTo>
                    <a:pt x="27965" y="59333"/>
                  </a:lnTo>
                  <a:lnTo>
                    <a:pt x="59341" y="27962"/>
                  </a:lnTo>
                  <a:lnTo>
                    <a:pt x="99130" y="7388"/>
                  </a:lnTo>
                  <a:lnTo>
                    <a:pt x="144943" y="0"/>
                  </a:lnTo>
                  <a:lnTo>
                    <a:pt x="4706138" y="0"/>
                  </a:lnTo>
                  <a:lnTo>
                    <a:pt x="4751952" y="7388"/>
                  </a:lnTo>
                  <a:lnTo>
                    <a:pt x="4791740" y="27962"/>
                  </a:lnTo>
                  <a:lnTo>
                    <a:pt x="4823116" y="59333"/>
                  </a:lnTo>
                  <a:lnTo>
                    <a:pt x="4843693" y="99117"/>
                  </a:lnTo>
                  <a:lnTo>
                    <a:pt x="4851082" y="144924"/>
                  </a:lnTo>
                  <a:lnTo>
                    <a:pt x="4851082" y="724590"/>
                  </a:lnTo>
                  <a:lnTo>
                    <a:pt x="4843693" y="770398"/>
                  </a:lnTo>
                  <a:lnTo>
                    <a:pt x="4823116" y="810181"/>
                  </a:lnTo>
                  <a:lnTo>
                    <a:pt x="4791740" y="841553"/>
                  </a:lnTo>
                  <a:lnTo>
                    <a:pt x="4751952" y="862127"/>
                  </a:lnTo>
                  <a:lnTo>
                    <a:pt x="4706138" y="869515"/>
                  </a:lnTo>
                  <a:lnTo>
                    <a:pt x="144943" y="869515"/>
                  </a:lnTo>
                  <a:lnTo>
                    <a:pt x="99130" y="862127"/>
                  </a:lnTo>
                  <a:lnTo>
                    <a:pt x="59341" y="841553"/>
                  </a:lnTo>
                  <a:lnTo>
                    <a:pt x="27965" y="810181"/>
                  </a:lnTo>
                  <a:lnTo>
                    <a:pt x="7389" y="770398"/>
                  </a:lnTo>
                  <a:lnTo>
                    <a:pt x="0" y="724590"/>
                  </a:lnTo>
                  <a:lnTo>
                    <a:pt x="0" y="144924"/>
                  </a:lnTo>
                  <a:close/>
                </a:path>
              </a:pathLst>
            </a:custGeom>
            <a:ln w="24553">
              <a:solidFill>
                <a:srgbClr val="FFF9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33650" y="2222524"/>
            <a:ext cx="4610735" cy="72644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065" marR="5080" indent="-635" algn="ctr">
              <a:lnSpc>
                <a:spcPct val="103299"/>
              </a:lnSpc>
              <a:spcBef>
                <a:spcPts val="40"/>
              </a:spcBef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read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35" dirty="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write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data.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Volumes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storage,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CA41C7"/>
                </a:solidFill>
                <a:latin typeface="Tahoma"/>
                <a:cs typeface="Tahoma"/>
              </a:rPr>
              <a:t>Bind</a:t>
            </a:r>
            <a:r>
              <a:rPr sz="1500" b="1" spc="-25" dirty="0">
                <a:solidFill>
                  <a:srgbClr val="CA41C7"/>
                </a:solidFill>
                <a:latin typeface="Tahoma"/>
                <a:cs typeface="Tahoma"/>
              </a:rPr>
              <a:t> Mounts</a:t>
            </a:r>
            <a:r>
              <a:rPr sz="1500" b="1" spc="-10" dirty="0">
                <a:solidFill>
                  <a:srgbClr val="CA41C7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direct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interaction.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63266" y="3324865"/>
            <a:ext cx="4022090" cy="894080"/>
            <a:chOff x="1163266" y="3324865"/>
            <a:chExt cx="4022090" cy="894080"/>
          </a:xfrm>
        </p:grpSpPr>
        <p:sp>
          <p:nvSpPr>
            <p:cNvPr id="8" name="object 8"/>
            <p:cNvSpPr/>
            <p:nvPr/>
          </p:nvSpPr>
          <p:spPr>
            <a:xfrm>
              <a:off x="1175543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5" y="0"/>
                  </a:moveTo>
                  <a:lnTo>
                    <a:pt x="144940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0" y="869515"/>
                  </a:lnTo>
                  <a:lnTo>
                    <a:pt x="3852225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0" y="810182"/>
                  </a:lnTo>
                  <a:lnTo>
                    <a:pt x="3989776" y="770399"/>
                  </a:lnTo>
                  <a:lnTo>
                    <a:pt x="3997165" y="724593"/>
                  </a:lnTo>
                  <a:lnTo>
                    <a:pt x="3997165" y="144922"/>
                  </a:lnTo>
                  <a:lnTo>
                    <a:pt x="3989776" y="99115"/>
                  </a:lnTo>
                  <a:lnTo>
                    <a:pt x="3969200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5543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19269" y="3405147"/>
            <a:ext cx="350837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50"/>
              </a:spcBef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Containers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read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35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FFFFFF"/>
                </a:solidFill>
                <a:latin typeface="Tahoma"/>
                <a:cs typeface="Tahoma"/>
              </a:rPr>
              <a:t>write 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but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written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5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5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lost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removed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95714" y="3324865"/>
            <a:ext cx="4022090" cy="894080"/>
            <a:chOff x="5495714" y="3324865"/>
            <a:chExt cx="4022090" cy="894080"/>
          </a:xfrm>
        </p:grpSpPr>
        <p:sp>
          <p:nvSpPr>
            <p:cNvPr id="12" name="object 12"/>
            <p:cNvSpPr/>
            <p:nvPr/>
          </p:nvSpPr>
          <p:spPr>
            <a:xfrm>
              <a:off x="5507991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4" y="0"/>
                  </a:moveTo>
                  <a:lnTo>
                    <a:pt x="144941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1" y="869515"/>
                  </a:lnTo>
                  <a:lnTo>
                    <a:pt x="3852224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1" y="810182"/>
                  </a:lnTo>
                  <a:lnTo>
                    <a:pt x="3989777" y="770399"/>
                  </a:lnTo>
                  <a:lnTo>
                    <a:pt x="3997166" y="724593"/>
                  </a:lnTo>
                  <a:lnTo>
                    <a:pt x="3997166" y="144922"/>
                  </a:lnTo>
                  <a:lnTo>
                    <a:pt x="3989777" y="99115"/>
                  </a:lnTo>
                  <a:lnTo>
                    <a:pt x="3969201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7991" y="3337142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17338" y="3405147"/>
            <a:ext cx="3778250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50"/>
              </a:spcBef>
            </a:pP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Volumes</a:t>
            </a: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folders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host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machine,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managed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Docker,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mounted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63266" y="4396045"/>
            <a:ext cx="4022090" cy="894080"/>
            <a:chOff x="1163266" y="4396045"/>
            <a:chExt cx="4022090" cy="894080"/>
          </a:xfrm>
        </p:grpSpPr>
        <p:sp>
          <p:nvSpPr>
            <p:cNvPr id="16" name="object 16"/>
            <p:cNvSpPr/>
            <p:nvPr/>
          </p:nvSpPr>
          <p:spPr>
            <a:xfrm>
              <a:off x="1175543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5" y="0"/>
                  </a:moveTo>
                  <a:lnTo>
                    <a:pt x="144940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0" y="869515"/>
                  </a:lnTo>
                  <a:lnTo>
                    <a:pt x="3852225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0" y="810182"/>
                  </a:lnTo>
                  <a:lnTo>
                    <a:pt x="3989776" y="770399"/>
                  </a:lnTo>
                  <a:lnTo>
                    <a:pt x="3997165" y="724593"/>
                  </a:lnTo>
                  <a:lnTo>
                    <a:pt x="3997165" y="144922"/>
                  </a:lnTo>
                  <a:lnTo>
                    <a:pt x="3989776" y="99115"/>
                  </a:lnTo>
                  <a:lnTo>
                    <a:pt x="3969200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5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5543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71792" y="4474996"/>
            <a:ext cx="340296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699"/>
              </a:lnSpc>
              <a:spcBef>
                <a:spcPts val="50"/>
              </a:spcBef>
            </a:pP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Named</a:t>
            </a:r>
            <a:r>
              <a:rPr sz="1500" b="1" spc="-8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Volumes</a:t>
            </a:r>
            <a:r>
              <a:rPr sz="1500" b="1" spc="-4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survive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container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removal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therefore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persistent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95714" y="4396045"/>
            <a:ext cx="4022090" cy="894080"/>
            <a:chOff x="5495714" y="4396045"/>
            <a:chExt cx="4022090" cy="894080"/>
          </a:xfrm>
        </p:grpSpPr>
        <p:sp>
          <p:nvSpPr>
            <p:cNvPr id="20" name="object 20"/>
            <p:cNvSpPr/>
            <p:nvPr/>
          </p:nvSpPr>
          <p:spPr>
            <a:xfrm>
              <a:off x="5507991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3852224" y="0"/>
                  </a:moveTo>
                  <a:lnTo>
                    <a:pt x="144941" y="0"/>
                  </a:lnTo>
                  <a:lnTo>
                    <a:pt x="99128" y="7388"/>
                  </a:lnTo>
                  <a:lnTo>
                    <a:pt x="59340" y="27961"/>
                  </a:lnTo>
                  <a:lnTo>
                    <a:pt x="27965" y="59333"/>
                  </a:lnTo>
                  <a:lnTo>
                    <a:pt x="7389" y="99115"/>
                  </a:lnTo>
                  <a:lnTo>
                    <a:pt x="0" y="144922"/>
                  </a:lnTo>
                  <a:lnTo>
                    <a:pt x="0" y="724593"/>
                  </a:lnTo>
                  <a:lnTo>
                    <a:pt x="7389" y="770399"/>
                  </a:lnTo>
                  <a:lnTo>
                    <a:pt x="27965" y="810182"/>
                  </a:lnTo>
                  <a:lnTo>
                    <a:pt x="59340" y="841553"/>
                  </a:lnTo>
                  <a:lnTo>
                    <a:pt x="99128" y="862127"/>
                  </a:lnTo>
                  <a:lnTo>
                    <a:pt x="144941" y="869515"/>
                  </a:lnTo>
                  <a:lnTo>
                    <a:pt x="3852224" y="869515"/>
                  </a:lnTo>
                  <a:lnTo>
                    <a:pt x="3898037" y="862127"/>
                  </a:lnTo>
                  <a:lnTo>
                    <a:pt x="3937825" y="841553"/>
                  </a:lnTo>
                  <a:lnTo>
                    <a:pt x="3969201" y="810182"/>
                  </a:lnTo>
                  <a:lnTo>
                    <a:pt x="3989777" y="770399"/>
                  </a:lnTo>
                  <a:lnTo>
                    <a:pt x="3997166" y="724593"/>
                  </a:lnTo>
                  <a:lnTo>
                    <a:pt x="3997166" y="144922"/>
                  </a:lnTo>
                  <a:lnTo>
                    <a:pt x="3989777" y="99115"/>
                  </a:lnTo>
                  <a:lnTo>
                    <a:pt x="3969201" y="59333"/>
                  </a:lnTo>
                  <a:lnTo>
                    <a:pt x="3937825" y="27961"/>
                  </a:lnTo>
                  <a:lnTo>
                    <a:pt x="3898037" y="7388"/>
                  </a:lnTo>
                  <a:lnTo>
                    <a:pt x="3852224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07991" y="4408321"/>
              <a:ext cx="3997325" cy="869950"/>
            </a:xfrm>
            <a:custGeom>
              <a:avLst/>
              <a:gdLst/>
              <a:ahLst/>
              <a:cxnLst/>
              <a:rect l="l" t="t" r="r" b="b"/>
              <a:pathLst>
                <a:path w="3997325" h="869950">
                  <a:moveTo>
                    <a:pt x="0" y="144922"/>
                  </a:moveTo>
                  <a:lnTo>
                    <a:pt x="7389" y="99115"/>
                  </a:lnTo>
                  <a:lnTo>
                    <a:pt x="27965" y="59333"/>
                  </a:lnTo>
                  <a:lnTo>
                    <a:pt x="59340" y="27961"/>
                  </a:lnTo>
                  <a:lnTo>
                    <a:pt x="99128" y="7388"/>
                  </a:lnTo>
                  <a:lnTo>
                    <a:pt x="144940" y="0"/>
                  </a:lnTo>
                  <a:lnTo>
                    <a:pt x="3852224" y="0"/>
                  </a:lnTo>
                  <a:lnTo>
                    <a:pt x="3898037" y="7388"/>
                  </a:lnTo>
                  <a:lnTo>
                    <a:pt x="3937825" y="27961"/>
                  </a:lnTo>
                  <a:lnTo>
                    <a:pt x="3969201" y="59333"/>
                  </a:lnTo>
                  <a:lnTo>
                    <a:pt x="3989777" y="99115"/>
                  </a:lnTo>
                  <a:lnTo>
                    <a:pt x="3997166" y="144922"/>
                  </a:lnTo>
                  <a:lnTo>
                    <a:pt x="3997166" y="724593"/>
                  </a:lnTo>
                  <a:lnTo>
                    <a:pt x="3989777" y="770399"/>
                  </a:lnTo>
                  <a:lnTo>
                    <a:pt x="3969201" y="810182"/>
                  </a:lnTo>
                  <a:lnTo>
                    <a:pt x="3937825" y="841553"/>
                  </a:lnTo>
                  <a:lnTo>
                    <a:pt x="3898037" y="862127"/>
                  </a:lnTo>
                  <a:lnTo>
                    <a:pt x="3852224" y="869515"/>
                  </a:lnTo>
                  <a:lnTo>
                    <a:pt x="144940" y="869515"/>
                  </a:lnTo>
                  <a:lnTo>
                    <a:pt x="99128" y="862127"/>
                  </a:lnTo>
                  <a:lnTo>
                    <a:pt x="59340" y="841553"/>
                  </a:lnTo>
                  <a:lnTo>
                    <a:pt x="27965" y="810182"/>
                  </a:lnTo>
                  <a:lnTo>
                    <a:pt x="7389" y="770399"/>
                  </a:lnTo>
                  <a:lnTo>
                    <a:pt x="0" y="724593"/>
                  </a:lnTo>
                  <a:lnTo>
                    <a:pt x="0" y="144922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02603" y="4474996"/>
            <a:ext cx="3604895" cy="723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065" marR="5080" algn="ctr">
              <a:lnSpc>
                <a:spcPct val="102699"/>
              </a:lnSpc>
              <a:spcBef>
                <a:spcPts val="50"/>
              </a:spcBef>
            </a:pP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Anonymous</a:t>
            </a:r>
            <a:r>
              <a:rPr sz="1500" b="1" spc="-7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Volumes</a:t>
            </a:r>
            <a:r>
              <a:rPr sz="1500" b="1" spc="-15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attached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 container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they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save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(temporary)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inside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63266" y="5467225"/>
            <a:ext cx="4022090" cy="999490"/>
            <a:chOff x="1163266" y="5467225"/>
            <a:chExt cx="4022090" cy="999490"/>
          </a:xfrm>
        </p:grpSpPr>
        <p:sp>
          <p:nvSpPr>
            <p:cNvPr id="24" name="object 24"/>
            <p:cNvSpPr/>
            <p:nvPr/>
          </p:nvSpPr>
          <p:spPr>
            <a:xfrm>
              <a:off x="1175543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3834726" y="0"/>
                  </a:moveTo>
                  <a:lnTo>
                    <a:pt x="162439" y="0"/>
                  </a:lnTo>
                  <a:lnTo>
                    <a:pt x="119256" y="5801"/>
                  </a:lnTo>
                  <a:lnTo>
                    <a:pt x="80453" y="22174"/>
                  </a:lnTo>
                  <a:lnTo>
                    <a:pt x="47577" y="47570"/>
                  </a:lnTo>
                  <a:lnTo>
                    <a:pt x="22177" y="80442"/>
                  </a:lnTo>
                  <a:lnTo>
                    <a:pt x="5802" y="119240"/>
                  </a:lnTo>
                  <a:lnTo>
                    <a:pt x="0" y="162417"/>
                  </a:lnTo>
                  <a:lnTo>
                    <a:pt x="0" y="812059"/>
                  </a:lnTo>
                  <a:lnTo>
                    <a:pt x="5802" y="855237"/>
                  </a:lnTo>
                  <a:lnTo>
                    <a:pt x="22177" y="894035"/>
                  </a:lnTo>
                  <a:lnTo>
                    <a:pt x="47577" y="926906"/>
                  </a:lnTo>
                  <a:lnTo>
                    <a:pt x="80453" y="952303"/>
                  </a:lnTo>
                  <a:lnTo>
                    <a:pt x="119256" y="968676"/>
                  </a:lnTo>
                  <a:lnTo>
                    <a:pt x="162439" y="974477"/>
                  </a:lnTo>
                  <a:lnTo>
                    <a:pt x="3834726" y="974477"/>
                  </a:lnTo>
                  <a:lnTo>
                    <a:pt x="3877908" y="968676"/>
                  </a:lnTo>
                  <a:lnTo>
                    <a:pt x="3916712" y="952303"/>
                  </a:lnTo>
                  <a:lnTo>
                    <a:pt x="3949587" y="926906"/>
                  </a:lnTo>
                  <a:lnTo>
                    <a:pt x="3974987" y="894035"/>
                  </a:lnTo>
                  <a:lnTo>
                    <a:pt x="3991362" y="855237"/>
                  </a:lnTo>
                  <a:lnTo>
                    <a:pt x="3997165" y="812059"/>
                  </a:lnTo>
                  <a:lnTo>
                    <a:pt x="3997165" y="162417"/>
                  </a:lnTo>
                  <a:lnTo>
                    <a:pt x="3991362" y="119240"/>
                  </a:lnTo>
                  <a:lnTo>
                    <a:pt x="3974987" y="80442"/>
                  </a:lnTo>
                  <a:lnTo>
                    <a:pt x="3949587" y="47570"/>
                  </a:lnTo>
                  <a:lnTo>
                    <a:pt x="3916712" y="22174"/>
                  </a:lnTo>
                  <a:lnTo>
                    <a:pt x="3877908" y="5801"/>
                  </a:lnTo>
                  <a:lnTo>
                    <a:pt x="383472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75543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0" y="162418"/>
                  </a:moveTo>
                  <a:lnTo>
                    <a:pt x="5802" y="119240"/>
                  </a:lnTo>
                  <a:lnTo>
                    <a:pt x="22177" y="80442"/>
                  </a:lnTo>
                  <a:lnTo>
                    <a:pt x="47577" y="47571"/>
                  </a:lnTo>
                  <a:lnTo>
                    <a:pt x="80453" y="22174"/>
                  </a:lnTo>
                  <a:lnTo>
                    <a:pt x="119256" y="5801"/>
                  </a:lnTo>
                  <a:lnTo>
                    <a:pt x="162439" y="0"/>
                  </a:lnTo>
                  <a:lnTo>
                    <a:pt x="3834726" y="0"/>
                  </a:lnTo>
                  <a:lnTo>
                    <a:pt x="3877909" y="5801"/>
                  </a:lnTo>
                  <a:lnTo>
                    <a:pt x="3916712" y="22174"/>
                  </a:lnTo>
                  <a:lnTo>
                    <a:pt x="3949588" y="47571"/>
                  </a:lnTo>
                  <a:lnTo>
                    <a:pt x="3974988" y="80442"/>
                  </a:lnTo>
                  <a:lnTo>
                    <a:pt x="3991363" y="119240"/>
                  </a:lnTo>
                  <a:lnTo>
                    <a:pt x="3997166" y="162418"/>
                  </a:lnTo>
                  <a:lnTo>
                    <a:pt x="3997166" y="812060"/>
                  </a:lnTo>
                  <a:lnTo>
                    <a:pt x="3991363" y="855237"/>
                  </a:lnTo>
                  <a:lnTo>
                    <a:pt x="3974988" y="894035"/>
                  </a:lnTo>
                  <a:lnTo>
                    <a:pt x="3949588" y="926906"/>
                  </a:lnTo>
                  <a:lnTo>
                    <a:pt x="3916712" y="952303"/>
                  </a:lnTo>
                  <a:lnTo>
                    <a:pt x="3877909" y="968676"/>
                  </a:lnTo>
                  <a:lnTo>
                    <a:pt x="3834726" y="974478"/>
                  </a:lnTo>
                  <a:lnTo>
                    <a:pt x="162439" y="974478"/>
                  </a:lnTo>
                  <a:lnTo>
                    <a:pt x="119256" y="968676"/>
                  </a:lnTo>
                  <a:lnTo>
                    <a:pt x="80453" y="952303"/>
                  </a:lnTo>
                  <a:lnTo>
                    <a:pt x="47577" y="926906"/>
                  </a:lnTo>
                  <a:lnTo>
                    <a:pt x="22177" y="894035"/>
                  </a:lnTo>
                  <a:lnTo>
                    <a:pt x="5802" y="855237"/>
                  </a:lnTo>
                  <a:lnTo>
                    <a:pt x="0" y="812060"/>
                  </a:lnTo>
                  <a:lnTo>
                    <a:pt x="0" y="1624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53102" y="5480835"/>
            <a:ext cx="3640454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51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CA41C7"/>
                </a:solidFill>
                <a:latin typeface="Tahoma"/>
                <a:cs typeface="Tahoma"/>
              </a:rPr>
              <a:t>Bind</a:t>
            </a:r>
            <a:r>
              <a:rPr sz="1500" b="1" spc="-50" dirty="0">
                <a:solidFill>
                  <a:srgbClr val="CA41C7"/>
                </a:solidFill>
                <a:latin typeface="Tahoma"/>
                <a:cs typeface="Tahoma"/>
              </a:rPr>
              <a:t> </a:t>
            </a:r>
            <a:r>
              <a:rPr sz="1500" b="1" spc="-25" dirty="0">
                <a:solidFill>
                  <a:srgbClr val="CA41C7"/>
                </a:solidFill>
                <a:latin typeface="Tahoma"/>
                <a:cs typeface="Tahoma"/>
              </a:rPr>
              <a:t>Mounts</a:t>
            </a:r>
            <a:r>
              <a:rPr sz="1500" b="1" spc="-15" dirty="0">
                <a:solidFill>
                  <a:srgbClr val="CA41C7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folders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host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are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specified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user</a:t>
            </a:r>
            <a:endParaRPr sz="1500">
              <a:latin typeface="Verdana"/>
              <a:cs typeface="Verdana"/>
            </a:endParaRPr>
          </a:p>
          <a:p>
            <a:pPr marL="27178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mounted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4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endParaRPr sz="1500">
              <a:latin typeface="Verdana"/>
              <a:cs typeface="Verdana"/>
            </a:endParaRPr>
          </a:p>
          <a:p>
            <a:pPr marL="1052830">
              <a:lnSpc>
                <a:spcPct val="100000"/>
              </a:lnSpc>
              <a:spcBef>
                <a:spcPts val="120"/>
              </a:spcBef>
            </a:pPr>
            <a:r>
              <a:rPr sz="1500" b="1" dirty="0">
                <a:solidFill>
                  <a:srgbClr val="FA923F"/>
                </a:solidFill>
                <a:latin typeface="Tahoma"/>
                <a:cs typeface="Tahoma"/>
              </a:rPr>
              <a:t>Named</a:t>
            </a:r>
            <a:r>
              <a:rPr sz="1500" b="1" spc="-60" dirty="0">
                <a:solidFill>
                  <a:srgbClr val="FA923F"/>
                </a:solidFill>
                <a:latin typeface="Tahoma"/>
                <a:cs typeface="Tahoma"/>
              </a:rPr>
              <a:t> </a:t>
            </a:r>
            <a:r>
              <a:rPr sz="1500" b="1" spc="-10" dirty="0">
                <a:solidFill>
                  <a:srgbClr val="FA923F"/>
                </a:solidFill>
                <a:latin typeface="Tahoma"/>
                <a:cs typeface="Tahoma"/>
              </a:rPr>
              <a:t>Volumes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95714" y="5467225"/>
            <a:ext cx="4022090" cy="999490"/>
            <a:chOff x="5495714" y="5467225"/>
            <a:chExt cx="4022090" cy="999490"/>
          </a:xfrm>
        </p:grpSpPr>
        <p:sp>
          <p:nvSpPr>
            <p:cNvPr id="28" name="object 28"/>
            <p:cNvSpPr/>
            <p:nvPr/>
          </p:nvSpPr>
          <p:spPr>
            <a:xfrm>
              <a:off x="5507991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3834726" y="0"/>
                  </a:moveTo>
                  <a:lnTo>
                    <a:pt x="162439" y="0"/>
                  </a:lnTo>
                  <a:lnTo>
                    <a:pt x="119256" y="5801"/>
                  </a:lnTo>
                  <a:lnTo>
                    <a:pt x="80453" y="22174"/>
                  </a:lnTo>
                  <a:lnTo>
                    <a:pt x="47577" y="47570"/>
                  </a:lnTo>
                  <a:lnTo>
                    <a:pt x="22177" y="80442"/>
                  </a:lnTo>
                  <a:lnTo>
                    <a:pt x="5802" y="119240"/>
                  </a:lnTo>
                  <a:lnTo>
                    <a:pt x="0" y="162417"/>
                  </a:lnTo>
                  <a:lnTo>
                    <a:pt x="0" y="812059"/>
                  </a:lnTo>
                  <a:lnTo>
                    <a:pt x="5802" y="855237"/>
                  </a:lnTo>
                  <a:lnTo>
                    <a:pt x="22177" y="894035"/>
                  </a:lnTo>
                  <a:lnTo>
                    <a:pt x="47577" y="926906"/>
                  </a:lnTo>
                  <a:lnTo>
                    <a:pt x="80453" y="952303"/>
                  </a:lnTo>
                  <a:lnTo>
                    <a:pt x="119256" y="968676"/>
                  </a:lnTo>
                  <a:lnTo>
                    <a:pt x="162439" y="974477"/>
                  </a:lnTo>
                  <a:lnTo>
                    <a:pt x="3834726" y="974477"/>
                  </a:lnTo>
                  <a:lnTo>
                    <a:pt x="3877909" y="968676"/>
                  </a:lnTo>
                  <a:lnTo>
                    <a:pt x="3916713" y="952303"/>
                  </a:lnTo>
                  <a:lnTo>
                    <a:pt x="3949588" y="926906"/>
                  </a:lnTo>
                  <a:lnTo>
                    <a:pt x="3974988" y="894035"/>
                  </a:lnTo>
                  <a:lnTo>
                    <a:pt x="3991363" y="855237"/>
                  </a:lnTo>
                  <a:lnTo>
                    <a:pt x="3997166" y="812059"/>
                  </a:lnTo>
                  <a:lnTo>
                    <a:pt x="3997166" y="162417"/>
                  </a:lnTo>
                  <a:lnTo>
                    <a:pt x="3991363" y="119240"/>
                  </a:lnTo>
                  <a:lnTo>
                    <a:pt x="3974988" y="80442"/>
                  </a:lnTo>
                  <a:lnTo>
                    <a:pt x="3949588" y="47570"/>
                  </a:lnTo>
                  <a:lnTo>
                    <a:pt x="3916713" y="22174"/>
                  </a:lnTo>
                  <a:lnTo>
                    <a:pt x="3877909" y="5801"/>
                  </a:lnTo>
                  <a:lnTo>
                    <a:pt x="3834726" y="0"/>
                  </a:lnTo>
                  <a:close/>
                </a:path>
              </a:pathLst>
            </a:custGeom>
            <a:solidFill>
              <a:srgbClr val="5217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07991" y="5479502"/>
              <a:ext cx="3997325" cy="974725"/>
            </a:xfrm>
            <a:custGeom>
              <a:avLst/>
              <a:gdLst/>
              <a:ahLst/>
              <a:cxnLst/>
              <a:rect l="l" t="t" r="r" b="b"/>
              <a:pathLst>
                <a:path w="3997325" h="974725">
                  <a:moveTo>
                    <a:pt x="0" y="162418"/>
                  </a:moveTo>
                  <a:lnTo>
                    <a:pt x="5802" y="119240"/>
                  </a:lnTo>
                  <a:lnTo>
                    <a:pt x="22177" y="80442"/>
                  </a:lnTo>
                  <a:lnTo>
                    <a:pt x="47577" y="47571"/>
                  </a:lnTo>
                  <a:lnTo>
                    <a:pt x="80453" y="22174"/>
                  </a:lnTo>
                  <a:lnTo>
                    <a:pt x="119256" y="5801"/>
                  </a:lnTo>
                  <a:lnTo>
                    <a:pt x="162439" y="0"/>
                  </a:lnTo>
                  <a:lnTo>
                    <a:pt x="3834726" y="0"/>
                  </a:lnTo>
                  <a:lnTo>
                    <a:pt x="3877909" y="5801"/>
                  </a:lnTo>
                  <a:lnTo>
                    <a:pt x="3916712" y="22174"/>
                  </a:lnTo>
                  <a:lnTo>
                    <a:pt x="3949588" y="47571"/>
                  </a:lnTo>
                  <a:lnTo>
                    <a:pt x="3974988" y="80442"/>
                  </a:lnTo>
                  <a:lnTo>
                    <a:pt x="3991363" y="119240"/>
                  </a:lnTo>
                  <a:lnTo>
                    <a:pt x="3997166" y="162418"/>
                  </a:lnTo>
                  <a:lnTo>
                    <a:pt x="3997166" y="812060"/>
                  </a:lnTo>
                  <a:lnTo>
                    <a:pt x="3991363" y="855237"/>
                  </a:lnTo>
                  <a:lnTo>
                    <a:pt x="3974988" y="894035"/>
                  </a:lnTo>
                  <a:lnTo>
                    <a:pt x="3949588" y="926906"/>
                  </a:lnTo>
                  <a:lnTo>
                    <a:pt x="3916712" y="952303"/>
                  </a:lnTo>
                  <a:lnTo>
                    <a:pt x="3877909" y="968676"/>
                  </a:lnTo>
                  <a:lnTo>
                    <a:pt x="3834726" y="974478"/>
                  </a:lnTo>
                  <a:lnTo>
                    <a:pt x="162439" y="974478"/>
                  </a:lnTo>
                  <a:lnTo>
                    <a:pt x="119256" y="968676"/>
                  </a:lnTo>
                  <a:lnTo>
                    <a:pt x="80453" y="952303"/>
                  </a:lnTo>
                  <a:lnTo>
                    <a:pt x="47577" y="926906"/>
                  </a:lnTo>
                  <a:lnTo>
                    <a:pt x="22177" y="894035"/>
                  </a:lnTo>
                  <a:lnTo>
                    <a:pt x="5802" y="855237"/>
                  </a:lnTo>
                  <a:lnTo>
                    <a:pt x="0" y="812060"/>
                  </a:lnTo>
                  <a:lnTo>
                    <a:pt x="0" y="162418"/>
                  </a:lnTo>
                  <a:close/>
                </a:path>
              </a:pathLst>
            </a:custGeom>
            <a:ln w="245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46259" y="5480835"/>
            <a:ext cx="3518535" cy="96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ARGuments</a:t>
            </a:r>
            <a:r>
              <a:rPr sz="15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Runtime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500" b="1" spc="-20" dirty="0">
                <a:solidFill>
                  <a:srgbClr val="FFFFFF"/>
                </a:solidFill>
                <a:latin typeface="Tahoma"/>
                <a:cs typeface="Tahoma"/>
              </a:rPr>
              <a:t>ENVironment</a:t>
            </a:r>
            <a:r>
              <a:rPr sz="15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variables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make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containers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endParaRPr sz="15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dynamic</a:t>
            </a:r>
            <a:r>
              <a:rPr sz="15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40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500" b="1" spc="-10" dirty="0">
                <a:solidFill>
                  <a:srgbClr val="FFFFFF"/>
                </a:solidFill>
                <a:latin typeface="Tahoma"/>
                <a:cs typeface="Tahoma"/>
              </a:rPr>
              <a:t> configurable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26730223-47E5-A110-B435-4B6E081C2513}"/>
              </a:ext>
            </a:extLst>
          </p:cNvPr>
          <p:cNvSpPr/>
          <p:nvPr/>
        </p:nvSpPr>
        <p:spPr>
          <a:xfrm>
            <a:off x="2278380" y="962025"/>
            <a:ext cx="8402320" cy="617220"/>
          </a:xfrm>
          <a:custGeom>
            <a:avLst/>
            <a:gdLst/>
            <a:ahLst/>
            <a:cxnLst/>
            <a:rect l="l" t="t" r="r" b="b"/>
            <a:pathLst>
              <a:path w="8402320" h="617219">
                <a:moveTo>
                  <a:pt x="8401928" y="0"/>
                </a:moveTo>
                <a:lnTo>
                  <a:pt x="135081" y="0"/>
                </a:lnTo>
                <a:lnTo>
                  <a:pt x="82501" y="8080"/>
                </a:lnTo>
                <a:lnTo>
                  <a:pt x="39564" y="30116"/>
                </a:lnTo>
                <a:lnTo>
                  <a:pt x="10615" y="62801"/>
                </a:lnTo>
                <a:lnTo>
                  <a:pt x="0" y="102825"/>
                </a:lnTo>
                <a:lnTo>
                  <a:pt x="0" y="514118"/>
                </a:lnTo>
                <a:lnTo>
                  <a:pt x="10615" y="554144"/>
                </a:lnTo>
                <a:lnTo>
                  <a:pt x="39564" y="586828"/>
                </a:lnTo>
                <a:lnTo>
                  <a:pt x="82501" y="608865"/>
                </a:lnTo>
                <a:lnTo>
                  <a:pt x="135081" y="616945"/>
                </a:lnTo>
                <a:lnTo>
                  <a:pt x="8401928" y="616945"/>
                </a:lnTo>
                <a:lnTo>
                  <a:pt x="8401928" y="0"/>
                </a:lnTo>
                <a:close/>
              </a:path>
            </a:pathLst>
          </a:custGeom>
          <a:solidFill>
            <a:srgbClr val="FA923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2205" y="1044486"/>
            <a:ext cx="8250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  <a:r>
              <a:rPr sz="2400" b="1" spc="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4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845</Words>
  <Application>Microsoft Office PowerPoint</Application>
  <PresentationFormat>Custom</PresentationFormat>
  <Paragraphs>133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Courier New</vt:lpstr>
      <vt:lpstr>Tahoma</vt:lpstr>
      <vt:lpstr>Verdana</vt:lpstr>
      <vt:lpstr>Wingdings 3</vt:lpstr>
      <vt:lpstr>Ion</vt:lpstr>
      <vt:lpstr>Data ?</vt:lpstr>
      <vt:lpstr>A Container Is Based On An Image</vt:lpstr>
      <vt:lpstr>Understanding Volumes</vt:lpstr>
      <vt:lpstr>Two Types of External Data Storages</vt:lpstr>
      <vt:lpstr>Understanding Container / Volume Interaction</vt:lpstr>
      <vt:lpstr>Volumes &amp; Bind Mounts – Quick Overview</vt:lpstr>
      <vt:lpstr>Volumes – Comparison</vt:lpstr>
      <vt:lpstr>ARGuments &amp; ENVironment Variables</vt:lpstr>
      <vt:lpstr>Module Summary</vt:lpstr>
      <vt:lpstr>Read-Only, Read-Write &amp; Volumes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Maximilian Schwarzmüller</dc:creator>
  <cp:lastModifiedBy>Anilkumar MN</cp:lastModifiedBy>
  <cp:revision>4</cp:revision>
  <dcterms:created xsi:type="dcterms:W3CDTF">2025-02-06T05:30:29Z</dcterms:created>
  <dcterms:modified xsi:type="dcterms:W3CDTF">2025-02-07T20:32:08Z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2025-02-06T00:00:00Z</vt:filetime>
  </property>
  <property fmtid="{D5CDD505-2E9C-101B-9397-08002B2CF9AE}" pid="5" name="Producer">
    <vt:lpwstr>macOS Version 10.15.7 (Build 19H2) Quartz PDFContext</vt:lpwstr>
  </property>
</Properties>
</file>