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161</TotalTime>
  <Words>137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28</cp:revision>
  <dcterms:created xsi:type="dcterms:W3CDTF">2021-01-04T06:22:42Z</dcterms:created>
  <dcterms:modified xsi:type="dcterms:W3CDTF">2021-01-04T09:04:37Z</dcterms:modified>
</cp:coreProperties>
</file>