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</a:t>
            </a:r>
            <a:r>
              <a:rPr lang="en-US" dirty="0" err="1"/>
              <a:t>Archirecture</a:t>
            </a:r>
            <a:endParaRPr lang="en-US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2615</TotalTime>
  <Words>1626</Words>
  <Application>Microsoft Macintosh PowerPoint</Application>
  <PresentationFormat>Widescreen</PresentationFormat>
  <Paragraphs>426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149</cp:revision>
  <dcterms:created xsi:type="dcterms:W3CDTF">2021-01-04T06:22:42Z</dcterms:created>
  <dcterms:modified xsi:type="dcterms:W3CDTF">2021-01-11T06:17:45Z</dcterms:modified>
</cp:coreProperties>
</file>