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‘var’ aka variant datatypes is provided for accepting and storing any data entered by end-used using browser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Value parsing for variant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parseInt</a:t>
            </a:r>
            <a:r>
              <a:rPr lang="en-US" dirty="0"/>
              <a:t>() / </a:t>
            </a:r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String 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Number Type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Object Type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Date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+ , - , *, / , &gt;, &lt; , &gt;=, &lt;=, !==, ==, ===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40</TotalTime>
  <Words>151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MERN Stack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25</cp:revision>
  <dcterms:created xsi:type="dcterms:W3CDTF">2021-01-04T06:22:42Z</dcterms:created>
  <dcterms:modified xsi:type="dcterms:W3CDTF">2021-01-04T07:03:21Z</dcterms:modified>
</cp:coreProperties>
</file>