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bnis_m@hotmk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Sabnis_m@hotmail.com</a:t>
            </a:r>
            <a:endParaRPr lang="en-US" dirty="0"/>
          </a:p>
          <a:p>
            <a:r>
              <a:rPr lang="en-US" dirty="0"/>
              <a:t>9923256813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1427-9ED7-6348-A88B-34D2E2AC2E4B}"/>
              </a:ext>
            </a:extLst>
          </p:cNvPr>
          <p:cNvSpPr/>
          <p:nvPr/>
        </p:nvSpPr>
        <p:spPr>
          <a:xfrm>
            <a:off x="661851" y="827314"/>
            <a:ext cx="11025052" cy="1262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FE6D-7DCF-A24C-A81B-B38CCAE99188}"/>
              </a:ext>
            </a:extLst>
          </p:cNvPr>
          <p:cNvSpPr txBox="1"/>
          <p:nvPr/>
        </p:nvSpPr>
        <p:spPr>
          <a:xfrm>
            <a:off x="3239589" y="16546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2672-F59F-BE42-8D4C-53915F3B50D2}"/>
              </a:ext>
            </a:extLst>
          </p:cNvPr>
          <p:cNvSpPr/>
          <p:nvPr/>
        </p:nvSpPr>
        <p:spPr>
          <a:xfrm>
            <a:off x="3161211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EA9B2-EB02-924A-A804-6CE8CCFB7AEA}"/>
              </a:ext>
            </a:extLst>
          </p:cNvPr>
          <p:cNvSpPr/>
          <p:nvPr/>
        </p:nvSpPr>
        <p:spPr>
          <a:xfrm>
            <a:off x="7302138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A845-84EF-694E-831C-214E6072900B}"/>
              </a:ext>
            </a:extLst>
          </p:cNvPr>
          <p:cNvSpPr txBox="1"/>
          <p:nvPr/>
        </p:nvSpPr>
        <p:spPr>
          <a:xfrm>
            <a:off x="818606" y="905691"/>
            <a:ext cx="21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FC5D-55ED-4D47-A60F-1381467A6F3E}"/>
              </a:ext>
            </a:extLst>
          </p:cNvPr>
          <p:cNvSpPr txBox="1"/>
          <p:nvPr/>
        </p:nvSpPr>
        <p:spPr>
          <a:xfrm>
            <a:off x="3640183" y="905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4A29-EC64-984A-96D9-FDC7A693DD50}"/>
              </a:ext>
            </a:extLst>
          </p:cNvPr>
          <p:cNvSpPr txBox="1"/>
          <p:nvPr/>
        </p:nvSpPr>
        <p:spPr>
          <a:xfrm>
            <a:off x="7646126" y="905691"/>
            <a:ext cx="37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/ HTTP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F4F77-C4D0-C44B-AC17-3A722ECF5698}"/>
              </a:ext>
            </a:extLst>
          </p:cNvPr>
          <p:cNvSpPr/>
          <p:nvPr/>
        </p:nvSpPr>
        <p:spPr>
          <a:xfrm>
            <a:off x="683622" y="3108960"/>
            <a:ext cx="11003281" cy="103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03E5E-D91B-EC4E-8272-0A93DF5E13E7}"/>
              </a:ext>
            </a:extLst>
          </p:cNvPr>
          <p:cNvSpPr txBox="1"/>
          <p:nvPr/>
        </p:nvSpPr>
        <p:spPr>
          <a:xfrm>
            <a:off x="4180114" y="2516777"/>
            <a:ext cx="34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B2C5B-B98B-F040-BD5C-619788AC4EF3}"/>
              </a:ext>
            </a:extLst>
          </p:cNvPr>
          <p:cNvCxnSpPr>
            <a:cxnSpLocks/>
          </p:cNvCxnSpPr>
          <p:nvPr/>
        </p:nvCxnSpPr>
        <p:spPr>
          <a:xfrm flipH="1">
            <a:off x="683622" y="2090057"/>
            <a:ext cx="1345475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2D2C6-2B4F-B048-893F-8DC68E6E0026}"/>
              </a:ext>
            </a:extLst>
          </p:cNvPr>
          <p:cNvSpPr/>
          <p:nvPr/>
        </p:nvSpPr>
        <p:spPr>
          <a:xfrm>
            <a:off x="3143796" y="3108961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0E70-582E-214E-9CAC-6118E44EDE57}"/>
              </a:ext>
            </a:extLst>
          </p:cNvPr>
          <p:cNvSpPr txBox="1"/>
          <p:nvPr/>
        </p:nvSpPr>
        <p:spPr>
          <a:xfrm>
            <a:off x="818606" y="3204754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URL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E42D-BF61-5541-B5E9-34F90B81A931}"/>
              </a:ext>
            </a:extLst>
          </p:cNvPr>
          <p:cNvSpPr/>
          <p:nvPr/>
        </p:nvSpPr>
        <p:spPr>
          <a:xfrm>
            <a:off x="6448699" y="3117668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92AB8-8296-3348-9F7D-8F3E720E1B33}"/>
              </a:ext>
            </a:extLst>
          </p:cNvPr>
          <p:cNvSpPr txBox="1"/>
          <p:nvPr/>
        </p:nvSpPr>
        <p:spPr>
          <a:xfrm>
            <a:off x="3405051" y="3117668"/>
            <a:ext cx="29173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Parameters</a:t>
            </a:r>
          </a:p>
          <a:p>
            <a:r>
              <a:rPr lang="en-US" sz="1100" dirty="0"/>
              <a:t>URL Parameter</a:t>
            </a:r>
          </a:p>
          <a:p>
            <a:r>
              <a:rPr lang="en-US" sz="1100" dirty="0"/>
              <a:t>Authorization</a:t>
            </a:r>
          </a:p>
          <a:p>
            <a:r>
              <a:rPr lang="en-US" sz="1100" dirty="0"/>
              <a:t>Content-Type , Content-Format</a:t>
            </a:r>
          </a:p>
          <a:p>
            <a:r>
              <a:rPr lang="en-US" sz="1100" dirty="0"/>
              <a:t>Content-Length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42C1-3B9F-2B40-90D7-DA0C07AB0D53}"/>
              </a:ext>
            </a:extLst>
          </p:cNvPr>
          <p:cNvSpPr txBox="1"/>
          <p:nvPr/>
        </p:nvSpPr>
        <p:spPr>
          <a:xfrm>
            <a:off x="6757851" y="3117668"/>
            <a:ext cx="43368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</a:t>
            </a:r>
          </a:p>
          <a:p>
            <a:r>
              <a:rPr lang="en-US" sz="1100" dirty="0"/>
              <a:t>Version</a:t>
            </a:r>
          </a:p>
          <a:p>
            <a:r>
              <a:rPr lang="en-US" sz="1100" dirty="0"/>
              <a:t>Accept-language customization</a:t>
            </a:r>
          </a:p>
          <a:p>
            <a:r>
              <a:rPr lang="en-US" sz="1100" dirty="0"/>
              <a:t>Any other custom header value that is parsed by the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74D3-46A1-4545-A986-8F86562137E1}"/>
              </a:ext>
            </a:extLst>
          </p:cNvPr>
          <p:cNvSpPr txBox="1"/>
          <p:nvPr/>
        </p:nvSpPr>
        <p:spPr>
          <a:xfrm>
            <a:off x="683622" y="4380411"/>
            <a:ext cx="110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uses the Stream Object to read the request</a:t>
            </a:r>
          </a:p>
          <a:p>
            <a:pPr marL="342900" indent="-342900">
              <a:buAutoNum type="arabicPeriod"/>
            </a:pPr>
            <a:r>
              <a:rPr lang="en-US" dirty="0"/>
              <a:t>Read Standard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Custom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body and stream it, reads incoming characters and based on format process it </a:t>
            </a:r>
          </a:p>
          <a:p>
            <a:pPr marL="342900" indent="-342900">
              <a:buAutoNum type="arabicPeriod"/>
            </a:pPr>
            <a:r>
              <a:rPr lang="en-US" dirty="0"/>
              <a:t>Data is processed by the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0F6B3-F9EA-4046-ABCC-CF4B9EE432D0}"/>
              </a:ext>
            </a:extLst>
          </p:cNvPr>
          <p:cNvSpPr txBox="1"/>
          <p:nvPr/>
        </p:nvSpPr>
        <p:spPr>
          <a:xfrm>
            <a:off x="3535680" y="1344790"/>
            <a:ext cx="3389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 Data in JSON / TEXT / XML / BINARY / From-Data / Encoded Data</a:t>
            </a:r>
          </a:p>
        </p:txBody>
      </p:sp>
    </p:spTree>
    <p:extLst>
      <p:ext uri="{BB962C8B-B14F-4D97-AF65-F5344CB8AC3E}">
        <p14:creationId xmlns:p14="http://schemas.microsoft.com/office/powerpoint/2010/main" val="138018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B78A2-18E7-B442-926E-C4DE44F165CC}"/>
              </a:ext>
            </a:extLst>
          </p:cNvPr>
          <p:cNvSpPr/>
          <p:nvPr/>
        </p:nvSpPr>
        <p:spPr>
          <a:xfrm>
            <a:off x="391886" y="7583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C586C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=== 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"POST"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setEncoding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'data'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(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process the data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with you logic`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console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`Received data from post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}).</a:t>
            </a:r>
            <a:r>
              <a:rPr lang="en-IN" dirty="0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'end'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,()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data processing is done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and request is ended 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push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resp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`Hay Client I received data as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 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93A159-8825-024C-9A90-6658E8B608F3}"/>
              </a:ext>
            </a:extLst>
          </p:cNvPr>
          <p:cNvSpPr/>
          <p:nvPr/>
        </p:nvSpPr>
        <p:spPr>
          <a:xfrm>
            <a:off x="5730240" y="661851"/>
            <a:ext cx="1463040" cy="489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F9412-4EBC-924E-8923-2C2D54A3234D}"/>
              </a:ext>
            </a:extLst>
          </p:cNvPr>
          <p:cNvSpPr txBox="1"/>
          <p:nvPr/>
        </p:nvSpPr>
        <p:spPr>
          <a:xfrm>
            <a:off x="7193280" y="661851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Operation with</a:t>
            </a:r>
          </a:p>
          <a:p>
            <a:r>
              <a:rPr lang="en-US" dirty="0"/>
              <a:t>Data and End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5AAC8-098B-7546-9F14-E148B71F6F2D}"/>
              </a:ext>
            </a:extLst>
          </p:cNvPr>
          <p:cNvSpPr/>
          <p:nvPr/>
        </p:nvSpPr>
        <p:spPr>
          <a:xfrm>
            <a:off x="3579222" y="609601"/>
            <a:ext cx="4450081" cy="512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3C3B-A511-DD47-B96F-D839E316092A}"/>
              </a:ext>
            </a:extLst>
          </p:cNvPr>
          <p:cNvSpPr txBox="1"/>
          <p:nvPr/>
        </p:nvSpPr>
        <p:spPr>
          <a:xfrm>
            <a:off x="3117669" y="69669"/>
            <a:ext cx="53470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Web Application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82B5B7-9020-D446-BE15-A3980F2AE087}"/>
              </a:ext>
            </a:extLst>
          </p:cNvPr>
          <p:cNvSpPr/>
          <p:nvPr/>
        </p:nvSpPr>
        <p:spPr>
          <a:xfrm>
            <a:off x="156754" y="1010194"/>
            <a:ext cx="3387635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FFC4B12-5DAB-A347-886F-9A228250AC55}"/>
              </a:ext>
            </a:extLst>
          </p:cNvPr>
          <p:cNvSpPr/>
          <p:nvPr/>
        </p:nvSpPr>
        <p:spPr>
          <a:xfrm>
            <a:off x="182880" y="4955177"/>
            <a:ext cx="3396342" cy="58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4953083E-2A8D-5748-BA47-10F0B505C342}"/>
              </a:ext>
            </a:extLst>
          </p:cNvPr>
          <p:cNvSpPr/>
          <p:nvPr/>
        </p:nvSpPr>
        <p:spPr>
          <a:xfrm>
            <a:off x="8647613" y="3135086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A143AD1D-A3C7-E048-80E5-E844F418C6D5}"/>
              </a:ext>
            </a:extLst>
          </p:cNvPr>
          <p:cNvSpPr/>
          <p:nvPr/>
        </p:nvSpPr>
        <p:spPr>
          <a:xfrm>
            <a:off x="8760824" y="3705498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Files of any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71EC-0582-5542-BC54-B4F879C53BC3}"/>
              </a:ext>
            </a:extLst>
          </p:cNvPr>
          <p:cNvSpPr txBox="1"/>
          <p:nvPr/>
        </p:nvSpPr>
        <p:spPr>
          <a:xfrm>
            <a:off x="8760823" y="20465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Managed by OS</a:t>
            </a:r>
          </a:p>
          <a:p>
            <a:r>
              <a:rPr lang="en-US" dirty="0"/>
              <a:t>Html/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EF2C6F-0AB7-F848-A513-1DD200F9C5B1}"/>
              </a:ext>
            </a:extLst>
          </p:cNvPr>
          <p:cNvSpPr/>
          <p:nvPr/>
        </p:nvSpPr>
        <p:spPr>
          <a:xfrm>
            <a:off x="4354286" y="2307771"/>
            <a:ext cx="3030583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/ Write Files</a:t>
            </a:r>
          </a:p>
          <a:p>
            <a:pPr algn="ctr"/>
            <a:r>
              <a:rPr lang="en-US" dirty="0"/>
              <a:t>Access File / Create file if not exist</a:t>
            </a:r>
          </a:p>
          <a:p>
            <a:pPr algn="ctr"/>
            <a:r>
              <a:rPr lang="en-US" dirty="0"/>
              <a:t>Read / Write File 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37D9065-829E-0744-9C08-993F6AD6478F}"/>
              </a:ext>
            </a:extLst>
          </p:cNvPr>
          <p:cNvSpPr/>
          <p:nvPr/>
        </p:nvSpPr>
        <p:spPr>
          <a:xfrm rot="5400000">
            <a:off x="4278085" y="385353"/>
            <a:ext cx="1223558" cy="2621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999-790B-6446-A78A-576CE2300D53}"/>
              </a:ext>
            </a:extLst>
          </p:cNvPr>
          <p:cNvSpPr txBox="1"/>
          <p:nvPr/>
        </p:nvSpPr>
        <p:spPr>
          <a:xfrm>
            <a:off x="6287589" y="1084215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 Resources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D60EC439-E4E3-6643-A811-1CC3B7CF4701}"/>
              </a:ext>
            </a:extLst>
          </p:cNvPr>
          <p:cNvSpPr/>
          <p:nvPr/>
        </p:nvSpPr>
        <p:spPr>
          <a:xfrm rot="10800000">
            <a:off x="3579221" y="4763586"/>
            <a:ext cx="2516779" cy="7228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DEABFEA-7D73-D143-9C17-6FB064D72125}"/>
              </a:ext>
            </a:extLst>
          </p:cNvPr>
          <p:cNvSpPr/>
          <p:nvPr/>
        </p:nvSpPr>
        <p:spPr>
          <a:xfrm>
            <a:off x="7254240" y="3008809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8732DB20-E539-4547-8B80-2A4C4ECCF2EA}"/>
              </a:ext>
            </a:extLst>
          </p:cNvPr>
          <p:cNvSpPr/>
          <p:nvPr/>
        </p:nvSpPr>
        <p:spPr>
          <a:xfrm rot="10998783">
            <a:off x="7049584" y="4293321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622B6-F655-FA41-A9DD-DA1D310A1A80}"/>
              </a:ext>
            </a:extLst>
          </p:cNvPr>
          <p:cNvSpPr txBox="1"/>
          <p:nvPr/>
        </p:nvSpPr>
        <p:spPr>
          <a:xfrm>
            <a:off x="2638697" y="9579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Node.js Application Architecture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58154A-EE0D-D944-82CB-97CF7F7A24DF}"/>
              </a:ext>
            </a:extLst>
          </p:cNvPr>
          <p:cNvSpPr/>
          <p:nvPr/>
        </p:nvSpPr>
        <p:spPr>
          <a:xfrm>
            <a:off x="968828" y="1001484"/>
            <a:ext cx="6339839" cy="3701144"/>
          </a:xfrm>
          <a:prstGeom prst="roundRect">
            <a:avLst>
              <a:gd name="adj" fmla="val 76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3BBF9-8083-1047-BC41-3166CC0A8C6B}"/>
              </a:ext>
            </a:extLst>
          </p:cNvPr>
          <p:cNvSpPr/>
          <p:nvPr/>
        </p:nvSpPr>
        <p:spPr>
          <a:xfrm>
            <a:off x="5845627" y="1552301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60B82-7BA4-4946-97C4-76A5875052FB}"/>
              </a:ext>
            </a:extLst>
          </p:cNvPr>
          <p:cNvSpPr/>
          <p:nvPr/>
        </p:nvSpPr>
        <p:spPr>
          <a:xfrm>
            <a:off x="4317273" y="1552300"/>
            <a:ext cx="1297577" cy="2882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382F8-97D1-B849-834B-1673CD8A40B7}"/>
              </a:ext>
            </a:extLst>
          </p:cNvPr>
          <p:cNvSpPr/>
          <p:nvPr/>
        </p:nvSpPr>
        <p:spPr>
          <a:xfrm>
            <a:off x="2623456" y="3178627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 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549C-8DCA-4648-83F7-B01AD2ACD5F9}"/>
              </a:ext>
            </a:extLst>
          </p:cNvPr>
          <p:cNvSpPr/>
          <p:nvPr/>
        </p:nvSpPr>
        <p:spPr>
          <a:xfrm>
            <a:off x="2623456" y="1547948"/>
            <a:ext cx="1297577" cy="1256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897FC-CA9A-EC47-859A-A0FBE5272B02}"/>
              </a:ext>
            </a:extLst>
          </p:cNvPr>
          <p:cNvSpPr/>
          <p:nvPr/>
        </p:nvSpPr>
        <p:spPr>
          <a:xfrm>
            <a:off x="1057002" y="2710539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D33F7C0-D823-7B4B-984C-0004A907B641}"/>
              </a:ext>
            </a:extLst>
          </p:cNvPr>
          <p:cNvSpPr/>
          <p:nvPr/>
        </p:nvSpPr>
        <p:spPr>
          <a:xfrm>
            <a:off x="121920" y="2898859"/>
            <a:ext cx="935082" cy="189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ACABDE16-2259-5140-9304-CF16FBE7664E}"/>
              </a:ext>
            </a:extLst>
          </p:cNvPr>
          <p:cNvSpPr/>
          <p:nvPr/>
        </p:nvSpPr>
        <p:spPr>
          <a:xfrm>
            <a:off x="1482633" y="2011679"/>
            <a:ext cx="1140823" cy="6988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B44EEA00-BF14-0A4C-9E2B-7A723FEF6E1C}"/>
              </a:ext>
            </a:extLst>
          </p:cNvPr>
          <p:cNvSpPr/>
          <p:nvPr/>
        </p:nvSpPr>
        <p:spPr>
          <a:xfrm flipV="1">
            <a:off x="1482633" y="3267889"/>
            <a:ext cx="1140823" cy="6526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FDCCC02-CD1B-A640-AA09-0CCBD2110EB7}"/>
              </a:ext>
            </a:extLst>
          </p:cNvPr>
          <p:cNvSpPr/>
          <p:nvPr/>
        </p:nvSpPr>
        <p:spPr>
          <a:xfrm>
            <a:off x="3921033" y="2107473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470779C-18A9-9740-9B4A-F7E79B8CD066}"/>
              </a:ext>
            </a:extLst>
          </p:cNvPr>
          <p:cNvSpPr/>
          <p:nvPr/>
        </p:nvSpPr>
        <p:spPr>
          <a:xfrm>
            <a:off x="3921033" y="3688078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5D3AA74-AD7A-5043-8252-0593CD32314B}"/>
              </a:ext>
            </a:extLst>
          </p:cNvPr>
          <p:cNvSpPr/>
          <p:nvPr/>
        </p:nvSpPr>
        <p:spPr>
          <a:xfrm>
            <a:off x="5499462" y="2872197"/>
            <a:ext cx="396240" cy="1741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7D7BA7AB-DC0C-9E44-90BD-D4A9A5093798}"/>
              </a:ext>
            </a:extLst>
          </p:cNvPr>
          <p:cNvSpPr/>
          <p:nvPr/>
        </p:nvSpPr>
        <p:spPr>
          <a:xfrm>
            <a:off x="11173098" y="4702628"/>
            <a:ext cx="896982" cy="766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FB25393-8179-0B48-A7E7-D8B1CA50E15E}"/>
              </a:ext>
            </a:extLst>
          </p:cNvPr>
          <p:cNvSpPr/>
          <p:nvPr/>
        </p:nvSpPr>
        <p:spPr>
          <a:xfrm>
            <a:off x="8934994" y="4206240"/>
            <a:ext cx="1341120" cy="173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Externally</a:t>
            </a:r>
          </a:p>
          <a:p>
            <a:pPr algn="ctr"/>
            <a:r>
              <a:rPr lang="en-US" dirty="0"/>
              <a:t>Hosted App</a:t>
            </a:r>
          </a:p>
          <a:p>
            <a:pPr algn="ctr"/>
            <a:r>
              <a:rPr lang="en-US" dirty="0"/>
              <a:t>On REST</a:t>
            </a:r>
          </a:p>
          <a:p>
            <a:pPr algn="ctr"/>
            <a:endParaRPr lang="en-US" dirty="0"/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2BDC5A84-FBD3-C94E-8FF2-7B1A804ADFC0}"/>
              </a:ext>
            </a:extLst>
          </p:cNvPr>
          <p:cNvSpPr/>
          <p:nvPr/>
        </p:nvSpPr>
        <p:spPr>
          <a:xfrm>
            <a:off x="10284823" y="4972594"/>
            <a:ext cx="888275" cy="2960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4A5F32A-D8F6-984C-95FB-928C499EBD56}"/>
              </a:ext>
            </a:extLst>
          </p:cNvPr>
          <p:cNvSpPr/>
          <p:nvPr/>
        </p:nvSpPr>
        <p:spPr>
          <a:xfrm>
            <a:off x="121920" y="5445032"/>
            <a:ext cx="8844097" cy="400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Users are accessing the Application</a:t>
            </a: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B052822B-BDB6-FD45-B9D3-25C0BB2D2D72}"/>
              </a:ext>
            </a:extLst>
          </p:cNvPr>
          <p:cNvSpPr/>
          <p:nvPr/>
        </p:nvSpPr>
        <p:spPr>
          <a:xfrm flipV="1">
            <a:off x="4777737" y="4256310"/>
            <a:ext cx="4148547" cy="10123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A9604-D8CC-3C48-AD3C-D82D9CC07227}"/>
              </a:ext>
            </a:extLst>
          </p:cNvPr>
          <p:cNvSpPr txBox="1"/>
          <p:nvPr/>
        </p:nvSpPr>
        <p:spPr>
          <a:xfrm>
            <a:off x="5795551" y="4802861"/>
            <a:ext cx="24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Node.js is accessing the External App</a:t>
            </a:r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B0468C8D-FB63-FA43-B6D3-9ADC98120729}"/>
              </a:ext>
            </a:extLst>
          </p:cNvPr>
          <p:cNvSpPr/>
          <p:nvPr/>
        </p:nvSpPr>
        <p:spPr>
          <a:xfrm>
            <a:off x="9860823" y="2164077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0CC8B56E-CB7F-AB46-88D3-49419C63A75C}"/>
              </a:ext>
            </a:extLst>
          </p:cNvPr>
          <p:cNvSpPr/>
          <p:nvPr/>
        </p:nvSpPr>
        <p:spPr>
          <a:xfrm>
            <a:off x="7998823" y="2164079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E36E-0181-F14A-A3AF-6D4FD8C0A242}"/>
              </a:ext>
            </a:extLst>
          </p:cNvPr>
          <p:cNvSpPr/>
          <p:nvPr/>
        </p:nvSpPr>
        <p:spPr>
          <a:xfrm>
            <a:off x="8926284" y="2513509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</a:p>
          <a:p>
            <a:pPr algn="ctr"/>
            <a:r>
              <a:rPr lang="en-US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DF2D05-8270-514A-A1A0-28D49CA6B2F5}"/>
              </a:ext>
            </a:extLst>
          </p:cNvPr>
          <p:cNvSpPr/>
          <p:nvPr/>
        </p:nvSpPr>
        <p:spPr>
          <a:xfrm>
            <a:off x="10674531" y="2539638"/>
            <a:ext cx="1097282" cy="66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CB8B879C-5BAB-5149-9D61-F31FA42AA086}"/>
              </a:ext>
            </a:extLst>
          </p:cNvPr>
          <p:cNvSpPr/>
          <p:nvPr/>
        </p:nvSpPr>
        <p:spPr>
          <a:xfrm rot="10800000">
            <a:off x="9725026" y="3130190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1699956F-A8E4-E94E-96CC-C71A84654542}"/>
              </a:ext>
            </a:extLst>
          </p:cNvPr>
          <p:cNvSpPr/>
          <p:nvPr/>
        </p:nvSpPr>
        <p:spPr>
          <a:xfrm rot="10800000">
            <a:off x="7969433" y="3133723"/>
            <a:ext cx="1119594" cy="3494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9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3177</TotalTime>
  <Words>2457</Words>
  <Application>Microsoft Macintosh PowerPoint</Application>
  <PresentationFormat>Widescreen</PresentationFormat>
  <Paragraphs>582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214</cp:revision>
  <dcterms:created xsi:type="dcterms:W3CDTF">2021-01-04T06:22:42Z</dcterms:created>
  <dcterms:modified xsi:type="dcterms:W3CDTF">2021-01-13T10:18:51Z</dcterms:modified>
</cp:coreProperties>
</file>