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215</TotalTime>
  <Words>185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35</cp:revision>
  <dcterms:created xsi:type="dcterms:W3CDTF">2021-01-04T06:22:42Z</dcterms:created>
  <dcterms:modified xsi:type="dcterms:W3CDTF">2021-01-05T05:05:18Z</dcterms:modified>
</cp:coreProperties>
</file>