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2472</TotalTime>
  <Words>1065</Words>
  <Application>Microsoft Macintosh PowerPoint</Application>
  <PresentationFormat>Widescreen</PresentationFormat>
  <Paragraphs>237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100</cp:revision>
  <dcterms:created xsi:type="dcterms:W3CDTF">2021-01-04T06:22:42Z</dcterms:created>
  <dcterms:modified xsi:type="dcterms:W3CDTF">2021-01-08T10:06:38Z</dcterms:modified>
</cp:coreProperties>
</file>