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C82C-C96B-7D10-18E9-57026947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D9B9E-569E-6A2E-77D5-6A064EB4E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817B-DE57-3E9C-060A-B168F69D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66CD-559C-D741-F519-3EE6FEB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DE99A-6D08-3E5A-821A-40AC3EF4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59C4-4B68-20AE-842E-84A5298E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483C-E778-B0A0-460D-F86667B5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FD701-AA4A-B808-8867-1D9E0E52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EFAB5-1A94-93C0-CC07-A3E64ACD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4494A-355D-EE56-64A1-5490DCC1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59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9515B-A1E6-6506-A6CA-12B5444A7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F1800-4A5D-65F4-2B7E-889B5F92B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E73A-D450-91F1-E454-0943D139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BA204-4849-4485-9CA7-76DC4160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BD0F5-DD71-3126-4101-695BC9B8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77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FDB1-B69C-443B-7A20-A83C2AEB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2F27B-542F-6A5B-5BD7-5FF74ABBA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1897-1241-E2CB-35D5-1C8FDA23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BCE6-62AD-249F-9455-6C7EA5C5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25E07-91E9-EEBA-BF5C-9C78B5C9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28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582A3-B970-836D-8FED-EEED0162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2B48-3012-1D10-6844-33DC6913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3CFA-82DD-C3FB-B391-6C20479D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37B94-36FE-A937-6DE9-6068C351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AE226-5F6D-3BEE-B89C-07A294FA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1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60A8-B7F2-4DE5-CEB5-E51D9F9F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AAB3-3BB4-0CBE-E445-CFD03C84A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0737B-6DFB-1E27-FE3B-6E52CA6AD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6EB4E-8FB6-192D-F6D2-4C5C9BD4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73E1-FAB5-1BC3-58BE-4827BB4D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AE7B-8683-383A-AF3D-59219581D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39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5850-D247-B34D-B267-AE4CB30F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543D6-FE96-7D9D-1D57-4E4E246D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FC37E-3B34-EF3D-55E3-375E29FFB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CD6B4-EE6A-C59C-AE74-BFFF60F2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396E5-F4F4-88C8-7D96-FE55ED8A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354D8-9D5E-77B8-AEB1-C5BD3D068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2F6135-623E-7F69-4B99-E45E7733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1D51D-4F58-E529-20BC-D3E735BA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1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EE1-19EF-B05D-8E7D-737F01F2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0B39B-B91C-8FBF-C868-B0C2B5EB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06A60-C4F3-A8A2-BF88-F6989DE8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5FA9-F408-8063-AC0E-8AACAD77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8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7E67-673F-76CB-7DDC-52354476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D710C-B4EF-A924-F882-F0D68FB3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CD625-DAB4-F616-4608-7043027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70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4466-4D46-230F-318A-9DE7E0C0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7478-9BE8-1FB2-2A0B-55F1A779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4CB92-4D06-FE32-613B-4E1EA0453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D3B15-69FD-DD2D-5529-00B5C248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748C-8C6E-F767-F84F-7DAAD2C2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7F666-21E1-E4E9-2BEA-93C17E0C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639E-21F4-A768-DC51-C464625C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B1326-55AE-5D03-90BD-3E23DFD1A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925BC-1811-F98F-BF81-C8C72AC5E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FD060-6177-30CB-9399-883FFD17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947B-161F-8258-DAC1-4EEB1D1D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5A580-6B99-5C16-A755-46AFD6C9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8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86376-C8AE-C58C-9B50-07124EC5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AEA9E-2BB0-AEA9-5BBE-7628C69AB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9ACD5-4025-9F79-A706-99C6DE757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3241A-B349-4464-A1D5-28594A7C416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CE7C-A5E7-EB05-B3F9-D06376DF2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B129-26D0-644A-6841-1BD5548C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0037D-2CED-4AEC-A2F1-27D0794DD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3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E2F-5B03-8887-57FD-90E0EF8C3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AIOPs foundation Test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2DE28-D854-DD8B-AB58-DFF8550175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Anil Kumar (aiopsuser6)</a:t>
            </a:r>
          </a:p>
        </p:txBody>
      </p:sp>
    </p:spTree>
    <p:extLst>
      <p:ext uri="{BB962C8B-B14F-4D97-AF65-F5344CB8AC3E}">
        <p14:creationId xmlns:p14="http://schemas.microsoft.com/office/powerpoint/2010/main" val="40676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34060-2630-1286-798D-AC76CF0B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55" y="1175656"/>
            <a:ext cx="10729890" cy="52063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C2C21C-81E4-2997-D0B3-04231CF346A1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VM Created and boarded to 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01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03EF2-7A16-8D18-0D0B-185FA6B4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647930"/>
            <a:ext cx="10722269" cy="4582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B36E08-3CD2-9EEC-DB44-A59276EF29DE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Workspace created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2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3D253-20C2-8681-878F-711DE5DBD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7" y="1185705"/>
            <a:ext cx="11827265" cy="52953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AE9D19-EDDA-6DCA-7D6C-B97F29EC74AC}"/>
              </a:ext>
            </a:extLst>
          </p:cNvPr>
          <p:cNvSpPr/>
          <p:nvPr/>
        </p:nvSpPr>
        <p:spPr>
          <a:xfrm>
            <a:off x="422031" y="190919"/>
            <a:ext cx="8380325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ML job to train a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BE928AB-59BC-5290-D35D-7098AB6F0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23389"/>
              </p:ext>
            </p:extLst>
          </p:nvPr>
        </p:nvGraphicFramePr>
        <p:xfrm>
          <a:off x="5638800" y="3032125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282" imgH="792690" progId="Package">
                  <p:embed/>
                </p:oleObj>
              </mc:Choice>
              <mc:Fallback>
                <p:oleObj name="Packager Shell Object" showAsIcon="1" r:id="rId2" imgW="914282" imgH="792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032125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E4C2CAC-03FA-45D5-3FC9-ADE5D798F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12" y="976398"/>
            <a:ext cx="11370025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1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FDAD7-F996-F682-900A-ABE7BEBE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19" y="376925"/>
            <a:ext cx="11568162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Packager Shell Object</vt:lpstr>
      <vt:lpstr>AIOPs foundation Test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Kumar</dc:creator>
  <cp:lastModifiedBy>Anil Kumar</cp:lastModifiedBy>
  <cp:revision>5</cp:revision>
  <dcterms:created xsi:type="dcterms:W3CDTF">2025-07-18T11:33:33Z</dcterms:created>
  <dcterms:modified xsi:type="dcterms:W3CDTF">2025-07-18T12:07:57Z</dcterms:modified>
</cp:coreProperties>
</file>