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A12DE7-370B-46A8-9F50-78681251F344}">
  <a:tblStyle styleId="{05A12DE7-370B-46A8-9F50-78681251F3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fa1f4d0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2fa1f4d0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2fa1f4d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2fa1f4d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fa1f4d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fa1f4d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66ec55b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66ec55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66ec55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66ec55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66ec55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66ec55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66ec55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466ec55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66ec5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66ec5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66ec55b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466ec55b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fa1f4d0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fa1f4d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2fa1f4d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2fa1f4d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fa1f4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fa1f4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54754e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54754e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fa1f4d0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fa1f4d0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fa1f4d0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fa1f4d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fa1f4d0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2fa1f4d0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fa1f4d0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fa1f4d0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CSC510 Group 4 - Recipe Extractor and Storage Web Application Prototype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Sharvil, Jake, Anil, Mitchell, Geoff, Nazia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Modifiability of Database - Geoff</a:t>
            </a: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209775" y="122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{05A12DE7-370B-46A8-9F50-78681251F344}</a:tableStyleId>
              </a:tblPr>
              <a:tblGrid>
                <a:gridCol w="1095375"/>
                <a:gridCol w="952500"/>
                <a:gridCol w="248602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Modifiability of Database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 Source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User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 with modified recipe data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Artifact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 (under normal conditions)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API to modify the data within the database.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Measure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non-modified and categorical data related to the recipe and other recipes is preserved.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6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 of User Search - Nazia</a:t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311700" y="15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{05A12DE7-370B-46A8-9F50-78681251F344}</a:tableStyleId>
              </a:tblPr>
              <a:tblGrid>
                <a:gridCol w="1095375"/>
                <a:gridCol w="952500"/>
                <a:gridCol w="248602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 of User Search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 Source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User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keyword (title or ingredient)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Artifact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 (normal conditions)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relevant recipes from saved recipe database.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Measure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98% of the recipes displayed are relevant to user search terms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Valuable Class Portions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Monitoring and Control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 Stakeholder Involvement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Establishing Integration Plan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Interfaces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Planning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Monitoring and Control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76" y="779325"/>
            <a:ext cx="6491725" cy="41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Monitoring and Control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5" y="924899"/>
            <a:ext cx="8596176" cy="37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58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SG 1 Prepare for Product Integration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 1.1 Establish an Integration Strategy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 1.2 Establish the Product Integration Environment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 1.3 Establish Product Integration Procedures and Criteria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SG 2 Ensure Interface Compatibility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 2.1 Review Interface Descriptions for Completeness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 2.2 Manage Interfaces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SG 3 Assemble Product Components and Deliver the Product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 3.1 Confirm Readiness of Product Components for Integration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 3.2 Assemble Product Components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 3.3 Evaluate Assembled Product Components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 3.4 Package and Deliver the Product or Product Component</a:t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912250" y="1556375"/>
            <a:ext cx="3094500" cy="221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469325" y="2316725"/>
            <a:ext cx="4464900" cy="8043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940150" y="3487975"/>
            <a:ext cx="4700100" cy="491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553075" y="1632550"/>
            <a:ext cx="9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Mitchell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637075" y="4079513"/>
            <a:ext cx="9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Geoff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38625" y="2494650"/>
            <a:ext cx="172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Anil, Nazia, Sharvil, Jake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668350" y="2417550"/>
            <a:ext cx="1853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API/Extraction Module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 (Search, Display List, Read from 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Web Pages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707550" y="4048763"/>
            <a:ext cx="172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SQL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668350" y="1601800"/>
            <a:ext cx="172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Front End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6762875" y="1509550"/>
            <a:ext cx="172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React (Javascript)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762875" y="2617650"/>
            <a:ext cx="17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PHP, Python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762875" y="4079513"/>
            <a:ext cx="17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Ampps, MySQL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- Simplified Planning Poker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" y="955250"/>
            <a:ext cx="462472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021" y="2526950"/>
            <a:ext cx="3722405" cy="2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CSC510 Group 4 - Recipe Extractor and Storage Web Application</a:t>
            </a:r>
            <a:endParaRPr/>
          </a:p>
        </p:txBody>
      </p:sp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Sharvil, Jake, Anil, Mitchell, Geoff, Nazia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 Assumptions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 is a prototype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Not </a:t>
            </a:r>
            <a:r>
              <a:rPr lang="en" sz="2000"/>
              <a:t>intended</a:t>
            </a:r>
            <a:r>
              <a:rPr lang="en" sz="2000"/>
              <a:t> for full release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(recipe printing, image previews, etc.)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Goal is to be a “proof-of-concept” to demonstrate feasibility of base architecture and </a:t>
            </a:r>
            <a:r>
              <a:rPr lang="en" sz="2000"/>
              <a:t>technology</a:t>
            </a:r>
            <a:r>
              <a:rPr lang="en" sz="2000"/>
              <a:t> for future development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 Technology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 Application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Ampps stack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Backend: MySQL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Frontend: React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API: PHP, Javascript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Web Scraper: Python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Configuration Control via GitHub Repository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Quality Attribute Scenarios/Architectural Requirements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Interoperability with Recipe Websites - Sharvil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Availability for Faulty Websites - Jake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Usability of Recipe List - Anil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Usability of Custom Recipe Interface - Mitchell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Modifiability of Recipe Database - Geoff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Reliability of User Search - Nazia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3235850" y="898900"/>
            <a:ext cx="2951100" cy="1811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5755275" y="2876550"/>
            <a:ext cx="3028200" cy="2051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09900" y="2839275"/>
            <a:ext cx="2834400" cy="2088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06250" y="17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Diagram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456100" y="1432300"/>
            <a:ext cx="2514600" cy="11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080400" y="3695950"/>
            <a:ext cx="2057100" cy="11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891901" y="3762328"/>
            <a:ext cx="2260500" cy="96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622763" y="1472975"/>
            <a:ext cx="226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Proxima Nova"/>
                <a:ea typeface="Proxima Nova"/>
                <a:cs typeface="Proxima Nova"/>
                <a:sym typeface="Proxima Nova"/>
              </a:rPr>
              <a:t>React </a:t>
            </a:r>
            <a:r>
              <a:rPr b="1" lang="en" sz="1000" u="sng">
                <a:latin typeface="Proxima Nova"/>
                <a:ea typeface="Proxima Nova"/>
                <a:cs typeface="Proxima Nova"/>
                <a:sym typeface="Proxima Nova"/>
              </a:rPr>
              <a:t>Front End</a:t>
            </a:r>
            <a:endParaRPr b="1" sz="1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-Handle User Input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-Display Results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-Search Functionality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Intermediary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between extraction and database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145200" y="3762325"/>
            <a:ext cx="205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Proxima Nova"/>
                <a:ea typeface="Proxima Nova"/>
                <a:cs typeface="Proxima Nova"/>
                <a:sym typeface="Proxima Nova"/>
              </a:rPr>
              <a:t>Backend Python</a:t>
            </a: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-Recipe Extraction Functionality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970575" y="3839275"/>
            <a:ext cx="19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Proxima Nova"/>
                <a:ea typeface="Proxima Nova"/>
                <a:cs typeface="Proxima Nova"/>
                <a:sym typeface="Proxima Nova"/>
              </a:rPr>
              <a:t>SQL Backend Database</a:t>
            </a:r>
            <a:endParaRPr b="1" sz="1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-Recipe Storage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-Support search request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 flipH="1" rot="10800000">
            <a:off x="2703900" y="2459650"/>
            <a:ext cx="962100" cy="114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2391625" y="2439450"/>
            <a:ext cx="1118700" cy="122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 rot="10800000">
            <a:off x="5441602" y="2398835"/>
            <a:ext cx="935400" cy="136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>
            <a:off x="5685625" y="2398800"/>
            <a:ext cx="969000" cy="136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871299" y="2943100"/>
            <a:ext cx="1179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Flask Local Server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45132" y="3050800"/>
            <a:ext cx="194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Ampps Local Server 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385282" y="975100"/>
            <a:ext cx="194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Web Browser</a:t>
            </a: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521925" y="326200"/>
            <a:ext cx="23868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Legend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Top Level Components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       Servers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       GET/POST Requests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633934" y="926255"/>
            <a:ext cx="258600" cy="1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633934" y="1253702"/>
            <a:ext cx="258600" cy="128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7"/>
          <p:cNvCxnSpPr/>
          <p:nvPr/>
        </p:nvCxnSpPr>
        <p:spPr>
          <a:xfrm>
            <a:off x="6633934" y="1599207"/>
            <a:ext cx="25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Interoperability with Recipe Websites - Sharvil</a:t>
            </a:r>
            <a:endParaRPr/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2671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{05A12DE7-370B-46A8-9F50-78681251F344}</a:tableStyleId>
              </a:tblPr>
              <a:tblGrid>
                <a:gridCol w="1095375"/>
                <a:gridCol w="952500"/>
                <a:gridCol w="2486025"/>
              </a:tblGrid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Interoperability With Recipe Websites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 Source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Recipe Websites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 page with recipe information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Artifact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Recipe Conversion System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 all necessary recipe information from website and convert to electronic recipe card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Measure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95% of information being successfully communicated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for Faulty Websites - Jake</a:t>
            </a:r>
            <a:endParaRPr/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311700" y="113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{05A12DE7-370B-46A8-9F50-78681251F344}</a:tableStyleId>
              </a:tblPr>
              <a:tblGrid>
                <a:gridCol w="1095375"/>
                <a:gridCol w="952500"/>
                <a:gridCol w="248602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 for Faulty Websites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 Source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User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Unanticipated URL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Artifact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Running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up to show that the website is currently not available, and show an option to view the entire website instead.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Measure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pop ups for non parsable websites 98% of the time.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of Recipe List - Anil</a:t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311700" y="13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{05A12DE7-370B-46A8-9F50-78681251F344}</a:tableStyleId>
              </a:tblPr>
              <a:tblGrid>
                <a:gridCol w="1095375"/>
                <a:gridCol w="952500"/>
                <a:gridCol w="248602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 of Recipe List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 Source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user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wish for interface to feel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 to understand and use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Artifact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all the available(stored) recipes in sensible format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Measure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usability rating of at least 8/10 by users.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6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of Custom Recipe Interface - Mitchell</a:t>
            </a:r>
            <a:endParaRPr/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554125" y="119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{05A12DE7-370B-46A8-9F50-78681251F344}</a:tableStyleId>
              </a:tblPr>
              <a:tblGrid>
                <a:gridCol w="1095375"/>
                <a:gridCol w="952500"/>
                <a:gridCol w="2486025"/>
              </a:tblGrid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 of Custom Recipe Interface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 Source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User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Stimulus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wish for interface to feel easy and comfortable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Artifact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displays helpful text and well-labelled UI fields to make entering a recipe easy.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Measure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usability rating of at least 8/10 by users.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