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E748-E14A-4A2C-8204-3BA0EBD8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09" y="715617"/>
            <a:ext cx="8596668" cy="5698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Diference</a:t>
            </a:r>
            <a:r>
              <a:rPr lang="en-US" dirty="0"/>
              <a:t> between CART &amp;CHAID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FC76B-DA0A-4917-904B-37AE679FC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49156"/>
              </p:ext>
            </p:extLst>
          </p:nvPr>
        </p:nvGraphicFramePr>
        <p:xfrm>
          <a:off x="1020417" y="1331483"/>
          <a:ext cx="6877878" cy="481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88">
                  <a:extLst>
                    <a:ext uri="{9D8B030D-6E8A-4147-A177-3AD203B41FA5}">
                      <a16:colId xmlns:a16="http://schemas.microsoft.com/office/drawing/2014/main" val="1763646029"/>
                    </a:ext>
                  </a:extLst>
                </a:gridCol>
                <a:gridCol w="4365590">
                  <a:extLst>
                    <a:ext uri="{9D8B030D-6E8A-4147-A177-3AD203B41FA5}">
                      <a16:colId xmlns:a16="http://schemas.microsoft.com/office/drawing/2014/main" val="3086782039"/>
                    </a:ext>
                  </a:extLst>
                </a:gridCol>
              </a:tblGrid>
              <a:tr h="464020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13014"/>
                  </a:ext>
                </a:extLst>
              </a:tr>
              <a:tr h="1144160">
                <a:tc>
                  <a:txBody>
                    <a:bodyPr/>
                    <a:lstStyle/>
                    <a:p>
                      <a:r>
                        <a:rPr lang="en-US" dirty="0"/>
                        <a:t>CART means classification and regression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CHAID means Chi-square Automatic Interaction Detector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91439"/>
                  </a:ext>
                </a:extLst>
              </a:tr>
              <a:tr h="800912">
                <a:tc>
                  <a:txBody>
                    <a:bodyPr/>
                    <a:lstStyle/>
                    <a:p>
                      <a:r>
                        <a:rPr lang="en-US" dirty="0"/>
                        <a:t>It produces binary splits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can produce multiple </a:t>
                      </a:r>
                      <a:r>
                        <a:rPr lang="en-US" dirty="0" err="1"/>
                        <a:t>braches</a:t>
                      </a:r>
                      <a:r>
                        <a:rPr lang="en-US" dirty="0"/>
                        <a:t> or multiple splits.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41273"/>
                  </a:ext>
                </a:extLst>
              </a:tr>
              <a:tr h="1144160">
                <a:tc>
                  <a:txBody>
                    <a:bodyPr/>
                    <a:lstStyle/>
                    <a:p>
                      <a:r>
                        <a:rPr lang="en-US" dirty="0"/>
                        <a:t>One out of two possible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can produces many branches from single root or parent node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49205"/>
                  </a:ext>
                </a:extLst>
              </a:tr>
              <a:tr h="1144160">
                <a:tc>
                  <a:txBody>
                    <a:bodyPr/>
                    <a:lstStyle/>
                    <a:p>
                      <a:r>
                        <a:rPr lang="en-US" dirty="0"/>
                        <a:t>It deliberately overfits and prune back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mainly used for pruning in </a:t>
                      </a:r>
                      <a:r>
                        <a:rPr lang="en-US" dirty="0" err="1"/>
                        <a:t>decession</a:t>
                      </a:r>
                      <a:r>
                        <a:rPr lang="en-US" dirty="0"/>
                        <a:t>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2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CBF9F3-66A8-4E48-A305-475750AC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9975"/>
              </p:ext>
            </p:extLst>
          </p:nvPr>
        </p:nvGraphicFramePr>
        <p:xfrm>
          <a:off x="1417983" y="1113182"/>
          <a:ext cx="8742017" cy="539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713">
                  <a:extLst>
                    <a:ext uri="{9D8B030D-6E8A-4147-A177-3AD203B41FA5}">
                      <a16:colId xmlns:a16="http://schemas.microsoft.com/office/drawing/2014/main" val="1768482326"/>
                    </a:ext>
                  </a:extLst>
                </a:gridCol>
                <a:gridCol w="4395304">
                  <a:extLst>
                    <a:ext uri="{9D8B030D-6E8A-4147-A177-3AD203B41FA5}">
                      <a16:colId xmlns:a16="http://schemas.microsoft.com/office/drawing/2014/main" val="1033378336"/>
                    </a:ext>
                  </a:extLst>
                </a:gridCol>
              </a:tblGrid>
              <a:tr h="559381">
                <a:tc>
                  <a:txBody>
                    <a:bodyPr/>
                    <a:lstStyle/>
                    <a:p>
                      <a:r>
                        <a:rPr lang="en-US" dirty="0"/>
                        <a:t>                 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CHAID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92664"/>
                  </a:ext>
                </a:extLst>
              </a:tr>
              <a:tr h="978917">
                <a:tc>
                  <a:txBody>
                    <a:bodyPr/>
                    <a:lstStyle/>
                    <a:p>
                      <a:r>
                        <a:rPr lang="en-US" dirty="0"/>
                        <a:t>Here variables can be  </a:t>
                      </a:r>
                      <a:r>
                        <a:rPr lang="en-US" dirty="0" err="1"/>
                        <a:t>continious</a:t>
                      </a:r>
                      <a:r>
                        <a:rPr lang="en-US" dirty="0"/>
                        <a:t>  and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Here all variables are </a:t>
                      </a:r>
                      <a:r>
                        <a:rPr lang="en-US" dirty="0" err="1"/>
                        <a:t>discretised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0443"/>
                  </a:ext>
                </a:extLst>
              </a:tr>
              <a:tr h="559381">
                <a:tc>
                  <a:txBody>
                    <a:bodyPr/>
                    <a:lstStyle/>
                    <a:p>
                      <a:r>
                        <a:rPr lang="en-US" dirty="0"/>
                        <a:t>Based on GINI or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Bases on Chi-square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2562"/>
                  </a:ext>
                </a:extLst>
              </a:tr>
              <a:tr h="978917">
                <a:tc>
                  <a:txBody>
                    <a:bodyPr/>
                    <a:lstStyle/>
                    <a:p>
                      <a:r>
                        <a:rPr lang="en-US" dirty="0"/>
                        <a:t>Dependent variable : nominal or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variable :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2980"/>
                  </a:ext>
                </a:extLst>
              </a:tr>
              <a:tr h="559381">
                <a:tc>
                  <a:txBody>
                    <a:bodyPr/>
                    <a:lstStyle/>
                    <a:p>
                      <a:r>
                        <a:rPr lang="en-US" dirty="0"/>
                        <a:t>It calculates distance, the amount of difference between the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uses Chi-square distributions to measure the distances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40792"/>
                  </a:ext>
                </a:extLst>
              </a:tr>
              <a:tr h="559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31040"/>
                  </a:ext>
                </a:extLst>
              </a:tr>
              <a:tr h="559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80419"/>
                  </a:ext>
                </a:extLst>
              </a:tr>
              <a:tr h="559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917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B30294-993D-448A-B698-F97E5FAB0E9B}"/>
              </a:ext>
            </a:extLst>
          </p:cNvPr>
          <p:cNvSpPr txBox="1">
            <a:spLocks/>
          </p:cNvSpPr>
          <p:nvPr/>
        </p:nvSpPr>
        <p:spPr>
          <a:xfrm>
            <a:off x="1131900" y="245167"/>
            <a:ext cx="8596668" cy="5698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/>
              <a:t>Diference</a:t>
            </a:r>
            <a:r>
              <a:rPr lang="en-US" sz="2800" dirty="0"/>
              <a:t> between CART &amp;CHAID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252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124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Diference between CART &amp;CHAID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haasini</dc:creator>
  <cp:lastModifiedBy>haasini</cp:lastModifiedBy>
  <cp:revision>4</cp:revision>
  <dcterms:created xsi:type="dcterms:W3CDTF">2020-02-28T16:28:43Z</dcterms:created>
  <dcterms:modified xsi:type="dcterms:W3CDTF">2020-02-28T16:56:42Z</dcterms:modified>
</cp:coreProperties>
</file>