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Confidence Interval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94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Confidence Interval?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confidence interval, in statistics, refers to the probability that a population parameter will fall between two set values for a certain proportion of times. Confidence intervals measure the degree of uncertainty or certainty in a sampling method. A confidence interval can take any number of probabilities, with the most common being a 95% or 99% confidence level.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87" y="3663322"/>
            <a:ext cx="3219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Confidence Interval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Statisticians use confidence intervals to measure uncertainty. For example, a researcher selects different samples randomly from the same population and computes a confidence interval for each sample. The resulting datasets are all different; some intervals include the true population parameter and others do not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A confidence interval </a:t>
            </a:r>
            <a:r>
              <a:rPr lang="en-IN" dirty="0"/>
              <a:t>is a range of values that likely would contain an unknown population parameter. </a:t>
            </a:r>
            <a:r>
              <a:rPr lang="en-IN" dirty="0" smtClean="0"/>
              <a:t>Confidence level </a:t>
            </a:r>
            <a:r>
              <a:rPr lang="en-IN" dirty="0"/>
              <a:t>refers to the percentage of probability, or certainty, that the confidence interval would contain the true population parameter when you draw a random sample many times. Or, in the vernacular, "We are 99% certain (</a:t>
            </a:r>
            <a:r>
              <a:rPr lang="en-IN" i="1" dirty="0"/>
              <a:t>confidence level) </a:t>
            </a:r>
            <a:r>
              <a:rPr lang="en-IN" dirty="0"/>
              <a:t>that most of these datasets </a:t>
            </a:r>
            <a:r>
              <a:rPr lang="en-IN" i="1" dirty="0"/>
              <a:t>(confidence intervals) </a:t>
            </a:r>
            <a:r>
              <a:rPr lang="en-IN" dirty="0"/>
              <a:t>contain the true population parameter."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0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a Confidence Interval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508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Suppose a group of researchers is studying the heights of high school basketball players. The researchers take </a:t>
            </a:r>
            <a:r>
              <a:rPr lang="en-IN" dirty="0" smtClean="0"/>
              <a:t>a random sample </a:t>
            </a:r>
            <a:r>
              <a:rPr lang="en-IN" dirty="0"/>
              <a:t>from the population and establish a mean height of 74 inches. The mean of 74 inches is a point estimate of the population mean. A point estimate by itself is of limited usefulness because it does not reveal the uncertainty associated with the estimate; you do not have a good sense of how far away this 74-inch sample mean might be from the population mean. What's missing is the degree of uncertainty in this single sample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Confidence intervals provide more information than point estimates. By establishing a 95% confidence interval using the sample's mean </a:t>
            </a:r>
            <a:r>
              <a:rPr lang="en-IN" dirty="0" smtClean="0"/>
              <a:t>and standard deviation and assuming a normal distribution </a:t>
            </a:r>
            <a:r>
              <a:rPr lang="en-IN" dirty="0"/>
              <a:t>as represented by the bell curve, the researchers arrive at an upper and lower bound that contains the true mean 95% of the time. Assume the interval is between 72 inches and 76 inches. If the researchers take 100 random samples from the population of high school basketball players as a whole, the mean should fall between 72 and 76 inches in 95 of those samples.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33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575" y="56237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If the researchers want even greater confidence, they can expand the interval to 99% confidence. Doing so invariably creates a broader range, as it makes room for a greater number of sample means. If they establish the 99% confidence interval as being between 70 inches and 78 inches, they can expect 99 of 100 samples evaluated to contain a mean value between these numbers. A 90% confidence level means that we would expect 90% of the interval estimates to include the population parameter. Likewise, a 99% confidence level means that 95% of the intervals would include the parameter.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10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88" y="0"/>
            <a:ext cx="9320011" cy="6858000"/>
          </a:xfrm>
        </p:spPr>
      </p:pic>
    </p:spTree>
    <p:extLst>
      <p:ext uri="{BB962C8B-B14F-4D97-AF65-F5344CB8AC3E}">
        <p14:creationId xmlns:p14="http://schemas.microsoft.com/office/powerpoint/2010/main" val="23086056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523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Confidence Interval</vt:lpstr>
      <vt:lpstr>What Is Confidence Interval? </vt:lpstr>
      <vt:lpstr>Understanding Confidence Interval </vt:lpstr>
      <vt:lpstr>Calculating a Confidence Interval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</dc:title>
  <dc:creator>Sathyanarayana R</dc:creator>
  <cp:lastModifiedBy>Sathyanarayana R</cp:lastModifiedBy>
  <cp:revision>2</cp:revision>
  <dcterms:created xsi:type="dcterms:W3CDTF">2020-03-19T17:02:51Z</dcterms:created>
  <dcterms:modified xsi:type="dcterms:W3CDTF">2020-03-19T17:19:09Z</dcterms:modified>
</cp:coreProperties>
</file>