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4" r:id="rId36"/>
    <p:sldId id="290" r:id="rId37"/>
    <p:sldId id="29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868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49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73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67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45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108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15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62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39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26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411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07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569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49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27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07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07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70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60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19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82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39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6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6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920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1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073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01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321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269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9" y="1394436"/>
            <a:ext cx="9917460" cy="41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8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610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673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34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553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982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Sathyanarayana R</dc:creator>
  <cp:lastModifiedBy>Sathyanarayana R</cp:lastModifiedBy>
  <cp:revision>3</cp:revision>
  <dcterms:created xsi:type="dcterms:W3CDTF">2020-03-10T16:37:24Z</dcterms:created>
  <dcterms:modified xsi:type="dcterms:W3CDTF">2020-03-10T17:00:58Z</dcterms:modified>
</cp:coreProperties>
</file>