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0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1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6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1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5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463D-0CF1-4A6C-A996-79F6EE3CD0F0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1F09-48FB-482E-932D-C5ABD6FE3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Central </a:t>
            </a:r>
            <a:r>
              <a:rPr lang="en-IN" dirty="0"/>
              <a:t>L</a:t>
            </a:r>
            <a:r>
              <a:rPr lang="en-IN" dirty="0" smtClean="0"/>
              <a:t>imit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05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30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16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291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02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73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16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55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45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29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Central Limit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Sathyanarayana R</dc:creator>
  <cp:lastModifiedBy>Sathyanarayana R</cp:lastModifiedBy>
  <cp:revision>2</cp:revision>
  <dcterms:created xsi:type="dcterms:W3CDTF">2020-03-22T17:16:18Z</dcterms:created>
  <dcterms:modified xsi:type="dcterms:W3CDTF">2020-03-22T17:19:11Z</dcterms:modified>
</cp:coreProperties>
</file>