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1"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44F38-19AA-4A82-A411-FFE6E61AA023}"/>
              </a:ext>
            </a:extLst>
          </p:cNvPr>
          <p:cNvSpPr>
            <a:spLocks noGrp="1"/>
          </p:cNvSpPr>
          <p:nvPr>
            <p:ph type="title"/>
          </p:nvPr>
        </p:nvSpPr>
        <p:spPr>
          <a:xfrm>
            <a:off x="677334" y="609600"/>
            <a:ext cx="8596668" cy="662609"/>
          </a:xfrm>
        </p:spPr>
        <p:txBody>
          <a:bodyPr/>
          <a:lstStyle/>
          <a:p>
            <a:r>
              <a:rPr lang="en-US" dirty="0"/>
              <a:t>Understanding assertions</a:t>
            </a:r>
          </a:p>
        </p:txBody>
      </p:sp>
      <p:sp>
        <p:nvSpPr>
          <p:cNvPr id="3" name="Content Placeholder 2">
            <a:extLst>
              <a:ext uri="{FF2B5EF4-FFF2-40B4-BE49-F238E27FC236}">
                <a16:creationId xmlns:a16="http://schemas.microsoft.com/office/drawing/2014/main" id="{CBD53A6D-D772-4EA2-A578-84E56A8F222E}"/>
              </a:ext>
            </a:extLst>
          </p:cNvPr>
          <p:cNvSpPr>
            <a:spLocks noGrp="1"/>
          </p:cNvSpPr>
          <p:nvPr>
            <p:ph idx="1"/>
          </p:nvPr>
        </p:nvSpPr>
        <p:spPr>
          <a:xfrm>
            <a:off x="187004" y="1272209"/>
            <a:ext cx="12004996" cy="5585791"/>
          </a:xfrm>
        </p:spPr>
        <p:txBody>
          <a:bodyPr/>
          <a:lstStyle/>
          <a:p>
            <a:r>
              <a:rPr lang="en-US" dirty="0"/>
              <a:t>What is Assertion in Python?</a:t>
            </a:r>
          </a:p>
          <a:p>
            <a:pPr marL="0" indent="0">
              <a:buNone/>
            </a:pPr>
            <a:r>
              <a:rPr lang="en-US" dirty="0"/>
              <a:t>An Assertion in Python or a Python Assert Statement is one which asserts (or tests the trueness of) a condition in your code. This is a Boolean expression that confirms the Boolean output of a condition.</a:t>
            </a:r>
          </a:p>
          <a:p>
            <a:pPr marL="0" indent="0">
              <a:buNone/>
            </a:pPr>
            <a:r>
              <a:rPr lang="en-US" dirty="0"/>
              <a:t>     Why Assertion in Python is Used?</a:t>
            </a:r>
          </a:p>
          <a:p>
            <a:r>
              <a:rPr lang="en-US" dirty="0"/>
              <a:t>This is a debugging tool. If it finds the condition to be true, there is nothing it needs to do. So, it moves over to the next line of code. If not, it stops all operations and throws an error. It also shows the point of error in the code.</a:t>
            </a:r>
            <a:br>
              <a:rPr lang="en-US" dirty="0"/>
            </a:br>
            <a:r>
              <a:rPr lang="en-US" dirty="0"/>
              <a:t>The point of assertions in Python is to help deal with unrecoverable errors.</a:t>
            </a:r>
          </a:p>
          <a:p>
            <a:endParaRPr lang="en-US" dirty="0"/>
          </a:p>
        </p:txBody>
      </p:sp>
    </p:spTree>
    <p:extLst>
      <p:ext uri="{BB962C8B-B14F-4D97-AF65-F5344CB8AC3E}">
        <p14:creationId xmlns:p14="http://schemas.microsoft.com/office/powerpoint/2010/main" val="2508160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160DB-14FD-4F5E-9945-45AF2BA82A35}"/>
              </a:ext>
            </a:extLst>
          </p:cNvPr>
          <p:cNvSpPr>
            <a:spLocks noGrp="1"/>
          </p:cNvSpPr>
          <p:nvPr>
            <p:ph type="title"/>
          </p:nvPr>
        </p:nvSpPr>
        <p:spPr/>
        <p:txBody>
          <a:bodyPr/>
          <a:lstStyle/>
          <a:p>
            <a:endParaRPr lang="en-US"/>
          </a:p>
        </p:txBody>
      </p:sp>
      <p:pic>
        <p:nvPicPr>
          <p:cNvPr id="10" name="Content Placeholder 9">
            <a:extLst>
              <a:ext uri="{FF2B5EF4-FFF2-40B4-BE49-F238E27FC236}">
                <a16:creationId xmlns:a16="http://schemas.microsoft.com/office/drawing/2014/main" id="{127230F5-CF40-4A82-8E5F-33211763F441}"/>
              </a:ext>
            </a:extLst>
          </p:cNvPr>
          <p:cNvPicPr>
            <a:picLocks noGrp="1" noChangeAspect="1"/>
          </p:cNvPicPr>
          <p:nvPr>
            <p:ph idx="1"/>
          </p:nvPr>
        </p:nvPicPr>
        <p:blipFill>
          <a:blip r:embed="rId2"/>
          <a:stretch>
            <a:fillRect/>
          </a:stretch>
        </p:blipFill>
        <p:spPr>
          <a:xfrm>
            <a:off x="300251" y="163774"/>
            <a:ext cx="11214415" cy="6694226"/>
          </a:xfrm>
        </p:spPr>
      </p:pic>
    </p:spTree>
    <p:extLst>
      <p:ext uri="{BB962C8B-B14F-4D97-AF65-F5344CB8AC3E}">
        <p14:creationId xmlns:p14="http://schemas.microsoft.com/office/powerpoint/2010/main" val="1485454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B30C0-71E1-46B9-A117-6F502D5098F0}"/>
              </a:ext>
            </a:extLst>
          </p:cNvPr>
          <p:cNvSpPr>
            <a:spLocks noGrp="1"/>
          </p:cNvSpPr>
          <p:nvPr>
            <p:ph type="title"/>
          </p:nvPr>
        </p:nvSpPr>
        <p:spPr/>
        <p:txBody>
          <a:bodyPr/>
          <a:lstStyle/>
          <a:p>
            <a:r>
              <a:rPr lang="en-US" dirty="0"/>
              <a:t>Python Assert Syntax</a:t>
            </a:r>
            <a:br>
              <a:rPr lang="en-US" dirty="0"/>
            </a:br>
            <a:endParaRPr lang="en-US" dirty="0"/>
          </a:p>
        </p:txBody>
      </p:sp>
      <p:sp>
        <p:nvSpPr>
          <p:cNvPr id="3" name="Content Placeholder 2">
            <a:extLst>
              <a:ext uri="{FF2B5EF4-FFF2-40B4-BE49-F238E27FC236}">
                <a16:creationId xmlns:a16="http://schemas.microsoft.com/office/drawing/2014/main" id="{E1D470BF-2B38-4380-AF7D-4A302F454338}"/>
              </a:ext>
            </a:extLst>
          </p:cNvPr>
          <p:cNvSpPr>
            <a:spLocks noGrp="1"/>
          </p:cNvSpPr>
          <p:nvPr>
            <p:ph idx="1"/>
          </p:nvPr>
        </p:nvSpPr>
        <p:spPr>
          <a:xfrm>
            <a:off x="464024" y="1323833"/>
            <a:ext cx="8809978" cy="4717529"/>
          </a:xfrm>
        </p:spPr>
        <p:txBody>
          <a:bodyPr>
            <a:normAutofit lnSpcReduction="10000"/>
          </a:bodyPr>
          <a:lstStyle/>
          <a:p>
            <a:pPr fontAlgn="base"/>
            <a:r>
              <a:rPr lang="fr-FR" dirty="0" err="1"/>
              <a:t>assert</a:t>
            </a:r>
            <a:r>
              <a:rPr lang="fr-FR" dirty="0"/>
              <a:t> &lt;condition&gt;</a:t>
            </a:r>
          </a:p>
          <a:p>
            <a:pPr fontAlgn="base"/>
            <a:r>
              <a:rPr lang="fr-FR" dirty="0" err="1"/>
              <a:t>assert</a:t>
            </a:r>
            <a:r>
              <a:rPr lang="fr-FR" dirty="0"/>
              <a:t> &lt;condition&gt;, &lt;</a:t>
            </a:r>
            <a:r>
              <a:rPr lang="fr-FR" dirty="0" err="1"/>
              <a:t>error</a:t>
            </a:r>
            <a:r>
              <a:rPr lang="fr-FR" dirty="0"/>
              <a:t> message&gt;</a:t>
            </a:r>
          </a:p>
          <a:p>
            <a:pPr marL="0" indent="0">
              <a:buNone/>
            </a:pPr>
            <a:r>
              <a:rPr lang="en-US" sz="3200" dirty="0">
                <a:solidFill>
                  <a:schemeClr val="accent1"/>
                </a:solidFill>
              </a:rPr>
              <a:t>Python Assert Example</a:t>
            </a:r>
          </a:p>
          <a:p>
            <a:pPr fontAlgn="base"/>
            <a:r>
              <a:rPr lang="en-US" dirty="0"/>
              <a:t>&gt;&gt;&gt; def </a:t>
            </a:r>
            <a:r>
              <a:rPr lang="en-US" b="1" dirty="0"/>
              <a:t>div</a:t>
            </a:r>
            <a:r>
              <a:rPr lang="en-US" dirty="0"/>
              <a:t>(</a:t>
            </a:r>
            <a:r>
              <a:rPr lang="en-US" dirty="0" err="1"/>
              <a:t>p,q</a:t>
            </a:r>
            <a:r>
              <a:rPr lang="en-US" dirty="0"/>
              <a:t>):</a:t>
            </a:r>
          </a:p>
          <a:p>
            <a:pPr fontAlgn="base"/>
            <a:r>
              <a:rPr lang="en-US" dirty="0"/>
              <a:t>assert q!=0</a:t>
            </a:r>
          </a:p>
          <a:p>
            <a:pPr fontAlgn="base"/>
            <a:r>
              <a:rPr lang="en-US" dirty="0"/>
              <a:t>return p/q</a:t>
            </a:r>
          </a:p>
          <a:p>
            <a:pPr fontAlgn="base"/>
            <a:r>
              <a:rPr lang="en-US" dirty="0"/>
              <a:t>&gt;&gt;&gt; </a:t>
            </a:r>
            <a:r>
              <a:rPr lang="en-US" b="1" dirty="0"/>
              <a:t>div</a:t>
            </a:r>
            <a:r>
              <a:rPr lang="en-US" dirty="0"/>
              <a:t>(2,3)</a:t>
            </a:r>
          </a:p>
          <a:p>
            <a:pPr fontAlgn="base"/>
            <a:r>
              <a:rPr lang="en-US" dirty="0"/>
              <a:t>0.6666666666666666</a:t>
            </a:r>
          </a:p>
          <a:p>
            <a:pPr fontAlgn="base"/>
            <a:r>
              <a:rPr lang="en-US" dirty="0"/>
              <a:t>&gt;&gt;&gt; </a:t>
            </a:r>
            <a:r>
              <a:rPr lang="en-US" b="1" dirty="0"/>
              <a:t>div</a:t>
            </a:r>
            <a:r>
              <a:rPr lang="en-US" dirty="0"/>
              <a:t>(2,0)</a:t>
            </a:r>
          </a:p>
          <a:p>
            <a:r>
              <a:rPr lang="en-US" dirty="0"/>
              <a:t>Python assert statements help us make sure everything’s going fine with our code. </a:t>
            </a:r>
            <a:br>
              <a:rPr lang="en-US" dirty="0"/>
            </a:br>
            <a:endParaRPr lang="en-US" dirty="0"/>
          </a:p>
        </p:txBody>
      </p:sp>
    </p:spTree>
    <p:extLst>
      <p:ext uri="{BB962C8B-B14F-4D97-AF65-F5344CB8AC3E}">
        <p14:creationId xmlns:p14="http://schemas.microsoft.com/office/powerpoint/2010/main" val="1554070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B96BEC-6B25-4438-82E3-17086128B959}"/>
              </a:ext>
            </a:extLst>
          </p:cNvPr>
          <p:cNvSpPr>
            <a:spLocks noGrp="1"/>
          </p:cNvSpPr>
          <p:nvPr>
            <p:ph idx="1"/>
          </p:nvPr>
        </p:nvSpPr>
        <p:spPr>
          <a:xfrm>
            <a:off x="0" y="1007165"/>
            <a:ext cx="9274002" cy="5989983"/>
          </a:xfrm>
        </p:spPr>
        <p:txBody>
          <a:bodyPr/>
          <a:lstStyle/>
          <a:p>
            <a:r>
              <a:rPr lang="en-US" dirty="0"/>
              <a:t>&gt;&gt;&gt; assert 2==3</a:t>
            </a:r>
          </a:p>
          <a:p>
            <a:r>
              <a:rPr lang="en-US" dirty="0"/>
              <a:t>Since 2 not equal to 3 </a:t>
            </a:r>
          </a:p>
          <a:p>
            <a:r>
              <a:rPr lang="en-US" dirty="0"/>
              <a:t>Hence assertion error arises</a:t>
            </a:r>
          </a:p>
          <a:p>
            <a:r>
              <a:rPr lang="en-US" dirty="0" err="1"/>
              <a:t>Div</a:t>
            </a:r>
            <a:r>
              <a:rPr lang="en-US" dirty="0"/>
              <a:t>(2,2) no assertion error</a:t>
            </a:r>
          </a:p>
          <a:p>
            <a:r>
              <a:rPr lang="en-US" dirty="0" err="1"/>
              <a:t>Div</a:t>
            </a:r>
            <a:r>
              <a:rPr lang="en-US" dirty="0"/>
              <a:t>(2,3) no assertion error</a:t>
            </a:r>
          </a:p>
          <a:p>
            <a:r>
              <a:rPr lang="en-US" dirty="0" err="1"/>
              <a:t>Div</a:t>
            </a:r>
            <a:r>
              <a:rPr lang="en-US" dirty="0"/>
              <a:t>(2,0) assertion error arises</a:t>
            </a:r>
          </a:p>
          <a:p>
            <a:pPr marL="0" indent="0">
              <a:buNone/>
            </a:pPr>
            <a:r>
              <a:rPr lang="en-US" dirty="0"/>
              <a:t>Since it is in p/q format where q not equal to zero.</a:t>
            </a:r>
          </a:p>
          <a:p>
            <a:r>
              <a:rPr lang="en-US" b="1" dirty="0"/>
              <a:t>Key Points to Remember</a:t>
            </a:r>
          </a:p>
          <a:p>
            <a:r>
              <a:rPr lang="en-US" dirty="0"/>
              <a:t>Assertions are the condition or </a:t>
            </a:r>
            <a:r>
              <a:rPr lang="en-US" dirty="0" err="1"/>
              <a:t>boolean</a:t>
            </a:r>
            <a:r>
              <a:rPr lang="en-US" dirty="0"/>
              <a:t> expression which are always supposed to be true in the code.</a:t>
            </a:r>
          </a:p>
          <a:p>
            <a:endParaRPr lang="en-US" dirty="0"/>
          </a:p>
          <a:p>
            <a:endParaRPr lang="en-US" dirty="0"/>
          </a:p>
        </p:txBody>
      </p:sp>
      <p:sp>
        <p:nvSpPr>
          <p:cNvPr id="13" name="Rectangle 9">
            <a:extLst>
              <a:ext uri="{FF2B5EF4-FFF2-40B4-BE49-F238E27FC236}">
                <a16:creationId xmlns:a16="http://schemas.microsoft.com/office/drawing/2014/main" id="{59AE0ECC-F464-4996-A4BA-FC9A668D4D31}"/>
              </a:ext>
            </a:extLst>
          </p:cNvPr>
          <p:cNvSpPr>
            <a:spLocks noChangeArrowheads="1"/>
          </p:cNvSpPr>
          <p:nvPr/>
        </p:nvSpPr>
        <p:spPr bwMode="auto">
          <a:xfrm>
            <a:off x="0" y="-400229"/>
            <a:ext cx="45719" cy="6892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67658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80</TotalTime>
  <Words>263</Words>
  <Application>Microsoft Office PowerPoint</Application>
  <PresentationFormat>Widescreen</PresentationFormat>
  <Paragraphs>25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Wingdings 3</vt:lpstr>
      <vt:lpstr>Facet</vt:lpstr>
      <vt:lpstr>Understanding assertions</vt:lpstr>
      <vt:lpstr>PowerPoint Presentation</vt:lpstr>
      <vt:lpstr>Python Assert Syntax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assertions</dc:title>
  <dc:creator>haasini</dc:creator>
  <cp:lastModifiedBy>haasini</cp:lastModifiedBy>
  <cp:revision>5</cp:revision>
  <dcterms:created xsi:type="dcterms:W3CDTF">2020-03-11T06:27:58Z</dcterms:created>
  <dcterms:modified xsi:type="dcterms:W3CDTF">2020-03-11T07:48:04Z</dcterms:modified>
</cp:coreProperties>
</file>