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992CE-BDFA-47BB-B617-2718818A89AC}" type="datetimeFigureOut">
              <a:rPr lang="en-IN" smtClean="0"/>
              <a:t>22-03-2020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8B69C-BA97-4A72-9D06-815F8DB353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4701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992CE-BDFA-47BB-B617-2718818A89AC}" type="datetimeFigureOut">
              <a:rPr lang="en-IN" smtClean="0"/>
              <a:t>22-03-2020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8B69C-BA97-4A72-9D06-815F8DB353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0990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992CE-BDFA-47BB-B617-2718818A89AC}" type="datetimeFigureOut">
              <a:rPr lang="en-IN" smtClean="0"/>
              <a:t>22-03-2020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8B69C-BA97-4A72-9D06-815F8DB353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7240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992CE-BDFA-47BB-B617-2718818A89AC}" type="datetimeFigureOut">
              <a:rPr lang="en-IN" smtClean="0"/>
              <a:t>22-03-2020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8B69C-BA97-4A72-9D06-815F8DB353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6980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992CE-BDFA-47BB-B617-2718818A89AC}" type="datetimeFigureOut">
              <a:rPr lang="en-IN" smtClean="0"/>
              <a:t>22-03-2020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8B69C-BA97-4A72-9D06-815F8DB353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3916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992CE-BDFA-47BB-B617-2718818A89AC}" type="datetimeFigureOut">
              <a:rPr lang="en-IN" smtClean="0"/>
              <a:t>22-03-2020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8B69C-BA97-4A72-9D06-815F8DB353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6982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992CE-BDFA-47BB-B617-2718818A89AC}" type="datetimeFigureOut">
              <a:rPr lang="en-IN" smtClean="0"/>
              <a:t>22-03-2020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8B69C-BA97-4A72-9D06-815F8DB353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7812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992CE-BDFA-47BB-B617-2718818A89AC}" type="datetimeFigureOut">
              <a:rPr lang="en-IN" smtClean="0"/>
              <a:t>22-03-2020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8B69C-BA97-4A72-9D06-815F8DB353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6457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992CE-BDFA-47BB-B617-2718818A89AC}" type="datetimeFigureOut">
              <a:rPr lang="en-IN" smtClean="0"/>
              <a:t>22-03-2020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8B69C-BA97-4A72-9D06-815F8DB353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7450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992CE-BDFA-47BB-B617-2718818A89AC}" type="datetimeFigureOut">
              <a:rPr lang="en-IN" smtClean="0"/>
              <a:t>22-03-2020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8B69C-BA97-4A72-9D06-815F8DB353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4588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992CE-BDFA-47BB-B617-2718818A89AC}" type="datetimeFigureOut">
              <a:rPr lang="en-IN" smtClean="0"/>
              <a:t>22-03-2020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8B69C-BA97-4A72-9D06-815F8DB353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0232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6992CE-BDFA-47BB-B617-2718818A89AC}" type="datetimeFigureOut">
              <a:rPr lang="en-IN" smtClean="0"/>
              <a:t>22-03-2020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8B69C-BA97-4A72-9D06-815F8DB353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6471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Hypothesis Testing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161016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9" y="0"/>
            <a:ext cx="12187755" cy="6858000"/>
          </a:xfrm>
        </p:spPr>
      </p:pic>
    </p:spTree>
    <p:extLst>
      <p:ext uri="{BB962C8B-B14F-4D97-AF65-F5344CB8AC3E}">
        <p14:creationId xmlns:p14="http://schemas.microsoft.com/office/powerpoint/2010/main" val="41420123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9" y="0"/>
            <a:ext cx="12187755" cy="6858000"/>
          </a:xfrm>
        </p:spPr>
      </p:pic>
    </p:spTree>
    <p:extLst>
      <p:ext uri="{BB962C8B-B14F-4D97-AF65-F5344CB8AC3E}">
        <p14:creationId xmlns:p14="http://schemas.microsoft.com/office/powerpoint/2010/main" val="18763858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" y="0"/>
            <a:ext cx="12172950" cy="6849669"/>
          </a:xfrm>
        </p:spPr>
      </p:pic>
    </p:spTree>
    <p:extLst>
      <p:ext uri="{BB962C8B-B14F-4D97-AF65-F5344CB8AC3E}">
        <p14:creationId xmlns:p14="http://schemas.microsoft.com/office/powerpoint/2010/main" val="1081928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0389"/>
          </a:xfrm>
        </p:spPr>
      </p:pic>
    </p:spTree>
    <p:extLst>
      <p:ext uri="{BB962C8B-B14F-4D97-AF65-F5344CB8AC3E}">
        <p14:creationId xmlns:p14="http://schemas.microsoft.com/office/powerpoint/2010/main" val="39399220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" y="0"/>
            <a:ext cx="12172950" cy="6849669"/>
          </a:xfrm>
        </p:spPr>
      </p:pic>
    </p:spTree>
    <p:extLst>
      <p:ext uri="{BB962C8B-B14F-4D97-AF65-F5344CB8AC3E}">
        <p14:creationId xmlns:p14="http://schemas.microsoft.com/office/powerpoint/2010/main" val="36237402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9" y="0"/>
            <a:ext cx="12187755" cy="6858000"/>
          </a:xfrm>
        </p:spPr>
      </p:pic>
    </p:spTree>
    <p:extLst>
      <p:ext uri="{BB962C8B-B14F-4D97-AF65-F5344CB8AC3E}">
        <p14:creationId xmlns:p14="http://schemas.microsoft.com/office/powerpoint/2010/main" val="21736159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</p:spPr>
      </p:pic>
    </p:spTree>
    <p:extLst>
      <p:ext uri="{BB962C8B-B14F-4D97-AF65-F5344CB8AC3E}">
        <p14:creationId xmlns:p14="http://schemas.microsoft.com/office/powerpoint/2010/main" val="1396984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87755" cy="6858000"/>
          </a:xfrm>
        </p:spPr>
      </p:pic>
    </p:spTree>
    <p:extLst>
      <p:ext uri="{BB962C8B-B14F-4D97-AF65-F5344CB8AC3E}">
        <p14:creationId xmlns:p14="http://schemas.microsoft.com/office/powerpoint/2010/main" val="1483781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489427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9" y="0"/>
            <a:ext cx="12187755" cy="6858000"/>
          </a:xfrm>
        </p:spPr>
      </p:pic>
    </p:spTree>
    <p:extLst>
      <p:ext uri="{BB962C8B-B14F-4D97-AF65-F5344CB8AC3E}">
        <p14:creationId xmlns:p14="http://schemas.microsoft.com/office/powerpoint/2010/main" val="3164144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0389"/>
          </a:xfrm>
        </p:spPr>
      </p:pic>
    </p:spTree>
    <p:extLst>
      <p:ext uri="{BB962C8B-B14F-4D97-AF65-F5344CB8AC3E}">
        <p14:creationId xmlns:p14="http://schemas.microsoft.com/office/powerpoint/2010/main" val="64642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" y="0"/>
            <a:ext cx="12172950" cy="6849669"/>
          </a:xfrm>
        </p:spPr>
      </p:pic>
    </p:spTree>
    <p:extLst>
      <p:ext uri="{BB962C8B-B14F-4D97-AF65-F5344CB8AC3E}">
        <p14:creationId xmlns:p14="http://schemas.microsoft.com/office/powerpoint/2010/main" val="1670514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0389"/>
          </a:xfrm>
        </p:spPr>
      </p:pic>
    </p:spTree>
    <p:extLst>
      <p:ext uri="{BB962C8B-B14F-4D97-AF65-F5344CB8AC3E}">
        <p14:creationId xmlns:p14="http://schemas.microsoft.com/office/powerpoint/2010/main" val="3222041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9" y="0"/>
            <a:ext cx="12187755" cy="6858000"/>
          </a:xfrm>
        </p:spPr>
      </p:pic>
    </p:spTree>
    <p:extLst>
      <p:ext uri="{BB962C8B-B14F-4D97-AF65-F5344CB8AC3E}">
        <p14:creationId xmlns:p14="http://schemas.microsoft.com/office/powerpoint/2010/main" val="40072250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87755" cy="6858000"/>
          </a:xfrm>
        </p:spPr>
      </p:pic>
    </p:spTree>
    <p:extLst>
      <p:ext uri="{BB962C8B-B14F-4D97-AF65-F5344CB8AC3E}">
        <p14:creationId xmlns:p14="http://schemas.microsoft.com/office/powerpoint/2010/main" val="26368495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</Words>
  <Application>Microsoft Office PowerPoint</Application>
  <PresentationFormat>Widescreen</PresentationFormat>
  <Paragraphs>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Hypothesis Testing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Hypothesis Testing</dc:title>
  <dc:creator>Sathyanarayana R</dc:creator>
  <cp:lastModifiedBy>Sathyanarayana R</cp:lastModifiedBy>
  <cp:revision>2</cp:revision>
  <dcterms:created xsi:type="dcterms:W3CDTF">2020-03-22T16:52:23Z</dcterms:created>
  <dcterms:modified xsi:type="dcterms:W3CDTF">2020-03-22T16:54:21Z</dcterms:modified>
</cp:coreProperties>
</file>