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A429A-9CBA-7E4D-8032-C3E200300C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9BB58E-F573-5A46-A552-6EC32FEB39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6D060A-C015-D34C-9AD8-A1C648878A89}"/>
              </a:ext>
            </a:extLst>
          </p:cNvPr>
          <p:cNvSpPr>
            <a:spLocks noGrp="1"/>
          </p:cNvSpPr>
          <p:nvPr>
            <p:ph type="dt" sz="half" idx="10"/>
          </p:nvPr>
        </p:nvSpPr>
        <p:spPr/>
        <p:txBody>
          <a:bodyPr/>
          <a:lstStyle/>
          <a:p>
            <a:fld id="{6550EC35-102A-804A-91D2-04AB80AD8E1B}" type="datetimeFigureOut">
              <a:rPr lang="en-US"/>
              <a:t>4/4/2019</a:t>
            </a:fld>
            <a:endParaRPr lang="en-US"/>
          </a:p>
        </p:txBody>
      </p:sp>
      <p:sp>
        <p:nvSpPr>
          <p:cNvPr id="5" name="Footer Placeholder 4">
            <a:extLst>
              <a:ext uri="{FF2B5EF4-FFF2-40B4-BE49-F238E27FC236}">
                <a16:creationId xmlns:a16="http://schemas.microsoft.com/office/drawing/2014/main" id="{7F33B765-0967-1341-BBB8-AD06327794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2BDCB-8D58-714D-AB6E-364A3E594105}"/>
              </a:ext>
            </a:extLst>
          </p:cNvPr>
          <p:cNvSpPr>
            <a:spLocks noGrp="1"/>
          </p:cNvSpPr>
          <p:nvPr>
            <p:ph type="sldNum" sz="quarter" idx="12"/>
          </p:nvPr>
        </p:nvSpPr>
        <p:spPr/>
        <p:txBody>
          <a:bodyPr/>
          <a:lstStyle/>
          <a:p>
            <a:fld id="{101DC0AA-9E3B-7B4D-844B-4945E22690C9}" type="slidenum">
              <a:rPr lang="en-US"/>
              <a:t>‹#›</a:t>
            </a:fld>
            <a:endParaRPr lang="en-US"/>
          </a:p>
        </p:txBody>
      </p:sp>
    </p:spTree>
    <p:extLst>
      <p:ext uri="{BB962C8B-B14F-4D97-AF65-F5344CB8AC3E}">
        <p14:creationId xmlns:p14="http://schemas.microsoft.com/office/powerpoint/2010/main" val="146132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9015-E0B6-5549-8D5F-A860FFA61E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6205F7-B18B-954C-8EA9-16E0391DDE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EFDF63-29F8-A04B-8C60-F579748B8CA8}"/>
              </a:ext>
            </a:extLst>
          </p:cNvPr>
          <p:cNvSpPr>
            <a:spLocks noGrp="1"/>
          </p:cNvSpPr>
          <p:nvPr>
            <p:ph type="dt" sz="half" idx="10"/>
          </p:nvPr>
        </p:nvSpPr>
        <p:spPr/>
        <p:txBody>
          <a:bodyPr/>
          <a:lstStyle/>
          <a:p>
            <a:fld id="{6550EC35-102A-804A-91D2-04AB80AD8E1B}" type="datetimeFigureOut">
              <a:rPr lang="en-US"/>
              <a:t>4/4/2019</a:t>
            </a:fld>
            <a:endParaRPr lang="en-US"/>
          </a:p>
        </p:txBody>
      </p:sp>
      <p:sp>
        <p:nvSpPr>
          <p:cNvPr id="5" name="Footer Placeholder 4">
            <a:extLst>
              <a:ext uri="{FF2B5EF4-FFF2-40B4-BE49-F238E27FC236}">
                <a16:creationId xmlns:a16="http://schemas.microsoft.com/office/drawing/2014/main" id="{486D3B5D-6C66-4148-A0CC-7C03DE1C4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4E21A-8DD6-1543-A9E8-6C3C8CF55EFC}"/>
              </a:ext>
            </a:extLst>
          </p:cNvPr>
          <p:cNvSpPr>
            <a:spLocks noGrp="1"/>
          </p:cNvSpPr>
          <p:nvPr>
            <p:ph type="sldNum" sz="quarter" idx="12"/>
          </p:nvPr>
        </p:nvSpPr>
        <p:spPr/>
        <p:txBody>
          <a:bodyPr/>
          <a:lstStyle/>
          <a:p>
            <a:fld id="{101DC0AA-9E3B-7B4D-844B-4945E22690C9}" type="slidenum">
              <a:rPr lang="en-US"/>
              <a:t>‹#›</a:t>
            </a:fld>
            <a:endParaRPr lang="en-US"/>
          </a:p>
        </p:txBody>
      </p:sp>
    </p:spTree>
    <p:extLst>
      <p:ext uri="{BB962C8B-B14F-4D97-AF65-F5344CB8AC3E}">
        <p14:creationId xmlns:p14="http://schemas.microsoft.com/office/powerpoint/2010/main" val="1152078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4E3045-B624-C64E-A706-54F72D9701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44274F-E3A0-9644-97EC-0195D4DB8B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244C50-F1E5-8345-8D4F-8482ABFF72C4}"/>
              </a:ext>
            </a:extLst>
          </p:cNvPr>
          <p:cNvSpPr>
            <a:spLocks noGrp="1"/>
          </p:cNvSpPr>
          <p:nvPr>
            <p:ph type="dt" sz="half" idx="10"/>
          </p:nvPr>
        </p:nvSpPr>
        <p:spPr/>
        <p:txBody>
          <a:bodyPr/>
          <a:lstStyle/>
          <a:p>
            <a:fld id="{6550EC35-102A-804A-91D2-04AB80AD8E1B}" type="datetimeFigureOut">
              <a:rPr lang="en-US"/>
              <a:t>4/4/2019</a:t>
            </a:fld>
            <a:endParaRPr lang="en-US"/>
          </a:p>
        </p:txBody>
      </p:sp>
      <p:sp>
        <p:nvSpPr>
          <p:cNvPr id="5" name="Footer Placeholder 4">
            <a:extLst>
              <a:ext uri="{FF2B5EF4-FFF2-40B4-BE49-F238E27FC236}">
                <a16:creationId xmlns:a16="http://schemas.microsoft.com/office/drawing/2014/main" id="{6A1FC0A6-0149-FF42-8071-AF34D9E2B9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3EB464-E8EE-554B-AEF8-09556780CA88}"/>
              </a:ext>
            </a:extLst>
          </p:cNvPr>
          <p:cNvSpPr>
            <a:spLocks noGrp="1"/>
          </p:cNvSpPr>
          <p:nvPr>
            <p:ph type="sldNum" sz="quarter" idx="12"/>
          </p:nvPr>
        </p:nvSpPr>
        <p:spPr/>
        <p:txBody>
          <a:bodyPr/>
          <a:lstStyle/>
          <a:p>
            <a:fld id="{101DC0AA-9E3B-7B4D-844B-4945E22690C9}" type="slidenum">
              <a:rPr lang="en-US"/>
              <a:t>‹#›</a:t>
            </a:fld>
            <a:endParaRPr lang="en-US"/>
          </a:p>
        </p:txBody>
      </p:sp>
    </p:spTree>
    <p:extLst>
      <p:ext uri="{BB962C8B-B14F-4D97-AF65-F5344CB8AC3E}">
        <p14:creationId xmlns:p14="http://schemas.microsoft.com/office/powerpoint/2010/main" val="2706513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1561-0D28-C94A-B7DD-6780DA1933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A38F62-ECD3-4249-8E62-FA7FFEDC0B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8E5AD3-162B-9241-B2F0-5DD8784244A4}"/>
              </a:ext>
            </a:extLst>
          </p:cNvPr>
          <p:cNvSpPr>
            <a:spLocks noGrp="1"/>
          </p:cNvSpPr>
          <p:nvPr>
            <p:ph type="dt" sz="half" idx="10"/>
          </p:nvPr>
        </p:nvSpPr>
        <p:spPr/>
        <p:txBody>
          <a:bodyPr/>
          <a:lstStyle/>
          <a:p>
            <a:fld id="{6550EC35-102A-804A-91D2-04AB80AD8E1B}" type="datetimeFigureOut">
              <a:rPr lang="en-US"/>
              <a:t>4/4/2019</a:t>
            </a:fld>
            <a:endParaRPr lang="en-US"/>
          </a:p>
        </p:txBody>
      </p:sp>
      <p:sp>
        <p:nvSpPr>
          <p:cNvPr id="5" name="Footer Placeholder 4">
            <a:extLst>
              <a:ext uri="{FF2B5EF4-FFF2-40B4-BE49-F238E27FC236}">
                <a16:creationId xmlns:a16="http://schemas.microsoft.com/office/drawing/2014/main" id="{E38F7B49-2C13-3144-AB3D-E005F102E3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738D00-E2B7-DB48-85E6-F82286AD96F2}"/>
              </a:ext>
            </a:extLst>
          </p:cNvPr>
          <p:cNvSpPr>
            <a:spLocks noGrp="1"/>
          </p:cNvSpPr>
          <p:nvPr>
            <p:ph type="sldNum" sz="quarter" idx="12"/>
          </p:nvPr>
        </p:nvSpPr>
        <p:spPr/>
        <p:txBody>
          <a:bodyPr/>
          <a:lstStyle/>
          <a:p>
            <a:fld id="{101DC0AA-9E3B-7B4D-844B-4945E22690C9}" type="slidenum">
              <a:rPr lang="en-US"/>
              <a:t>‹#›</a:t>
            </a:fld>
            <a:endParaRPr lang="en-US"/>
          </a:p>
        </p:txBody>
      </p:sp>
    </p:spTree>
    <p:extLst>
      <p:ext uri="{BB962C8B-B14F-4D97-AF65-F5344CB8AC3E}">
        <p14:creationId xmlns:p14="http://schemas.microsoft.com/office/powerpoint/2010/main" val="2192557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DDBC9-22F6-DD40-9A3D-233BC6A5B4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1D4273-43F2-5F4F-9717-EC4C3DC6D3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452492-FC9A-5040-AD87-5BC4B9570BA2}"/>
              </a:ext>
            </a:extLst>
          </p:cNvPr>
          <p:cNvSpPr>
            <a:spLocks noGrp="1"/>
          </p:cNvSpPr>
          <p:nvPr>
            <p:ph type="dt" sz="half" idx="10"/>
          </p:nvPr>
        </p:nvSpPr>
        <p:spPr/>
        <p:txBody>
          <a:bodyPr/>
          <a:lstStyle/>
          <a:p>
            <a:fld id="{6550EC35-102A-804A-91D2-04AB80AD8E1B}" type="datetimeFigureOut">
              <a:rPr lang="en-US"/>
              <a:t>4/4/2019</a:t>
            </a:fld>
            <a:endParaRPr lang="en-US"/>
          </a:p>
        </p:txBody>
      </p:sp>
      <p:sp>
        <p:nvSpPr>
          <p:cNvPr id="5" name="Footer Placeholder 4">
            <a:extLst>
              <a:ext uri="{FF2B5EF4-FFF2-40B4-BE49-F238E27FC236}">
                <a16:creationId xmlns:a16="http://schemas.microsoft.com/office/drawing/2014/main" id="{904D5853-2047-504A-A0A1-9A60077097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4FF91E-81E6-4342-AD8A-BCD3205FA838}"/>
              </a:ext>
            </a:extLst>
          </p:cNvPr>
          <p:cNvSpPr>
            <a:spLocks noGrp="1"/>
          </p:cNvSpPr>
          <p:nvPr>
            <p:ph type="sldNum" sz="quarter" idx="12"/>
          </p:nvPr>
        </p:nvSpPr>
        <p:spPr/>
        <p:txBody>
          <a:bodyPr/>
          <a:lstStyle/>
          <a:p>
            <a:fld id="{101DC0AA-9E3B-7B4D-844B-4945E22690C9}" type="slidenum">
              <a:rPr lang="en-US"/>
              <a:t>‹#›</a:t>
            </a:fld>
            <a:endParaRPr lang="en-US"/>
          </a:p>
        </p:txBody>
      </p:sp>
    </p:spTree>
    <p:extLst>
      <p:ext uri="{BB962C8B-B14F-4D97-AF65-F5344CB8AC3E}">
        <p14:creationId xmlns:p14="http://schemas.microsoft.com/office/powerpoint/2010/main" val="1056707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742C0-D1A2-4849-B9AE-9A5D12C9A5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7029F2-7D76-8443-9310-6B47BAF9F9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612C03-DBB6-1344-AB4A-C0E06D11E6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34D09A-CEDB-F746-81B1-FAE44F09D9A0}"/>
              </a:ext>
            </a:extLst>
          </p:cNvPr>
          <p:cNvSpPr>
            <a:spLocks noGrp="1"/>
          </p:cNvSpPr>
          <p:nvPr>
            <p:ph type="dt" sz="half" idx="10"/>
          </p:nvPr>
        </p:nvSpPr>
        <p:spPr/>
        <p:txBody>
          <a:bodyPr/>
          <a:lstStyle/>
          <a:p>
            <a:fld id="{6550EC35-102A-804A-91D2-04AB80AD8E1B}" type="datetimeFigureOut">
              <a:rPr lang="en-US"/>
              <a:t>4/4/2019</a:t>
            </a:fld>
            <a:endParaRPr lang="en-US"/>
          </a:p>
        </p:txBody>
      </p:sp>
      <p:sp>
        <p:nvSpPr>
          <p:cNvPr id="6" name="Footer Placeholder 5">
            <a:extLst>
              <a:ext uri="{FF2B5EF4-FFF2-40B4-BE49-F238E27FC236}">
                <a16:creationId xmlns:a16="http://schemas.microsoft.com/office/drawing/2014/main" id="{06D736D1-9EEA-4E47-9CC7-0312763EC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F80945-029C-8846-A7B5-6CA5201BA176}"/>
              </a:ext>
            </a:extLst>
          </p:cNvPr>
          <p:cNvSpPr>
            <a:spLocks noGrp="1"/>
          </p:cNvSpPr>
          <p:nvPr>
            <p:ph type="sldNum" sz="quarter" idx="12"/>
          </p:nvPr>
        </p:nvSpPr>
        <p:spPr/>
        <p:txBody>
          <a:bodyPr/>
          <a:lstStyle/>
          <a:p>
            <a:fld id="{101DC0AA-9E3B-7B4D-844B-4945E22690C9}" type="slidenum">
              <a:rPr lang="en-US"/>
              <a:t>‹#›</a:t>
            </a:fld>
            <a:endParaRPr lang="en-US"/>
          </a:p>
        </p:txBody>
      </p:sp>
    </p:spTree>
    <p:extLst>
      <p:ext uri="{BB962C8B-B14F-4D97-AF65-F5344CB8AC3E}">
        <p14:creationId xmlns:p14="http://schemas.microsoft.com/office/powerpoint/2010/main" val="4140453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C3B28-F1D7-A440-AD90-CEA00638D6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3491F0-B9FD-C94A-B44E-2641D64376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49C580-F796-9340-9235-F9B4B1D880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A6127A-4962-FC49-A2B0-E11DC24F8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736A44-776B-A544-979B-B17B229380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33BB35-1431-8241-ABB6-9D7B2FE7DD3C}"/>
              </a:ext>
            </a:extLst>
          </p:cNvPr>
          <p:cNvSpPr>
            <a:spLocks noGrp="1"/>
          </p:cNvSpPr>
          <p:nvPr>
            <p:ph type="dt" sz="half" idx="10"/>
          </p:nvPr>
        </p:nvSpPr>
        <p:spPr/>
        <p:txBody>
          <a:bodyPr/>
          <a:lstStyle/>
          <a:p>
            <a:fld id="{6550EC35-102A-804A-91D2-04AB80AD8E1B}" type="datetimeFigureOut">
              <a:rPr lang="en-US"/>
              <a:t>4/4/2019</a:t>
            </a:fld>
            <a:endParaRPr lang="en-US"/>
          </a:p>
        </p:txBody>
      </p:sp>
      <p:sp>
        <p:nvSpPr>
          <p:cNvPr id="8" name="Footer Placeholder 7">
            <a:extLst>
              <a:ext uri="{FF2B5EF4-FFF2-40B4-BE49-F238E27FC236}">
                <a16:creationId xmlns:a16="http://schemas.microsoft.com/office/drawing/2014/main" id="{38E32EF6-CFA1-DC4C-B387-16D9AFCF3F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F25B22-2B35-DE46-B0B8-9B0BB2F81C6D}"/>
              </a:ext>
            </a:extLst>
          </p:cNvPr>
          <p:cNvSpPr>
            <a:spLocks noGrp="1"/>
          </p:cNvSpPr>
          <p:nvPr>
            <p:ph type="sldNum" sz="quarter" idx="12"/>
          </p:nvPr>
        </p:nvSpPr>
        <p:spPr/>
        <p:txBody>
          <a:bodyPr/>
          <a:lstStyle/>
          <a:p>
            <a:fld id="{101DC0AA-9E3B-7B4D-844B-4945E22690C9}" type="slidenum">
              <a:rPr lang="en-US"/>
              <a:t>‹#›</a:t>
            </a:fld>
            <a:endParaRPr lang="en-US"/>
          </a:p>
        </p:txBody>
      </p:sp>
    </p:spTree>
    <p:extLst>
      <p:ext uri="{BB962C8B-B14F-4D97-AF65-F5344CB8AC3E}">
        <p14:creationId xmlns:p14="http://schemas.microsoft.com/office/powerpoint/2010/main" val="2068440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D615F-FDD3-1749-9E83-157623BB2B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1E4A58-0DDC-1849-8033-FF7589550116}"/>
              </a:ext>
            </a:extLst>
          </p:cNvPr>
          <p:cNvSpPr>
            <a:spLocks noGrp="1"/>
          </p:cNvSpPr>
          <p:nvPr>
            <p:ph type="dt" sz="half" idx="10"/>
          </p:nvPr>
        </p:nvSpPr>
        <p:spPr/>
        <p:txBody>
          <a:bodyPr/>
          <a:lstStyle/>
          <a:p>
            <a:fld id="{6550EC35-102A-804A-91D2-04AB80AD8E1B}" type="datetimeFigureOut">
              <a:rPr lang="en-US"/>
              <a:t>4/4/2019</a:t>
            </a:fld>
            <a:endParaRPr lang="en-US"/>
          </a:p>
        </p:txBody>
      </p:sp>
      <p:sp>
        <p:nvSpPr>
          <p:cNvPr id="4" name="Footer Placeholder 3">
            <a:extLst>
              <a:ext uri="{FF2B5EF4-FFF2-40B4-BE49-F238E27FC236}">
                <a16:creationId xmlns:a16="http://schemas.microsoft.com/office/drawing/2014/main" id="{042A2EE2-76A2-1B45-9169-7E914EA648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0C5722-9248-8E4A-86DF-F7D84C733AFE}"/>
              </a:ext>
            </a:extLst>
          </p:cNvPr>
          <p:cNvSpPr>
            <a:spLocks noGrp="1"/>
          </p:cNvSpPr>
          <p:nvPr>
            <p:ph type="sldNum" sz="quarter" idx="12"/>
          </p:nvPr>
        </p:nvSpPr>
        <p:spPr/>
        <p:txBody>
          <a:bodyPr/>
          <a:lstStyle/>
          <a:p>
            <a:fld id="{101DC0AA-9E3B-7B4D-844B-4945E22690C9}" type="slidenum">
              <a:rPr lang="en-US"/>
              <a:t>‹#›</a:t>
            </a:fld>
            <a:endParaRPr lang="en-US"/>
          </a:p>
        </p:txBody>
      </p:sp>
    </p:spTree>
    <p:extLst>
      <p:ext uri="{BB962C8B-B14F-4D97-AF65-F5344CB8AC3E}">
        <p14:creationId xmlns:p14="http://schemas.microsoft.com/office/powerpoint/2010/main" val="193631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7AC347-390A-F54E-962C-D10B18789230}"/>
              </a:ext>
            </a:extLst>
          </p:cNvPr>
          <p:cNvSpPr>
            <a:spLocks noGrp="1"/>
          </p:cNvSpPr>
          <p:nvPr>
            <p:ph type="dt" sz="half" idx="10"/>
          </p:nvPr>
        </p:nvSpPr>
        <p:spPr/>
        <p:txBody>
          <a:bodyPr/>
          <a:lstStyle/>
          <a:p>
            <a:fld id="{6550EC35-102A-804A-91D2-04AB80AD8E1B}" type="datetimeFigureOut">
              <a:rPr lang="en-US"/>
              <a:t>4/4/2019</a:t>
            </a:fld>
            <a:endParaRPr lang="en-US"/>
          </a:p>
        </p:txBody>
      </p:sp>
      <p:sp>
        <p:nvSpPr>
          <p:cNvPr id="3" name="Footer Placeholder 2">
            <a:extLst>
              <a:ext uri="{FF2B5EF4-FFF2-40B4-BE49-F238E27FC236}">
                <a16:creationId xmlns:a16="http://schemas.microsoft.com/office/drawing/2014/main" id="{EE92F503-95EF-CB4E-BD90-6F6A7DD94F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89F0C9-9699-E545-A24B-11D9BFC30F7F}"/>
              </a:ext>
            </a:extLst>
          </p:cNvPr>
          <p:cNvSpPr>
            <a:spLocks noGrp="1"/>
          </p:cNvSpPr>
          <p:nvPr>
            <p:ph type="sldNum" sz="quarter" idx="12"/>
          </p:nvPr>
        </p:nvSpPr>
        <p:spPr/>
        <p:txBody>
          <a:bodyPr/>
          <a:lstStyle/>
          <a:p>
            <a:fld id="{101DC0AA-9E3B-7B4D-844B-4945E22690C9}" type="slidenum">
              <a:rPr lang="en-US"/>
              <a:t>‹#›</a:t>
            </a:fld>
            <a:endParaRPr lang="en-US"/>
          </a:p>
        </p:txBody>
      </p:sp>
    </p:spTree>
    <p:extLst>
      <p:ext uri="{BB962C8B-B14F-4D97-AF65-F5344CB8AC3E}">
        <p14:creationId xmlns:p14="http://schemas.microsoft.com/office/powerpoint/2010/main" val="1534487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4450C-F3E8-8D4F-BF9B-A2B1530F77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546A07-3E9F-D048-853E-1FA1C032BE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E945FB-3111-AB45-94DE-E327B8FFFC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AC98E6-9FA5-AB42-AF3C-AE243D147544}"/>
              </a:ext>
            </a:extLst>
          </p:cNvPr>
          <p:cNvSpPr>
            <a:spLocks noGrp="1"/>
          </p:cNvSpPr>
          <p:nvPr>
            <p:ph type="dt" sz="half" idx="10"/>
          </p:nvPr>
        </p:nvSpPr>
        <p:spPr/>
        <p:txBody>
          <a:bodyPr/>
          <a:lstStyle/>
          <a:p>
            <a:fld id="{6550EC35-102A-804A-91D2-04AB80AD8E1B}" type="datetimeFigureOut">
              <a:rPr lang="en-US"/>
              <a:t>4/4/2019</a:t>
            </a:fld>
            <a:endParaRPr lang="en-US"/>
          </a:p>
        </p:txBody>
      </p:sp>
      <p:sp>
        <p:nvSpPr>
          <p:cNvPr id="6" name="Footer Placeholder 5">
            <a:extLst>
              <a:ext uri="{FF2B5EF4-FFF2-40B4-BE49-F238E27FC236}">
                <a16:creationId xmlns:a16="http://schemas.microsoft.com/office/drawing/2014/main" id="{5F65D1FE-3976-4946-A112-D7C199E3D5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FB7D05-6239-0F42-A2E8-2B8D370CCC93}"/>
              </a:ext>
            </a:extLst>
          </p:cNvPr>
          <p:cNvSpPr>
            <a:spLocks noGrp="1"/>
          </p:cNvSpPr>
          <p:nvPr>
            <p:ph type="sldNum" sz="quarter" idx="12"/>
          </p:nvPr>
        </p:nvSpPr>
        <p:spPr/>
        <p:txBody>
          <a:bodyPr/>
          <a:lstStyle/>
          <a:p>
            <a:fld id="{101DC0AA-9E3B-7B4D-844B-4945E22690C9}" type="slidenum">
              <a:rPr lang="en-US"/>
              <a:t>‹#›</a:t>
            </a:fld>
            <a:endParaRPr lang="en-US"/>
          </a:p>
        </p:txBody>
      </p:sp>
    </p:spTree>
    <p:extLst>
      <p:ext uri="{BB962C8B-B14F-4D97-AF65-F5344CB8AC3E}">
        <p14:creationId xmlns:p14="http://schemas.microsoft.com/office/powerpoint/2010/main" val="2772474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7F5B3-C0FB-2F44-9AAE-29A954455D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19C19D-32FC-204B-8E7B-25E4F6BEE1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00D59B-3E08-D64D-913A-BBFF66C8B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63169E-B6CD-FB47-B80A-9FB100BB5595}"/>
              </a:ext>
            </a:extLst>
          </p:cNvPr>
          <p:cNvSpPr>
            <a:spLocks noGrp="1"/>
          </p:cNvSpPr>
          <p:nvPr>
            <p:ph type="dt" sz="half" idx="10"/>
          </p:nvPr>
        </p:nvSpPr>
        <p:spPr/>
        <p:txBody>
          <a:bodyPr/>
          <a:lstStyle/>
          <a:p>
            <a:fld id="{6550EC35-102A-804A-91D2-04AB80AD8E1B}" type="datetimeFigureOut">
              <a:rPr lang="en-US"/>
              <a:t>4/4/2019</a:t>
            </a:fld>
            <a:endParaRPr lang="en-US"/>
          </a:p>
        </p:txBody>
      </p:sp>
      <p:sp>
        <p:nvSpPr>
          <p:cNvPr id="6" name="Footer Placeholder 5">
            <a:extLst>
              <a:ext uri="{FF2B5EF4-FFF2-40B4-BE49-F238E27FC236}">
                <a16:creationId xmlns:a16="http://schemas.microsoft.com/office/drawing/2014/main" id="{06418204-AB44-7140-BA55-3CAC65C0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1CB573-6761-0441-B246-3FC0A0FECD90}"/>
              </a:ext>
            </a:extLst>
          </p:cNvPr>
          <p:cNvSpPr>
            <a:spLocks noGrp="1"/>
          </p:cNvSpPr>
          <p:nvPr>
            <p:ph type="sldNum" sz="quarter" idx="12"/>
          </p:nvPr>
        </p:nvSpPr>
        <p:spPr/>
        <p:txBody>
          <a:bodyPr/>
          <a:lstStyle/>
          <a:p>
            <a:fld id="{101DC0AA-9E3B-7B4D-844B-4945E22690C9}" type="slidenum">
              <a:rPr lang="en-US"/>
              <a:t>‹#›</a:t>
            </a:fld>
            <a:endParaRPr lang="en-US"/>
          </a:p>
        </p:txBody>
      </p:sp>
    </p:spTree>
    <p:extLst>
      <p:ext uri="{BB962C8B-B14F-4D97-AF65-F5344CB8AC3E}">
        <p14:creationId xmlns:p14="http://schemas.microsoft.com/office/powerpoint/2010/main" val="342146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D65736-D521-394A-8EEE-34B5A0F9D9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9C0639-430F-CE4E-850D-3C706DCA87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C57BAE-89F7-3348-8B09-511226EFD0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0EC35-102A-804A-91D2-04AB80AD8E1B}" type="datetimeFigureOut">
              <a:rPr lang="en-US"/>
              <a:t>4/4/2019</a:t>
            </a:fld>
            <a:endParaRPr lang="en-US"/>
          </a:p>
        </p:txBody>
      </p:sp>
      <p:sp>
        <p:nvSpPr>
          <p:cNvPr id="5" name="Footer Placeholder 4">
            <a:extLst>
              <a:ext uri="{FF2B5EF4-FFF2-40B4-BE49-F238E27FC236}">
                <a16:creationId xmlns:a16="http://schemas.microsoft.com/office/drawing/2014/main" id="{B838CEA1-F6F8-9D44-B98A-20DE7DE98E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DDDC96-9E13-BB4D-8009-45C266DC3D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1DC0AA-9E3B-7B4D-844B-4945E22690C9}" type="slidenum">
              <a:rPr lang="en-US"/>
              <a:t>‹#›</a:t>
            </a:fld>
            <a:endParaRPr lang="en-US"/>
          </a:p>
        </p:txBody>
      </p:sp>
    </p:spTree>
    <p:extLst>
      <p:ext uri="{BB962C8B-B14F-4D97-AF65-F5344CB8AC3E}">
        <p14:creationId xmlns:p14="http://schemas.microsoft.com/office/powerpoint/2010/main" val="2191589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5212D-F576-004F-88FC-65AE5C7A27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8CA16F-973C-EF48-A0C1-7D9E49E8BAC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55692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E8CAF-FD1F-5B40-A635-51D8C5DD4A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C2A03D-97FA-0642-855E-CE47316F073A}"/>
              </a:ext>
            </a:extLst>
          </p:cNvPr>
          <p:cNvSpPr>
            <a:spLocks noGrp="1"/>
          </p:cNvSpPr>
          <p:nvPr>
            <p:ph idx="1"/>
          </p:nvPr>
        </p:nvSpPr>
        <p:spPr>
          <a:xfrm>
            <a:off x="838200" y="1825625"/>
            <a:ext cx="10515600" cy="4351338"/>
          </a:xfrm>
        </p:spPr>
        <p:txBody>
          <a:bodyPr/>
          <a:lstStyle/>
          <a:p>
            <a:r>
              <a:rPr lang="en-US" b="0" i="1">
                <a:solidFill>
                  <a:srgbClr val="333333"/>
                </a:solidFill>
                <a:effectLst/>
                <a:latin typeface="-apple-system"/>
              </a:rPr>
              <a:t>Gradient of the loss function</a:t>
            </a:r>
          </a:p>
          <a:p>
            <a:r>
              <a:rPr lang="en-US" b="0" i="0">
                <a:solidFill>
                  <a:srgbClr val="212529"/>
                </a:solidFill>
                <a:effectLst/>
                <a:latin typeface="-apple-system"/>
              </a:rPr>
              <a:t>After the loss is calculated, the gradient of this loss function is computed with respect to each of the weights within the network. Note, </a:t>
            </a:r>
            <a:r>
              <a:rPr lang="en-US" b="0" i="1">
                <a:solidFill>
                  <a:srgbClr val="212529"/>
                </a:solidFill>
                <a:effectLst/>
                <a:latin typeface="-apple-system"/>
              </a:rPr>
              <a:t>gradient</a:t>
            </a:r>
            <a:r>
              <a:rPr lang="en-US" b="0" i="0">
                <a:solidFill>
                  <a:srgbClr val="212529"/>
                </a:solidFill>
                <a:effectLst/>
                <a:latin typeface="-apple-system"/>
              </a:rPr>
              <a:t> is just a word for the derivative of a function of several variables.</a:t>
            </a:r>
          </a:p>
          <a:p>
            <a:endParaRPr lang="en-US"/>
          </a:p>
        </p:txBody>
      </p:sp>
    </p:spTree>
    <p:extLst>
      <p:ext uri="{BB962C8B-B14F-4D97-AF65-F5344CB8AC3E}">
        <p14:creationId xmlns:p14="http://schemas.microsoft.com/office/powerpoint/2010/main" val="1283893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300F7-5BCF-2D43-BB0C-ADD84ADA8D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D20989-603E-9D45-A89A-EAB0A4326F3D}"/>
              </a:ext>
            </a:extLst>
          </p:cNvPr>
          <p:cNvSpPr>
            <a:spLocks noGrp="1"/>
          </p:cNvSpPr>
          <p:nvPr>
            <p:ph idx="1"/>
          </p:nvPr>
        </p:nvSpPr>
        <p:spPr>
          <a:xfrm>
            <a:off x="838200" y="1825625"/>
            <a:ext cx="10515600" cy="4351338"/>
          </a:xfrm>
        </p:spPr>
        <p:txBody>
          <a:bodyPr/>
          <a:lstStyle/>
          <a:p>
            <a:r>
              <a:rPr lang="en-US" b="0" i="0">
                <a:solidFill>
                  <a:srgbClr val="212529"/>
                </a:solidFill>
                <a:effectLst/>
                <a:latin typeface="-apple-system"/>
              </a:rPr>
              <a:t>The output gives us the following values for each epoch:</a:t>
            </a:r>
          </a:p>
          <a:p>
            <a:r>
              <a:rPr lang="en-US" b="0" i="0">
                <a:solidFill>
                  <a:srgbClr val="212529"/>
                </a:solidFill>
                <a:effectLst/>
                <a:latin typeface="-apple-system"/>
              </a:rPr>
              <a:t>Epoch number</a:t>
            </a:r>
          </a:p>
          <a:p>
            <a:r>
              <a:rPr lang="en-US" b="0" i="0">
                <a:solidFill>
                  <a:srgbClr val="212529"/>
                </a:solidFill>
                <a:effectLst/>
                <a:latin typeface="-apple-system"/>
              </a:rPr>
              <a:t>Duration in seconds</a:t>
            </a:r>
          </a:p>
          <a:p>
            <a:r>
              <a:rPr lang="en-US" b="0" i="0">
                <a:solidFill>
                  <a:srgbClr val="212529"/>
                </a:solidFill>
                <a:effectLst/>
                <a:latin typeface="-apple-system"/>
              </a:rPr>
              <a:t>Loss</a:t>
            </a:r>
          </a:p>
          <a:p>
            <a:r>
              <a:rPr lang="en-US" b="0" i="0">
                <a:solidFill>
                  <a:srgbClr val="212529"/>
                </a:solidFill>
                <a:effectLst/>
                <a:latin typeface="-apple-system"/>
              </a:rPr>
              <a:t>Accuracy</a:t>
            </a:r>
          </a:p>
          <a:p>
            <a:endParaRPr lang="en-US"/>
          </a:p>
        </p:txBody>
      </p:sp>
    </p:spTree>
    <p:extLst>
      <p:ext uri="{BB962C8B-B14F-4D97-AF65-F5344CB8AC3E}">
        <p14:creationId xmlns:p14="http://schemas.microsoft.com/office/powerpoint/2010/main" val="402228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D216E-8861-D541-890B-5F211AF288A5}"/>
              </a:ext>
            </a:extLst>
          </p:cNvPr>
          <p:cNvSpPr>
            <a:spLocks noGrp="1"/>
          </p:cNvSpPr>
          <p:nvPr>
            <p:ph type="ctrTitle"/>
          </p:nvPr>
        </p:nvSpPr>
        <p:spPr>
          <a:xfrm>
            <a:off x="1524000" y="1122362"/>
            <a:ext cx="9144000" cy="4521643"/>
          </a:xfrm>
        </p:spPr>
        <p:txBody>
          <a:bodyPr>
            <a:normAutofit fontScale="90000"/>
          </a:bodyPr>
          <a:lstStyle/>
          <a:p>
            <a:r>
              <a:rPr lang="en-US" b="0" i="0">
                <a:solidFill>
                  <a:srgbClr val="000000"/>
                </a:solidFill>
                <a:effectLst/>
                <a:latin typeface="-apple-system"/>
              </a:rPr>
              <a:t>Deep learning is a sub-field of machine learning that uses algorithms inspired by the structure and function of the brain's neural networks.</a:t>
            </a:r>
            <a:endParaRPr lang="en-US"/>
          </a:p>
        </p:txBody>
      </p:sp>
    </p:spTree>
    <p:extLst>
      <p:ext uri="{BB962C8B-B14F-4D97-AF65-F5344CB8AC3E}">
        <p14:creationId xmlns:p14="http://schemas.microsoft.com/office/powerpoint/2010/main" val="2727745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F6326-A09D-0641-B646-61550378F5AA}"/>
              </a:ext>
            </a:extLst>
          </p:cNvPr>
          <p:cNvSpPr>
            <a:spLocks noGrp="1"/>
          </p:cNvSpPr>
          <p:nvPr>
            <p:ph type="title"/>
          </p:nvPr>
        </p:nvSpPr>
        <p:spPr/>
        <p:txBody>
          <a:bodyPr/>
          <a:lstStyle/>
          <a:p>
            <a:r>
              <a:rPr lang="en-US"/>
              <a:t>Different Types of Layers</a:t>
            </a:r>
          </a:p>
        </p:txBody>
      </p:sp>
      <p:sp>
        <p:nvSpPr>
          <p:cNvPr id="3" name="Content Placeholder 2">
            <a:extLst>
              <a:ext uri="{FF2B5EF4-FFF2-40B4-BE49-F238E27FC236}">
                <a16:creationId xmlns:a16="http://schemas.microsoft.com/office/drawing/2014/main" id="{24DFCB7C-270D-7446-8731-CD26DCD283CC}"/>
              </a:ext>
            </a:extLst>
          </p:cNvPr>
          <p:cNvSpPr>
            <a:spLocks noGrp="1"/>
          </p:cNvSpPr>
          <p:nvPr>
            <p:ph idx="1"/>
          </p:nvPr>
        </p:nvSpPr>
        <p:spPr>
          <a:xfrm>
            <a:off x="802703" y="1695470"/>
            <a:ext cx="10515600" cy="4351338"/>
          </a:xfrm>
        </p:spPr>
        <p:txBody>
          <a:bodyPr>
            <a:normAutofit/>
          </a:bodyPr>
          <a:lstStyle/>
          <a:p>
            <a:pPr marL="0" indent="0">
              <a:buNone/>
            </a:pPr>
            <a:endParaRPr lang="en-US" b="0" i="0">
              <a:solidFill>
                <a:srgbClr val="212529"/>
              </a:solidFill>
              <a:effectLst/>
              <a:latin typeface="-apple-system"/>
            </a:endParaRPr>
          </a:p>
          <a:p>
            <a:r>
              <a:rPr lang="en-US" b="0" i="0">
                <a:solidFill>
                  <a:srgbClr val="212529"/>
                </a:solidFill>
                <a:effectLst/>
                <a:latin typeface="-apple-system"/>
              </a:rPr>
              <a:t>Dense (or fully connected) layers</a:t>
            </a:r>
          </a:p>
          <a:p>
            <a:r>
              <a:rPr lang="en-US" b="0" i="0">
                <a:solidFill>
                  <a:srgbClr val="212529"/>
                </a:solidFill>
                <a:effectLst/>
                <a:latin typeface="-apple-system"/>
              </a:rPr>
              <a:t>Convolutional layers – Image Data</a:t>
            </a:r>
          </a:p>
          <a:p>
            <a:r>
              <a:rPr lang="en-US" b="0" i="0">
                <a:solidFill>
                  <a:srgbClr val="212529"/>
                </a:solidFill>
                <a:effectLst/>
                <a:latin typeface="-apple-system"/>
              </a:rPr>
              <a:t>Pooling layers</a:t>
            </a:r>
          </a:p>
          <a:p>
            <a:r>
              <a:rPr lang="en-US" b="0" i="0">
                <a:solidFill>
                  <a:srgbClr val="212529"/>
                </a:solidFill>
                <a:effectLst/>
                <a:latin typeface="-apple-system"/>
              </a:rPr>
              <a:t>Recurrent layers – Time Series Data</a:t>
            </a:r>
          </a:p>
          <a:p>
            <a:r>
              <a:rPr lang="en-US" b="0" i="0">
                <a:solidFill>
                  <a:srgbClr val="212529"/>
                </a:solidFill>
                <a:effectLst/>
                <a:latin typeface="-apple-system"/>
              </a:rPr>
              <a:t>Normalization layers</a:t>
            </a:r>
          </a:p>
          <a:p>
            <a:pPr marL="0" indent="0">
              <a:buNone/>
            </a:pPr>
            <a:endParaRPr lang="en-US"/>
          </a:p>
        </p:txBody>
      </p:sp>
    </p:spTree>
    <p:extLst>
      <p:ext uri="{BB962C8B-B14F-4D97-AF65-F5344CB8AC3E}">
        <p14:creationId xmlns:p14="http://schemas.microsoft.com/office/powerpoint/2010/main" val="1340039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0EF4-2FAE-E841-A75D-48FAE980D077}"/>
              </a:ext>
            </a:extLst>
          </p:cNvPr>
          <p:cNvSpPr>
            <a:spLocks noGrp="1"/>
          </p:cNvSpPr>
          <p:nvPr>
            <p:ph type="title"/>
          </p:nvPr>
        </p:nvSpPr>
        <p:spPr/>
        <p:txBody>
          <a:bodyPr/>
          <a:lstStyle/>
          <a:p>
            <a:r>
              <a:rPr lang="en-US"/>
              <a:t>Dense Layer</a:t>
            </a:r>
          </a:p>
        </p:txBody>
      </p:sp>
      <p:sp>
        <p:nvSpPr>
          <p:cNvPr id="3" name="Content Placeholder 2">
            <a:extLst>
              <a:ext uri="{FF2B5EF4-FFF2-40B4-BE49-F238E27FC236}">
                <a16:creationId xmlns:a16="http://schemas.microsoft.com/office/drawing/2014/main" id="{48CF987F-031D-7E49-ADF9-997509863FBB}"/>
              </a:ext>
            </a:extLst>
          </p:cNvPr>
          <p:cNvSpPr>
            <a:spLocks noGrp="1"/>
          </p:cNvSpPr>
          <p:nvPr>
            <p:ph idx="1"/>
          </p:nvPr>
        </p:nvSpPr>
        <p:spPr/>
        <p:txBody>
          <a:bodyPr/>
          <a:lstStyle/>
          <a:p>
            <a:r>
              <a:rPr lang="en-US"/>
              <a:t>Dense Layer connects with each input to each output in each layer.</a:t>
            </a:r>
          </a:p>
          <a:p>
            <a:r>
              <a:rPr lang="en-US"/>
              <a:t>Input layer – Hidden layer – Output layer</a:t>
            </a:r>
          </a:p>
          <a:p>
            <a:endParaRPr lang="en-US"/>
          </a:p>
          <a:p>
            <a:endParaRPr lang="en-US"/>
          </a:p>
        </p:txBody>
      </p:sp>
    </p:spTree>
    <p:extLst>
      <p:ext uri="{BB962C8B-B14F-4D97-AF65-F5344CB8AC3E}">
        <p14:creationId xmlns:p14="http://schemas.microsoft.com/office/powerpoint/2010/main" val="2972199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FDD7-DA27-214F-8E40-E0A8A1EABEA2}"/>
              </a:ext>
            </a:extLst>
          </p:cNvPr>
          <p:cNvSpPr>
            <a:spLocks noGrp="1"/>
          </p:cNvSpPr>
          <p:nvPr>
            <p:ph type="title"/>
          </p:nvPr>
        </p:nvSpPr>
        <p:spPr/>
        <p:txBody>
          <a:bodyPr/>
          <a:lstStyle/>
          <a:p>
            <a:r>
              <a:rPr lang="en-US"/>
              <a:t>What is an Activation Function?</a:t>
            </a:r>
          </a:p>
        </p:txBody>
      </p:sp>
      <p:sp>
        <p:nvSpPr>
          <p:cNvPr id="3" name="Content Placeholder 2">
            <a:extLst>
              <a:ext uri="{FF2B5EF4-FFF2-40B4-BE49-F238E27FC236}">
                <a16:creationId xmlns:a16="http://schemas.microsoft.com/office/drawing/2014/main" id="{5CF0C6F8-F2A8-1B46-A25F-1D9F44602B2B}"/>
              </a:ext>
            </a:extLst>
          </p:cNvPr>
          <p:cNvSpPr>
            <a:spLocks noGrp="1"/>
          </p:cNvSpPr>
          <p:nvPr>
            <p:ph idx="1"/>
          </p:nvPr>
        </p:nvSpPr>
        <p:spPr>
          <a:xfrm>
            <a:off x="826368" y="1825625"/>
            <a:ext cx="10515600" cy="4351338"/>
          </a:xfrm>
        </p:spPr>
        <p:txBody>
          <a:bodyPr/>
          <a:lstStyle/>
          <a:p>
            <a:r>
              <a:rPr lang="en-US" b="0" i="0">
                <a:solidFill>
                  <a:srgbClr val="000000"/>
                </a:solidFill>
                <a:effectLst/>
                <a:latin typeface="-apple-system"/>
              </a:rPr>
              <a:t>In an artificial neural network, an activation function is a function that maps a node's inputs to its corresponding output.  </a:t>
            </a:r>
          </a:p>
          <a:p>
            <a:r>
              <a:rPr lang="en-US" b="0" i="0">
                <a:solidFill>
                  <a:srgbClr val="000000"/>
                </a:solidFill>
                <a:effectLst/>
                <a:latin typeface="-apple-system"/>
              </a:rPr>
              <a:t> node output = activation(weighted sum of inputs)</a:t>
            </a:r>
            <a:endParaRPr lang="en-US"/>
          </a:p>
        </p:txBody>
      </p:sp>
    </p:spTree>
    <p:extLst>
      <p:ext uri="{BB962C8B-B14F-4D97-AF65-F5344CB8AC3E}">
        <p14:creationId xmlns:p14="http://schemas.microsoft.com/office/powerpoint/2010/main" val="2746055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3D32-1296-4648-8A7E-B94CDC6FD6B3}"/>
              </a:ext>
            </a:extLst>
          </p:cNvPr>
          <p:cNvSpPr>
            <a:spLocks noGrp="1"/>
          </p:cNvSpPr>
          <p:nvPr>
            <p:ph type="title"/>
          </p:nvPr>
        </p:nvSpPr>
        <p:spPr/>
        <p:txBody>
          <a:bodyPr/>
          <a:lstStyle/>
          <a:p>
            <a:r>
              <a:rPr lang="en-US"/>
              <a:t>Sigmoid Activation Function</a:t>
            </a:r>
          </a:p>
        </p:txBody>
      </p:sp>
      <p:sp>
        <p:nvSpPr>
          <p:cNvPr id="3" name="Content Placeholder 2">
            <a:extLst>
              <a:ext uri="{FF2B5EF4-FFF2-40B4-BE49-F238E27FC236}">
                <a16:creationId xmlns:a16="http://schemas.microsoft.com/office/drawing/2014/main" id="{759FE55F-1DBD-534E-9A32-DE60E53228BD}"/>
              </a:ext>
            </a:extLst>
          </p:cNvPr>
          <p:cNvSpPr>
            <a:spLocks noGrp="1"/>
          </p:cNvSpPr>
          <p:nvPr>
            <p:ph idx="1"/>
          </p:nvPr>
        </p:nvSpPr>
        <p:spPr>
          <a:xfrm>
            <a:off x="838200" y="1825625"/>
            <a:ext cx="10515600" cy="4351338"/>
          </a:xfrm>
        </p:spPr>
        <p:txBody>
          <a:bodyPr/>
          <a:lstStyle/>
          <a:p>
            <a:r>
              <a:rPr lang="en-US" b="0" i="1">
                <a:solidFill>
                  <a:srgbClr val="333333"/>
                </a:solidFill>
                <a:effectLst/>
                <a:latin typeface="-apple-system"/>
              </a:rPr>
              <a:t>Sigmoid activation function</a:t>
            </a:r>
          </a:p>
          <a:p>
            <a:r>
              <a:rPr lang="en-US" b="0" i="0">
                <a:solidFill>
                  <a:srgbClr val="212529"/>
                </a:solidFill>
                <a:effectLst/>
                <a:latin typeface="-apple-system"/>
              </a:rPr>
              <a:t>Sigmoid takes in an input and does the following:</a:t>
            </a:r>
          </a:p>
          <a:p>
            <a:r>
              <a:rPr lang="en-US" b="0" i="0">
                <a:solidFill>
                  <a:srgbClr val="212529"/>
                </a:solidFill>
                <a:effectLst/>
                <a:latin typeface="-apple-system"/>
              </a:rPr>
              <a:t>For negative inputs, sigmoid will transform the input to a number close to zero.</a:t>
            </a:r>
          </a:p>
          <a:p>
            <a:r>
              <a:rPr lang="en-US" b="0" i="0">
                <a:solidFill>
                  <a:srgbClr val="212529"/>
                </a:solidFill>
                <a:effectLst/>
                <a:latin typeface="-apple-system"/>
              </a:rPr>
              <a:t>For positive inputs, sigmoid will transform the input into a number close to one.</a:t>
            </a:r>
          </a:p>
          <a:p>
            <a:endParaRPr lang="en-US"/>
          </a:p>
        </p:txBody>
      </p:sp>
    </p:spTree>
    <p:extLst>
      <p:ext uri="{BB962C8B-B14F-4D97-AF65-F5344CB8AC3E}">
        <p14:creationId xmlns:p14="http://schemas.microsoft.com/office/powerpoint/2010/main" val="2511669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09FE-DF36-0A47-96B9-AA3D17A1508B}"/>
              </a:ext>
            </a:extLst>
          </p:cNvPr>
          <p:cNvSpPr>
            <a:spLocks noGrp="1"/>
          </p:cNvSpPr>
          <p:nvPr>
            <p:ph type="title"/>
          </p:nvPr>
        </p:nvSpPr>
        <p:spPr/>
        <p:txBody>
          <a:bodyPr/>
          <a:lstStyle/>
          <a:p>
            <a:r>
              <a:rPr lang="en-US" b="0" i="1">
                <a:solidFill>
                  <a:srgbClr val="333333"/>
                </a:solidFill>
                <a:effectLst/>
                <a:latin typeface="-apple-system"/>
              </a:rPr>
              <a:t>Relu activation function</a:t>
            </a:r>
            <a:endParaRPr lang="en-US"/>
          </a:p>
        </p:txBody>
      </p:sp>
      <p:sp>
        <p:nvSpPr>
          <p:cNvPr id="3" name="Content Placeholder 2">
            <a:extLst>
              <a:ext uri="{FF2B5EF4-FFF2-40B4-BE49-F238E27FC236}">
                <a16:creationId xmlns:a16="http://schemas.microsoft.com/office/drawing/2014/main" id="{45B6F227-B546-2C42-9DCE-66F4ECBF02ED}"/>
              </a:ext>
            </a:extLst>
          </p:cNvPr>
          <p:cNvSpPr>
            <a:spLocks noGrp="1"/>
          </p:cNvSpPr>
          <p:nvPr>
            <p:ph idx="1"/>
          </p:nvPr>
        </p:nvSpPr>
        <p:spPr>
          <a:xfrm>
            <a:off x="838200" y="1825625"/>
            <a:ext cx="10515600" cy="4351338"/>
          </a:xfrm>
        </p:spPr>
        <p:txBody>
          <a:bodyPr/>
          <a:lstStyle/>
          <a:p>
            <a:r>
              <a:rPr lang="en-US" b="0" i="0">
                <a:solidFill>
                  <a:srgbClr val="212529"/>
                </a:solidFill>
                <a:effectLst/>
                <a:latin typeface="-apple-system"/>
              </a:rPr>
              <a:t>ReLU, which is short for</a:t>
            </a:r>
            <a:r>
              <a:rPr lang="en-US" b="0" i="1">
                <a:solidFill>
                  <a:srgbClr val="212529"/>
                </a:solidFill>
                <a:effectLst/>
                <a:latin typeface="-apple-system"/>
              </a:rPr>
              <a:t>rectified linear unit</a:t>
            </a:r>
            <a:r>
              <a:rPr lang="en-US" b="0" i="0">
                <a:solidFill>
                  <a:srgbClr val="212529"/>
                </a:solidFill>
                <a:effectLst/>
                <a:latin typeface="-apple-system"/>
              </a:rPr>
              <a:t>, transforms the input to the maximum of either zero or the input itself.</a:t>
            </a:r>
          </a:p>
          <a:p>
            <a:r>
              <a:rPr lang="en-US" b="0" i="0">
                <a:solidFill>
                  <a:srgbClr val="150B63"/>
                </a:solidFill>
                <a:effectLst/>
                <a:latin typeface="SFMono-Regular"/>
              </a:rPr>
              <a:t>ReLU(x) = max(0, x)</a:t>
            </a:r>
            <a:endParaRPr lang="en-US"/>
          </a:p>
        </p:txBody>
      </p:sp>
    </p:spTree>
    <p:extLst>
      <p:ext uri="{BB962C8B-B14F-4D97-AF65-F5344CB8AC3E}">
        <p14:creationId xmlns:p14="http://schemas.microsoft.com/office/powerpoint/2010/main" val="2342274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9A84A-4A28-1544-9FD1-3DBAFDEA7EDB}"/>
              </a:ext>
            </a:extLst>
          </p:cNvPr>
          <p:cNvSpPr>
            <a:spLocks noGrp="1"/>
          </p:cNvSpPr>
          <p:nvPr>
            <p:ph type="title"/>
          </p:nvPr>
        </p:nvSpPr>
        <p:spPr/>
        <p:txBody>
          <a:bodyPr/>
          <a:lstStyle/>
          <a:p>
            <a:r>
              <a:rPr lang="en-US" b="0" i="1">
                <a:solidFill>
                  <a:srgbClr val="333333"/>
                </a:solidFill>
                <a:effectLst/>
                <a:latin typeface="-apple-system"/>
              </a:rPr>
              <a:t>Optimization algorithm</a:t>
            </a:r>
            <a:br>
              <a:rPr lang="en-US" b="0" i="1">
                <a:solidFill>
                  <a:srgbClr val="333333"/>
                </a:solidFill>
                <a:effectLst/>
                <a:latin typeface="-apple-system"/>
              </a:rPr>
            </a:br>
            <a:endParaRPr lang="en-US"/>
          </a:p>
        </p:txBody>
      </p:sp>
      <p:sp>
        <p:nvSpPr>
          <p:cNvPr id="3" name="Content Placeholder 2">
            <a:extLst>
              <a:ext uri="{FF2B5EF4-FFF2-40B4-BE49-F238E27FC236}">
                <a16:creationId xmlns:a16="http://schemas.microsoft.com/office/drawing/2014/main" id="{70052A86-F1C8-B74F-99D3-A8092ED9C338}"/>
              </a:ext>
            </a:extLst>
          </p:cNvPr>
          <p:cNvSpPr>
            <a:spLocks noGrp="1"/>
          </p:cNvSpPr>
          <p:nvPr>
            <p:ph idx="1"/>
          </p:nvPr>
        </p:nvSpPr>
        <p:spPr>
          <a:xfrm>
            <a:off x="838200" y="1825625"/>
            <a:ext cx="10515600" cy="4351338"/>
          </a:xfrm>
        </p:spPr>
        <p:txBody>
          <a:bodyPr/>
          <a:lstStyle/>
          <a:p>
            <a:r>
              <a:rPr lang="en-US" b="0" i="0">
                <a:solidFill>
                  <a:srgbClr val="212529"/>
                </a:solidFill>
                <a:effectLst/>
                <a:latin typeface="-apple-system"/>
              </a:rPr>
              <a:t>The weights are optimized using what we call an optimization algorithm. The optimization process depends on the chosen optimization algorithm. We also use the term </a:t>
            </a:r>
            <a:r>
              <a:rPr lang="en-US" b="0" i="1">
                <a:solidFill>
                  <a:srgbClr val="212529"/>
                </a:solidFill>
                <a:effectLst/>
                <a:latin typeface="-apple-system"/>
              </a:rPr>
              <a:t>optimizer</a:t>
            </a:r>
            <a:r>
              <a:rPr lang="en-US" b="0" i="0">
                <a:solidFill>
                  <a:srgbClr val="212529"/>
                </a:solidFill>
                <a:effectLst/>
                <a:latin typeface="-apple-system"/>
              </a:rPr>
              <a:t> to refer to the chosen algorithm. The most widely known optimizer is called </a:t>
            </a:r>
            <a:r>
              <a:rPr lang="en-US" b="0" i="1">
                <a:solidFill>
                  <a:srgbClr val="212529"/>
                </a:solidFill>
                <a:effectLst/>
                <a:latin typeface="-apple-system"/>
              </a:rPr>
              <a:t>stochastic gradient descent</a:t>
            </a:r>
            <a:r>
              <a:rPr lang="en-US" b="0" i="0">
                <a:solidFill>
                  <a:srgbClr val="212529"/>
                </a:solidFill>
                <a:effectLst/>
                <a:latin typeface="-apple-system"/>
              </a:rPr>
              <a:t>, or more simply, SGD.</a:t>
            </a:r>
          </a:p>
          <a:p>
            <a:endParaRPr lang="en-US"/>
          </a:p>
        </p:txBody>
      </p:sp>
    </p:spTree>
    <p:extLst>
      <p:ext uri="{BB962C8B-B14F-4D97-AF65-F5344CB8AC3E}">
        <p14:creationId xmlns:p14="http://schemas.microsoft.com/office/powerpoint/2010/main" val="800541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4CA2-758C-DB4F-B2D7-29E00B7FD781}"/>
              </a:ext>
            </a:extLst>
          </p:cNvPr>
          <p:cNvSpPr>
            <a:spLocks noGrp="1"/>
          </p:cNvSpPr>
          <p:nvPr>
            <p:ph type="title"/>
          </p:nvPr>
        </p:nvSpPr>
        <p:spPr/>
        <p:txBody>
          <a:bodyPr/>
          <a:lstStyle/>
          <a:p>
            <a:r>
              <a:rPr lang="en-US"/>
              <a:t>How to train a model using neural networks?</a:t>
            </a:r>
          </a:p>
        </p:txBody>
      </p:sp>
      <p:sp>
        <p:nvSpPr>
          <p:cNvPr id="3" name="Content Placeholder 2">
            <a:extLst>
              <a:ext uri="{FF2B5EF4-FFF2-40B4-BE49-F238E27FC236}">
                <a16:creationId xmlns:a16="http://schemas.microsoft.com/office/drawing/2014/main" id="{D89ECFDB-D45F-114A-8C99-C19670387C07}"/>
              </a:ext>
            </a:extLst>
          </p:cNvPr>
          <p:cNvSpPr>
            <a:spLocks noGrp="1"/>
          </p:cNvSpPr>
          <p:nvPr>
            <p:ph idx="1"/>
          </p:nvPr>
        </p:nvSpPr>
        <p:spPr>
          <a:xfrm>
            <a:off x="838200" y="1825625"/>
            <a:ext cx="10515600" cy="4351338"/>
          </a:xfrm>
        </p:spPr>
        <p:txBody>
          <a:bodyPr/>
          <a:lstStyle/>
          <a:p>
            <a:endParaRPr lang="en-US" b="0" i="0">
              <a:solidFill>
                <a:srgbClr val="000000"/>
              </a:solidFill>
              <a:effectLst/>
              <a:latin typeface="-apple-system"/>
            </a:endParaRPr>
          </a:p>
          <a:p>
            <a:r>
              <a:rPr lang="en-US" b="0" i="0">
                <a:solidFill>
                  <a:srgbClr val="212529"/>
                </a:solidFill>
                <a:effectLst/>
                <a:latin typeface="-apple-system"/>
              </a:rPr>
              <a:t>This pass through the network from input to output is called a</a:t>
            </a:r>
            <a:r>
              <a:rPr lang="en-US" b="0" i="1">
                <a:solidFill>
                  <a:srgbClr val="212529"/>
                </a:solidFill>
                <a:effectLst/>
                <a:latin typeface="-apple-system"/>
              </a:rPr>
              <a:t>forward pass</a:t>
            </a:r>
            <a:r>
              <a:rPr lang="en-US" b="0" i="0">
                <a:solidFill>
                  <a:srgbClr val="212529"/>
                </a:solidFill>
                <a:effectLst/>
                <a:latin typeface="-apple-system"/>
              </a:rPr>
              <a:t>, and the resulting output depends on the weights at each connection inside the network.</a:t>
            </a:r>
            <a:endParaRPr lang="en-US">
              <a:solidFill>
                <a:srgbClr val="000000"/>
              </a:solidFill>
              <a:latin typeface="-apple-system"/>
            </a:endParaRPr>
          </a:p>
          <a:p>
            <a:r>
              <a:rPr lang="en-US" b="0" i="0">
                <a:solidFill>
                  <a:srgbClr val="000000"/>
                </a:solidFill>
                <a:effectLst/>
                <a:latin typeface="-apple-system"/>
              </a:rPr>
              <a:t>An epoch refers to a single pass of the entire dataset to the network during training.</a:t>
            </a:r>
          </a:p>
          <a:p>
            <a:r>
              <a:rPr lang="en-US" b="0" i="0">
                <a:solidFill>
                  <a:srgbClr val="212529"/>
                </a:solidFill>
                <a:effectLst/>
                <a:latin typeface="-apple-system"/>
              </a:rPr>
              <a:t>Once the output is obtained, the loss (or the error) can be computed for that specific output by looking at what the model predicted versus the true label. The loss computation depends on the chosen loss function</a:t>
            </a:r>
            <a:endParaRPr lang="en-US"/>
          </a:p>
        </p:txBody>
      </p:sp>
    </p:spTree>
    <p:extLst>
      <p:ext uri="{BB962C8B-B14F-4D97-AF65-F5344CB8AC3E}">
        <p14:creationId xmlns:p14="http://schemas.microsoft.com/office/powerpoint/2010/main" val="3145339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Deep learning is a sub-field of machine learning that uses algorithms inspired by the structure and function of the brain's neural networks.</vt:lpstr>
      <vt:lpstr>Different Types of Layers</vt:lpstr>
      <vt:lpstr>Dense Layer</vt:lpstr>
      <vt:lpstr>What is an Activation Function?</vt:lpstr>
      <vt:lpstr>Sigmoid Activation Function</vt:lpstr>
      <vt:lpstr>Relu activation function</vt:lpstr>
      <vt:lpstr>Optimization algorithm </vt:lpstr>
      <vt:lpstr>How to train a model using neural networks?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is a sub-field of machine learning that uses algorithms inspired by the structure and function of the brain's neural networks.</dc:title>
  <dc:creator>Anil Kumar Uppu</dc:creator>
  <cp:lastModifiedBy>Anil Kumar Uppu</cp:lastModifiedBy>
  <cp:revision>6</cp:revision>
  <dcterms:created xsi:type="dcterms:W3CDTF">2019-04-03T07:00:25Z</dcterms:created>
  <dcterms:modified xsi:type="dcterms:W3CDTF">2019-04-04T09:46:12Z</dcterms:modified>
</cp:coreProperties>
</file>