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AFB4-1745-BB49-B745-A02D3AF52A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05851E-748C-3448-B00D-CDB49ABE04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8376BC-7466-5F45-B358-B770FC0E836C}"/>
              </a:ext>
            </a:extLst>
          </p:cNvPr>
          <p:cNvSpPr>
            <a:spLocks noGrp="1"/>
          </p:cNvSpPr>
          <p:nvPr>
            <p:ph type="dt" sz="half" idx="10"/>
          </p:nvPr>
        </p:nvSpPr>
        <p:spPr/>
        <p:txBody>
          <a:bodyPr/>
          <a:lstStyle/>
          <a:p>
            <a:fld id="{FA27EF43-C0BD-3C4A-AF6D-0EE9ED281A04}" type="datetimeFigureOut">
              <a:rPr lang="en-US"/>
              <a:t>4/8/2019</a:t>
            </a:fld>
            <a:endParaRPr lang="en-US"/>
          </a:p>
        </p:txBody>
      </p:sp>
      <p:sp>
        <p:nvSpPr>
          <p:cNvPr id="5" name="Footer Placeholder 4">
            <a:extLst>
              <a:ext uri="{FF2B5EF4-FFF2-40B4-BE49-F238E27FC236}">
                <a16:creationId xmlns:a16="http://schemas.microsoft.com/office/drawing/2014/main" id="{6314F6B4-5C7C-0F4B-ABF5-F7CA1B510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ABCE58-584A-144C-8EC8-FF73C238F018}"/>
              </a:ext>
            </a:extLst>
          </p:cNvPr>
          <p:cNvSpPr>
            <a:spLocks noGrp="1"/>
          </p:cNvSpPr>
          <p:nvPr>
            <p:ph type="sldNum" sz="quarter" idx="12"/>
          </p:nvPr>
        </p:nvSpPr>
        <p:spPr/>
        <p:txBody>
          <a:bodyPr/>
          <a:lstStyle/>
          <a:p>
            <a:fld id="{7D7AD2B1-AD07-5348-87EB-E36192B4546F}" type="slidenum">
              <a:rPr lang="en-US"/>
              <a:t>‹#›</a:t>
            </a:fld>
            <a:endParaRPr lang="en-US"/>
          </a:p>
        </p:txBody>
      </p:sp>
    </p:spTree>
    <p:extLst>
      <p:ext uri="{BB962C8B-B14F-4D97-AF65-F5344CB8AC3E}">
        <p14:creationId xmlns:p14="http://schemas.microsoft.com/office/powerpoint/2010/main" val="3166399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DBC56-4A31-F648-93CE-CADE737803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217D60-D0DD-D241-8B42-42CCB758E7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DD32A8-705F-5942-A1BA-BBD1CDC3B2E5}"/>
              </a:ext>
            </a:extLst>
          </p:cNvPr>
          <p:cNvSpPr>
            <a:spLocks noGrp="1"/>
          </p:cNvSpPr>
          <p:nvPr>
            <p:ph type="dt" sz="half" idx="10"/>
          </p:nvPr>
        </p:nvSpPr>
        <p:spPr/>
        <p:txBody>
          <a:bodyPr/>
          <a:lstStyle/>
          <a:p>
            <a:fld id="{FA27EF43-C0BD-3C4A-AF6D-0EE9ED281A04}" type="datetimeFigureOut">
              <a:rPr lang="en-US"/>
              <a:t>4/8/2019</a:t>
            </a:fld>
            <a:endParaRPr lang="en-US"/>
          </a:p>
        </p:txBody>
      </p:sp>
      <p:sp>
        <p:nvSpPr>
          <p:cNvPr id="5" name="Footer Placeholder 4">
            <a:extLst>
              <a:ext uri="{FF2B5EF4-FFF2-40B4-BE49-F238E27FC236}">
                <a16:creationId xmlns:a16="http://schemas.microsoft.com/office/drawing/2014/main" id="{251B0E47-A31E-2449-81F0-1E1A678A9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C67E2-49AB-2B46-8771-562B28C78C33}"/>
              </a:ext>
            </a:extLst>
          </p:cNvPr>
          <p:cNvSpPr>
            <a:spLocks noGrp="1"/>
          </p:cNvSpPr>
          <p:nvPr>
            <p:ph type="sldNum" sz="quarter" idx="12"/>
          </p:nvPr>
        </p:nvSpPr>
        <p:spPr/>
        <p:txBody>
          <a:bodyPr/>
          <a:lstStyle/>
          <a:p>
            <a:fld id="{7D7AD2B1-AD07-5348-87EB-E36192B4546F}" type="slidenum">
              <a:rPr lang="en-US"/>
              <a:t>‹#›</a:t>
            </a:fld>
            <a:endParaRPr lang="en-US"/>
          </a:p>
        </p:txBody>
      </p:sp>
    </p:spTree>
    <p:extLst>
      <p:ext uri="{BB962C8B-B14F-4D97-AF65-F5344CB8AC3E}">
        <p14:creationId xmlns:p14="http://schemas.microsoft.com/office/powerpoint/2010/main" val="2453772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C7F9F7-AAFD-274B-8B73-4498E115E7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E8A231-7E60-9E4D-9714-03BCE36DD6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15F12-C839-304F-B58F-8D4326A6D433}"/>
              </a:ext>
            </a:extLst>
          </p:cNvPr>
          <p:cNvSpPr>
            <a:spLocks noGrp="1"/>
          </p:cNvSpPr>
          <p:nvPr>
            <p:ph type="dt" sz="half" idx="10"/>
          </p:nvPr>
        </p:nvSpPr>
        <p:spPr/>
        <p:txBody>
          <a:bodyPr/>
          <a:lstStyle/>
          <a:p>
            <a:fld id="{FA27EF43-C0BD-3C4A-AF6D-0EE9ED281A04}" type="datetimeFigureOut">
              <a:rPr lang="en-US"/>
              <a:t>4/8/2019</a:t>
            </a:fld>
            <a:endParaRPr lang="en-US"/>
          </a:p>
        </p:txBody>
      </p:sp>
      <p:sp>
        <p:nvSpPr>
          <p:cNvPr id="5" name="Footer Placeholder 4">
            <a:extLst>
              <a:ext uri="{FF2B5EF4-FFF2-40B4-BE49-F238E27FC236}">
                <a16:creationId xmlns:a16="http://schemas.microsoft.com/office/drawing/2014/main" id="{D0C44E4D-0A7B-E345-8972-987509785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59BF43-CF83-ED41-9049-A5B44BCDEB59}"/>
              </a:ext>
            </a:extLst>
          </p:cNvPr>
          <p:cNvSpPr>
            <a:spLocks noGrp="1"/>
          </p:cNvSpPr>
          <p:nvPr>
            <p:ph type="sldNum" sz="quarter" idx="12"/>
          </p:nvPr>
        </p:nvSpPr>
        <p:spPr/>
        <p:txBody>
          <a:bodyPr/>
          <a:lstStyle/>
          <a:p>
            <a:fld id="{7D7AD2B1-AD07-5348-87EB-E36192B4546F}" type="slidenum">
              <a:rPr lang="en-US"/>
              <a:t>‹#›</a:t>
            </a:fld>
            <a:endParaRPr lang="en-US"/>
          </a:p>
        </p:txBody>
      </p:sp>
    </p:spTree>
    <p:extLst>
      <p:ext uri="{BB962C8B-B14F-4D97-AF65-F5344CB8AC3E}">
        <p14:creationId xmlns:p14="http://schemas.microsoft.com/office/powerpoint/2010/main" val="205874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42424-6C52-0C41-9F3D-AB6337FC57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8F3C51-31AE-4646-8F94-E04065B9E2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8345E2-F88F-794C-AD97-6E6D5E3D024C}"/>
              </a:ext>
            </a:extLst>
          </p:cNvPr>
          <p:cNvSpPr>
            <a:spLocks noGrp="1"/>
          </p:cNvSpPr>
          <p:nvPr>
            <p:ph type="dt" sz="half" idx="10"/>
          </p:nvPr>
        </p:nvSpPr>
        <p:spPr/>
        <p:txBody>
          <a:bodyPr/>
          <a:lstStyle/>
          <a:p>
            <a:fld id="{FA27EF43-C0BD-3C4A-AF6D-0EE9ED281A04}" type="datetimeFigureOut">
              <a:rPr lang="en-US"/>
              <a:t>4/8/2019</a:t>
            </a:fld>
            <a:endParaRPr lang="en-US"/>
          </a:p>
        </p:txBody>
      </p:sp>
      <p:sp>
        <p:nvSpPr>
          <p:cNvPr id="5" name="Footer Placeholder 4">
            <a:extLst>
              <a:ext uri="{FF2B5EF4-FFF2-40B4-BE49-F238E27FC236}">
                <a16:creationId xmlns:a16="http://schemas.microsoft.com/office/drawing/2014/main" id="{86F22FF2-B12D-B04E-A6C8-D17731722B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AE2402-484D-6246-B3B3-CA023F49A1CD}"/>
              </a:ext>
            </a:extLst>
          </p:cNvPr>
          <p:cNvSpPr>
            <a:spLocks noGrp="1"/>
          </p:cNvSpPr>
          <p:nvPr>
            <p:ph type="sldNum" sz="quarter" idx="12"/>
          </p:nvPr>
        </p:nvSpPr>
        <p:spPr/>
        <p:txBody>
          <a:bodyPr/>
          <a:lstStyle/>
          <a:p>
            <a:fld id="{7D7AD2B1-AD07-5348-87EB-E36192B4546F}" type="slidenum">
              <a:rPr lang="en-US"/>
              <a:t>‹#›</a:t>
            </a:fld>
            <a:endParaRPr lang="en-US"/>
          </a:p>
        </p:txBody>
      </p:sp>
    </p:spTree>
    <p:extLst>
      <p:ext uri="{BB962C8B-B14F-4D97-AF65-F5344CB8AC3E}">
        <p14:creationId xmlns:p14="http://schemas.microsoft.com/office/powerpoint/2010/main" val="4292294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F601D-8D5A-F24C-A8D0-A9D0ACF89E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3E882E-B6B2-5D4D-8690-266BE9B16C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380902-3A52-AB4A-97C1-DD39AEE302BC}"/>
              </a:ext>
            </a:extLst>
          </p:cNvPr>
          <p:cNvSpPr>
            <a:spLocks noGrp="1"/>
          </p:cNvSpPr>
          <p:nvPr>
            <p:ph type="dt" sz="half" idx="10"/>
          </p:nvPr>
        </p:nvSpPr>
        <p:spPr/>
        <p:txBody>
          <a:bodyPr/>
          <a:lstStyle/>
          <a:p>
            <a:fld id="{FA27EF43-C0BD-3C4A-AF6D-0EE9ED281A04}" type="datetimeFigureOut">
              <a:rPr lang="en-US"/>
              <a:t>4/8/2019</a:t>
            </a:fld>
            <a:endParaRPr lang="en-US"/>
          </a:p>
        </p:txBody>
      </p:sp>
      <p:sp>
        <p:nvSpPr>
          <p:cNvPr id="5" name="Footer Placeholder 4">
            <a:extLst>
              <a:ext uri="{FF2B5EF4-FFF2-40B4-BE49-F238E27FC236}">
                <a16:creationId xmlns:a16="http://schemas.microsoft.com/office/drawing/2014/main" id="{89210713-932E-DC4C-8894-0DDA519F0C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FE2302-7C92-4E4A-B66C-4CCA8F7C4D99}"/>
              </a:ext>
            </a:extLst>
          </p:cNvPr>
          <p:cNvSpPr>
            <a:spLocks noGrp="1"/>
          </p:cNvSpPr>
          <p:nvPr>
            <p:ph type="sldNum" sz="quarter" idx="12"/>
          </p:nvPr>
        </p:nvSpPr>
        <p:spPr/>
        <p:txBody>
          <a:bodyPr/>
          <a:lstStyle/>
          <a:p>
            <a:fld id="{7D7AD2B1-AD07-5348-87EB-E36192B4546F}" type="slidenum">
              <a:rPr lang="en-US"/>
              <a:t>‹#›</a:t>
            </a:fld>
            <a:endParaRPr lang="en-US"/>
          </a:p>
        </p:txBody>
      </p:sp>
    </p:spTree>
    <p:extLst>
      <p:ext uri="{BB962C8B-B14F-4D97-AF65-F5344CB8AC3E}">
        <p14:creationId xmlns:p14="http://schemas.microsoft.com/office/powerpoint/2010/main" val="2844933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EE0A1-118D-E248-815E-5618C2FCD0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D17DDF-0CED-1344-9832-DAB631DE9F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FA08AB-F3DD-134C-B0A1-CF9C16F3D8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AC37AA-AC6B-4349-B410-60647371911B}"/>
              </a:ext>
            </a:extLst>
          </p:cNvPr>
          <p:cNvSpPr>
            <a:spLocks noGrp="1"/>
          </p:cNvSpPr>
          <p:nvPr>
            <p:ph type="dt" sz="half" idx="10"/>
          </p:nvPr>
        </p:nvSpPr>
        <p:spPr/>
        <p:txBody>
          <a:bodyPr/>
          <a:lstStyle/>
          <a:p>
            <a:fld id="{FA27EF43-C0BD-3C4A-AF6D-0EE9ED281A04}" type="datetimeFigureOut">
              <a:rPr lang="en-US"/>
              <a:t>4/8/2019</a:t>
            </a:fld>
            <a:endParaRPr lang="en-US"/>
          </a:p>
        </p:txBody>
      </p:sp>
      <p:sp>
        <p:nvSpPr>
          <p:cNvPr id="6" name="Footer Placeholder 5">
            <a:extLst>
              <a:ext uri="{FF2B5EF4-FFF2-40B4-BE49-F238E27FC236}">
                <a16:creationId xmlns:a16="http://schemas.microsoft.com/office/drawing/2014/main" id="{78551812-7AFC-2542-86D6-0B6AC491E1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CD74E3-EE52-E641-AB98-E6499FEF268C}"/>
              </a:ext>
            </a:extLst>
          </p:cNvPr>
          <p:cNvSpPr>
            <a:spLocks noGrp="1"/>
          </p:cNvSpPr>
          <p:nvPr>
            <p:ph type="sldNum" sz="quarter" idx="12"/>
          </p:nvPr>
        </p:nvSpPr>
        <p:spPr/>
        <p:txBody>
          <a:bodyPr/>
          <a:lstStyle/>
          <a:p>
            <a:fld id="{7D7AD2B1-AD07-5348-87EB-E36192B4546F}" type="slidenum">
              <a:rPr lang="en-US"/>
              <a:t>‹#›</a:t>
            </a:fld>
            <a:endParaRPr lang="en-US"/>
          </a:p>
        </p:txBody>
      </p:sp>
    </p:spTree>
    <p:extLst>
      <p:ext uri="{BB962C8B-B14F-4D97-AF65-F5344CB8AC3E}">
        <p14:creationId xmlns:p14="http://schemas.microsoft.com/office/powerpoint/2010/main" val="3102766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B83E-1AA3-5044-A01C-85C86FC241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9E237C-0206-A64E-8852-6E2FAC2892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3AE232-9DF0-6E46-8103-E891C46C7D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E8A9CA-AA38-2F4B-BB1F-B18DD2F0B4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E7AE53-34DC-0F47-810F-20AD3178E6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68905D-A86C-3040-90FB-E168649390B2}"/>
              </a:ext>
            </a:extLst>
          </p:cNvPr>
          <p:cNvSpPr>
            <a:spLocks noGrp="1"/>
          </p:cNvSpPr>
          <p:nvPr>
            <p:ph type="dt" sz="half" idx="10"/>
          </p:nvPr>
        </p:nvSpPr>
        <p:spPr/>
        <p:txBody>
          <a:bodyPr/>
          <a:lstStyle/>
          <a:p>
            <a:fld id="{FA27EF43-C0BD-3C4A-AF6D-0EE9ED281A04}" type="datetimeFigureOut">
              <a:rPr lang="en-US"/>
              <a:t>4/8/2019</a:t>
            </a:fld>
            <a:endParaRPr lang="en-US"/>
          </a:p>
        </p:txBody>
      </p:sp>
      <p:sp>
        <p:nvSpPr>
          <p:cNvPr id="8" name="Footer Placeholder 7">
            <a:extLst>
              <a:ext uri="{FF2B5EF4-FFF2-40B4-BE49-F238E27FC236}">
                <a16:creationId xmlns:a16="http://schemas.microsoft.com/office/drawing/2014/main" id="{B918B61E-3916-1E42-8ACE-E3BF335FF5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483C1F-D00B-144E-8E78-88675282D8E0}"/>
              </a:ext>
            </a:extLst>
          </p:cNvPr>
          <p:cNvSpPr>
            <a:spLocks noGrp="1"/>
          </p:cNvSpPr>
          <p:nvPr>
            <p:ph type="sldNum" sz="quarter" idx="12"/>
          </p:nvPr>
        </p:nvSpPr>
        <p:spPr/>
        <p:txBody>
          <a:bodyPr/>
          <a:lstStyle/>
          <a:p>
            <a:fld id="{7D7AD2B1-AD07-5348-87EB-E36192B4546F}" type="slidenum">
              <a:rPr lang="en-US"/>
              <a:t>‹#›</a:t>
            </a:fld>
            <a:endParaRPr lang="en-US"/>
          </a:p>
        </p:txBody>
      </p:sp>
    </p:spTree>
    <p:extLst>
      <p:ext uri="{BB962C8B-B14F-4D97-AF65-F5344CB8AC3E}">
        <p14:creationId xmlns:p14="http://schemas.microsoft.com/office/powerpoint/2010/main" val="3172480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FFCB-9445-5B46-B954-8CC7C45643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90BB44-F272-FF4D-A908-1025AA63905A}"/>
              </a:ext>
            </a:extLst>
          </p:cNvPr>
          <p:cNvSpPr>
            <a:spLocks noGrp="1"/>
          </p:cNvSpPr>
          <p:nvPr>
            <p:ph type="dt" sz="half" idx="10"/>
          </p:nvPr>
        </p:nvSpPr>
        <p:spPr/>
        <p:txBody>
          <a:bodyPr/>
          <a:lstStyle/>
          <a:p>
            <a:fld id="{FA27EF43-C0BD-3C4A-AF6D-0EE9ED281A04}" type="datetimeFigureOut">
              <a:rPr lang="en-US"/>
              <a:t>4/8/2019</a:t>
            </a:fld>
            <a:endParaRPr lang="en-US"/>
          </a:p>
        </p:txBody>
      </p:sp>
      <p:sp>
        <p:nvSpPr>
          <p:cNvPr id="4" name="Footer Placeholder 3">
            <a:extLst>
              <a:ext uri="{FF2B5EF4-FFF2-40B4-BE49-F238E27FC236}">
                <a16:creationId xmlns:a16="http://schemas.microsoft.com/office/drawing/2014/main" id="{26BF7279-B62E-B647-B69C-72D936363D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7A75B8-1132-AD4C-9413-4E649BDB84AF}"/>
              </a:ext>
            </a:extLst>
          </p:cNvPr>
          <p:cNvSpPr>
            <a:spLocks noGrp="1"/>
          </p:cNvSpPr>
          <p:nvPr>
            <p:ph type="sldNum" sz="quarter" idx="12"/>
          </p:nvPr>
        </p:nvSpPr>
        <p:spPr/>
        <p:txBody>
          <a:bodyPr/>
          <a:lstStyle/>
          <a:p>
            <a:fld id="{7D7AD2B1-AD07-5348-87EB-E36192B4546F}" type="slidenum">
              <a:rPr lang="en-US"/>
              <a:t>‹#›</a:t>
            </a:fld>
            <a:endParaRPr lang="en-US"/>
          </a:p>
        </p:txBody>
      </p:sp>
    </p:spTree>
    <p:extLst>
      <p:ext uri="{BB962C8B-B14F-4D97-AF65-F5344CB8AC3E}">
        <p14:creationId xmlns:p14="http://schemas.microsoft.com/office/powerpoint/2010/main" val="3227058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313C63-9AC7-8549-880E-C834647A6142}"/>
              </a:ext>
            </a:extLst>
          </p:cNvPr>
          <p:cNvSpPr>
            <a:spLocks noGrp="1"/>
          </p:cNvSpPr>
          <p:nvPr>
            <p:ph type="dt" sz="half" idx="10"/>
          </p:nvPr>
        </p:nvSpPr>
        <p:spPr/>
        <p:txBody>
          <a:bodyPr/>
          <a:lstStyle/>
          <a:p>
            <a:fld id="{FA27EF43-C0BD-3C4A-AF6D-0EE9ED281A04}" type="datetimeFigureOut">
              <a:rPr lang="en-US"/>
              <a:t>4/8/2019</a:t>
            </a:fld>
            <a:endParaRPr lang="en-US"/>
          </a:p>
        </p:txBody>
      </p:sp>
      <p:sp>
        <p:nvSpPr>
          <p:cNvPr id="3" name="Footer Placeholder 2">
            <a:extLst>
              <a:ext uri="{FF2B5EF4-FFF2-40B4-BE49-F238E27FC236}">
                <a16:creationId xmlns:a16="http://schemas.microsoft.com/office/drawing/2014/main" id="{BFF8F089-FEB8-9342-BB7B-8C13293EC0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0977BD-01F0-C64C-8091-6721916D5AB2}"/>
              </a:ext>
            </a:extLst>
          </p:cNvPr>
          <p:cNvSpPr>
            <a:spLocks noGrp="1"/>
          </p:cNvSpPr>
          <p:nvPr>
            <p:ph type="sldNum" sz="quarter" idx="12"/>
          </p:nvPr>
        </p:nvSpPr>
        <p:spPr/>
        <p:txBody>
          <a:bodyPr/>
          <a:lstStyle/>
          <a:p>
            <a:fld id="{7D7AD2B1-AD07-5348-87EB-E36192B4546F}" type="slidenum">
              <a:rPr lang="en-US"/>
              <a:t>‹#›</a:t>
            </a:fld>
            <a:endParaRPr lang="en-US"/>
          </a:p>
        </p:txBody>
      </p:sp>
    </p:spTree>
    <p:extLst>
      <p:ext uri="{BB962C8B-B14F-4D97-AF65-F5344CB8AC3E}">
        <p14:creationId xmlns:p14="http://schemas.microsoft.com/office/powerpoint/2010/main" val="3296669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A618-4B10-3745-A80B-F38C3906B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1AF29F-8B7B-9644-8C8C-024077A5A6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1764F-2C92-2042-8B9F-0F9B484FE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C4591C-EC26-7C43-B868-3BBCF367CC75}"/>
              </a:ext>
            </a:extLst>
          </p:cNvPr>
          <p:cNvSpPr>
            <a:spLocks noGrp="1"/>
          </p:cNvSpPr>
          <p:nvPr>
            <p:ph type="dt" sz="half" idx="10"/>
          </p:nvPr>
        </p:nvSpPr>
        <p:spPr/>
        <p:txBody>
          <a:bodyPr/>
          <a:lstStyle/>
          <a:p>
            <a:fld id="{FA27EF43-C0BD-3C4A-AF6D-0EE9ED281A04}" type="datetimeFigureOut">
              <a:rPr lang="en-US"/>
              <a:t>4/8/2019</a:t>
            </a:fld>
            <a:endParaRPr lang="en-US"/>
          </a:p>
        </p:txBody>
      </p:sp>
      <p:sp>
        <p:nvSpPr>
          <p:cNvPr id="6" name="Footer Placeholder 5">
            <a:extLst>
              <a:ext uri="{FF2B5EF4-FFF2-40B4-BE49-F238E27FC236}">
                <a16:creationId xmlns:a16="http://schemas.microsoft.com/office/drawing/2014/main" id="{CE767728-3E92-5249-B3B4-D1240CDE35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8BE751-78AD-2741-9BD0-900C1C6F3D55}"/>
              </a:ext>
            </a:extLst>
          </p:cNvPr>
          <p:cNvSpPr>
            <a:spLocks noGrp="1"/>
          </p:cNvSpPr>
          <p:nvPr>
            <p:ph type="sldNum" sz="quarter" idx="12"/>
          </p:nvPr>
        </p:nvSpPr>
        <p:spPr/>
        <p:txBody>
          <a:bodyPr/>
          <a:lstStyle/>
          <a:p>
            <a:fld id="{7D7AD2B1-AD07-5348-87EB-E36192B4546F}" type="slidenum">
              <a:rPr lang="en-US"/>
              <a:t>‹#›</a:t>
            </a:fld>
            <a:endParaRPr lang="en-US"/>
          </a:p>
        </p:txBody>
      </p:sp>
    </p:spTree>
    <p:extLst>
      <p:ext uri="{BB962C8B-B14F-4D97-AF65-F5344CB8AC3E}">
        <p14:creationId xmlns:p14="http://schemas.microsoft.com/office/powerpoint/2010/main" val="182174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97FF-51E2-0E44-BA3A-1A76633035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5271B8-72BC-DD41-BE1C-633F677589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D108F2-9BD9-E849-90F6-25FBFCD84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1055FB-4105-3B40-996A-E2B08B19A121}"/>
              </a:ext>
            </a:extLst>
          </p:cNvPr>
          <p:cNvSpPr>
            <a:spLocks noGrp="1"/>
          </p:cNvSpPr>
          <p:nvPr>
            <p:ph type="dt" sz="half" idx="10"/>
          </p:nvPr>
        </p:nvSpPr>
        <p:spPr/>
        <p:txBody>
          <a:bodyPr/>
          <a:lstStyle/>
          <a:p>
            <a:fld id="{FA27EF43-C0BD-3C4A-AF6D-0EE9ED281A04}" type="datetimeFigureOut">
              <a:rPr lang="en-US"/>
              <a:t>4/8/2019</a:t>
            </a:fld>
            <a:endParaRPr lang="en-US"/>
          </a:p>
        </p:txBody>
      </p:sp>
      <p:sp>
        <p:nvSpPr>
          <p:cNvPr id="6" name="Footer Placeholder 5">
            <a:extLst>
              <a:ext uri="{FF2B5EF4-FFF2-40B4-BE49-F238E27FC236}">
                <a16:creationId xmlns:a16="http://schemas.microsoft.com/office/drawing/2014/main" id="{31808A47-4058-DA4F-8830-5300A287A8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9D954B-1F8B-2249-A068-8C9BCE315AAE}"/>
              </a:ext>
            </a:extLst>
          </p:cNvPr>
          <p:cNvSpPr>
            <a:spLocks noGrp="1"/>
          </p:cNvSpPr>
          <p:nvPr>
            <p:ph type="sldNum" sz="quarter" idx="12"/>
          </p:nvPr>
        </p:nvSpPr>
        <p:spPr/>
        <p:txBody>
          <a:bodyPr/>
          <a:lstStyle/>
          <a:p>
            <a:fld id="{7D7AD2B1-AD07-5348-87EB-E36192B4546F}" type="slidenum">
              <a:rPr lang="en-US"/>
              <a:t>‹#›</a:t>
            </a:fld>
            <a:endParaRPr lang="en-US"/>
          </a:p>
        </p:txBody>
      </p:sp>
    </p:spTree>
    <p:extLst>
      <p:ext uri="{BB962C8B-B14F-4D97-AF65-F5344CB8AC3E}">
        <p14:creationId xmlns:p14="http://schemas.microsoft.com/office/powerpoint/2010/main" val="1801320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BA1399-679F-9B46-BE6D-E2F6A0A189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A2EAE5-E8DD-6645-9892-DCBE0DDCAF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32C411-9209-3847-A077-446349A215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7EF43-C0BD-3C4A-AF6D-0EE9ED281A04}" type="datetimeFigureOut">
              <a:rPr lang="en-US"/>
              <a:t>4/8/2019</a:t>
            </a:fld>
            <a:endParaRPr lang="en-US"/>
          </a:p>
        </p:txBody>
      </p:sp>
      <p:sp>
        <p:nvSpPr>
          <p:cNvPr id="5" name="Footer Placeholder 4">
            <a:extLst>
              <a:ext uri="{FF2B5EF4-FFF2-40B4-BE49-F238E27FC236}">
                <a16:creationId xmlns:a16="http://schemas.microsoft.com/office/drawing/2014/main" id="{9F5A1907-5E48-9445-B18C-2CEE7D37D9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8C73A9-3BBC-B946-A1FA-0886C87ED3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7AD2B1-AD07-5348-87EB-E36192B4546F}" type="slidenum">
              <a:rPr lang="en-US"/>
              <a:t>‹#›</a:t>
            </a:fld>
            <a:endParaRPr lang="en-US"/>
          </a:p>
        </p:txBody>
      </p:sp>
    </p:spTree>
    <p:extLst>
      <p:ext uri="{BB962C8B-B14F-4D97-AF65-F5344CB8AC3E}">
        <p14:creationId xmlns:p14="http://schemas.microsoft.com/office/powerpoint/2010/main" val="1687839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2755-CBDD-D149-8273-0DA105465FAC}"/>
              </a:ext>
            </a:extLst>
          </p:cNvPr>
          <p:cNvSpPr>
            <a:spLocks noGrp="1"/>
          </p:cNvSpPr>
          <p:nvPr>
            <p:ph type="ctrTitle"/>
          </p:nvPr>
        </p:nvSpPr>
        <p:spPr>
          <a:xfrm>
            <a:off x="1523999" y="1122363"/>
            <a:ext cx="10012491" cy="2817792"/>
          </a:xfrm>
        </p:spPr>
        <p:txBody>
          <a:bodyPr/>
          <a:lstStyle/>
          <a:p>
            <a:r>
              <a:rPr lang="en-US"/>
              <a:t>Introduction to Machine Learning</a:t>
            </a:r>
          </a:p>
        </p:txBody>
      </p:sp>
    </p:spTree>
    <p:extLst>
      <p:ext uri="{BB962C8B-B14F-4D97-AF65-F5344CB8AC3E}">
        <p14:creationId xmlns:p14="http://schemas.microsoft.com/office/powerpoint/2010/main" val="4128150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68EB-2B69-954D-8637-3F8E52B087F8}"/>
              </a:ext>
            </a:extLst>
          </p:cNvPr>
          <p:cNvSpPr>
            <a:spLocks noGrp="1"/>
          </p:cNvSpPr>
          <p:nvPr>
            <p:ph type="title"/>
          </p:nvPr>
        </p:nvSpPr>
        <p:spPr/>
        <p:txBody>
          <a:bodyPr/>
          <a:lstStyle/>
          <a:p>
            <a:r>
              <a:rPr lang="en-US"/>
              <a:t>Common Dimensionally Reduction Techniques</a:t>
            </a:r>
          </a:p>
        </p:txBody>
      </p:sp>
      <p:sp>
        <p:nvSpPr>
          <p:cNvPr id="3" name="Content Placeholder 2">
            <a:extLst>
              <a:ext uri="{FF2B5EF4-FFF2-40B4-BE49-F238E27FC236}">
                <a16:creationId xmlns:a16="http://schemas.microsoft.com/office/drawing/2014/main" id="{F4F347FE-0954-3C47-BFA8-406581460CA3}"/>
              </a:ext>
            </a:extLst>
          </p:cNvPr>
          <p:cNvSpPr>
            <a:spLocks noGrp="1"/>
          </p:cNvSpPr>
          <p:nvPr>
            <p:ph idx="1"/>
          </p:nvPr>
        </p:nvSpPr>
        <p:spPr/>
        <p:txBody>
          <a:bodyPr/>
          <a:lstStyle/>
          <a:p>
            <a:r>
              <a:rPr lang="en-US"/>
              <a:t>Principal Component Analysis</a:t>
            </a:r>
          </a:p>
          <a:p>
            <a:r>
              <a:rPr lang="en-US"/>
              <a:t>Factor Analysis</a:t>
            </a:r>
          </a:p>
          <a:p>
            <a:r>
              <a:rPr lang="en-US"/>
              <a:t>Non Negative Matrix Factorization</a:t>
            </a:r>
          </a:p>
          <a:p>
            <a:endParaRPr lang="en-US"/>
          </a:p>
        </p:txBody>
      </p:sp>
    </p:spTree>
    <p:extLst>
      <p:ext uri="{BB962C8B-B14F-4D97-AF65-F5344CB8AC3E}">
        <p14:creationId xmlns:p14="http://schemas.microsoft.com/office/powerpoint/2010/main" val="2790924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2311-63AE-544A-8675-9B3D273E6EBA}"/>
              </a:ext>
            </a:extLst>
          </p:cNvPr>
          <p:cNvSpPr>
            <a:spLocks noGrp="1"/>
          </p:cNvSpPr>
          <p:nvPr>
            <p:ph type="title"/>
          </p:nvPr>
        </p:nvSpPr>
        <p:spPr/>
        <p:txBody>
          <a:bodyPr/>
          <a:lstStyle/>
          <a:p>
            <a:r>
              <a:rPr lang="en-US"/>
              <a:t>Machine Learning</a:t>
            </a:r>
          </a:p>
        </p:txBody>
      </p:sp>
      <p:sp>
        <p:nvSpPr>
          <p:cNvPr id="3" name="Content Placeholder 2">
            <a:extLst>
              <a:ext uri="{FF2B5EF4-FFF2-40B4-BE49-F238E27FC236}">
                <a16:creationId xmlns:a16="http://schemas.microsoft.com/office/drawing/2014/main" id="{BC5C43A8-DD52-1B43-B92D-82247BE4037A}"/>
              </a:ext>
            </a:extLst>
          </p:cNvPr>
          <p:cNvSpPr>
            <a:spLocks noGrp="1"/>
          </p:cNvSpPr>
          <p:nvPr>
            <p:ph idx="1"/>
          </p:nvPr>
        </p:nvSpPr>
        <p:spPr>
          <a:xfrm>
            <a:off x="838200" y="1825625"/>
            <a:ext cx="10515600" cy="4351338"/>
          </a:xfrm>
        </p:spPr>
        <p:txBody>
          <a:bodyPr>
            <a:normAutofit fontScale="92500"/>
          </a:bodyPr>
          <a:lstStyle/>
          <a:p>
            <a:pPr marL="0" indent="0">
              <a:buNone/>
            </a:pPr>
            <a:r>
              <a:rPr lang="en-US" b="0" i="0">
                <a:solidFill>
                  <a:srgbClr val="000000"/>
                </a:solidFill>
                <a:effectLst/>
                <a:latin typeface="-apple-system"/>
              </a:rPr>
              <a:t>Machine learning is the practice of using algorithms to analyze data, learn from that data, and then make a determination or prediction about new data.</a:t>
            </a:r>
            <a:endParaRPr lang="en-US"/>
          </a:p>
          <a:p>
            <a:pPr marL="0" indent="0">
              <a:buNone/>
            </a:pPr>
            <a:endParaRPr lang="en-US"/>
          </a:p>
          <a:p>
            <a:pPr marL="0" indent="0">
              <a:buNone/>
            </a:pPr>
            <a:r>
              <a:rPr lang="en-US"/>
              <a:t>Machine Learning systems learn how to combine input to produce useful predictions on never-before-seen data.</a:t>
            </a:r>
          </a:p>
          <a:p>
            <a:pPr marL="0" indent="0">
              <a:buNone/>
            </a:pPr>
            <a:endParaRPr lang="en-US"/>
          </a:p>
          <a:p>
            <a:pPr marL="0" indent="0">
              <a:buNone/>
            </a:pPr>
            <a:r>
              <a:rPr lang="en-US"/>
              <a:t>Machine learning is a subset of artificial intelligence in the field of computer science that often uses statistical techniques to give computers the ability to “learn” with data, without being explicitly programmed.</a:t>
            </a:r>
          </a:p>
        </p:txBody>
      </p:sp>
    </p:spTree>
    <p:extLst>
      <p:ext uri="{BB962C8B-B14F-4D97-AF65-F5344CB8AC3E}">
        <p14:creationId xmlns:p14="http://schemas.microsoft.com/office/powerpoint/2010/main" val="4190546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2311-63AE-544A-8675-9B3D273E6EBA}"/>
              </a:ext>
            </a:extLst>
          </p:cNvPr>
          <p:cNvSpPr>
            <a:spLocks noGrp="1"/>
          </p:cNvSpPr>
          <p:nvPr>
            <p:ph type="title"/>
          </p:nvPr>
        </p:nvSpPr>
        <p:spPr/>
        <p:txBody>
          <a:bodyPr/>
          <a:lstStyle/>
          <a:p>
            <a:r>
              <a:rPr lang="en-US"/>
              <a:t>Machine Learning</a:t>
            </a:r>
          </a:p>
        </p:txBody>
      </p:sp>
      <p:sp>
        <p:nvSpPr>
          <p:cNvPr id="3" name="Content Placeholder 2">
            <a:extLst>
              <a:ext uri="{FF2B5EF4-FFF2-40B4-BE49-F238E27FC236}">
                <a16:creationId xmlns:a16="http://schemas.microsoft.com/office/drawing/2014/main" id="{BC5C43A8-DD52-1B43-B92D-82247BE4037A}"/>
              </a:ext>
            </a:extLst>
          </p:cNvPr>
          <p:cNvSpPr>
            <a:spLocks noGrp="1"/>
          </p:cNvSpPr>
          <p:nvPr>
            <p:ph idx="1"/>
          </p:nvPr>
        </p:nvSpPr>
        <p:spPr/>
        <p:txBody>
          <a:bodyPr/>
          <a:lstStyle/>
          <a:p>
            <a:pPr marL="0" indent="0">
              <a:buNone/>
            </a:pPr>
            <a:r>
              <a:rPr lang="en-US"/>
              <a:t>Machine Learning algorithms detect patterns and learn how to make predictions and recommendation by processing data and experiences, rather than explicit programming instruction. The algorithm also adapt in response to new data and experiences to improve efficiency over time.</a:t>
            </a:r>
          </a:p>
        </p:txBody>
      </p:sp>
    </p:spTree>
    <p:extLst>
      <p:ext uri="{BB962C8B-B14F-4D97-AF65-F5344CB8AC3E}">
        <p14:creationId xmlns:p14="http://schemas.microsoft.com/office/powerpoint/2010/main" val="1196877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F2E3E-A0BE-804D-96FF-E72AE11E0F77}"/>
              </a:ext>
            </a:extLst>
          </p:cNvPr>
          <p:cNvSpPr>
            <a:spLocks noGrp="1"/>
          </p:cNvSpPr>
          <p:nvPr>
            <p:ph type="title"/>
          </p:nvPr>
        </p:nvSpPr>
        <p:spPr/>
        <p:txBody>
          <a:bodyPr/>
          <a:lstStyle/>
          <a:p>
            <a:r>
              <a:rPr lang="en-US"/>
              <a:t>Data Classification</a:t>
            </a:r>
          </a:p>
        </p:txBody>
      </p:sp>
      <p:sp>
        <p:nvSpPr>
          <p:cNvPr id="3" name="Content Placeholder 2">
            <a:extLst>
              <a:ext uri="{FF2B5EF4-FFF2-40B4-BE49-F238E27FC236}">
                <a16:creationId xmlns:a16="http://schemas.microsoft.com/office/drawing/2014/main" id="{3A73FCBB-0DDF-A146-9ACE-17299673DEC1}"/>
              </a:ext>
            </a:extLst>
          </p:cNvPr>
          <p:cNvSpPr>
            <a:spLocks noGrp="1"/>
          </p:cNvSpPr>
          <p:nvPr>
            <p:ph idx="1"/>
          </p:nvPr>
        </p:nvSpPr>
        <p:spPr>
          <a:xfrm>
            <a:off x="838200" y="1690688"/>
            <a:ext cx="10331489" cy="4351338"/>
          </a:xfrm>
        </p:spPr>
        <p:txBody>
          <a:bodyPr/>
          <a:lstStyle/>
          <a:p>
            <a:pPr marL="0" indent="0">
              <a:buNone/>
            </a:pPr>
            <a:r>
              <a:rPr lang="en-US"/>
              <a:t>Structured vs Unstructured</a:t>
            </a:r>
          </a:p>
          <a:p>
            <a:pPr marL="0" indent="0">
              <a:buNone/>
            </a:pPr>
            <a:r>
              <a:rPr lang="en-US"/>
              <a:t>Cross sectional vs Time Series</a:t>
            </a:r>
          </a:p>
          <a:p>
            <a:pPr marL="0" indent="0">
              <a:buNone/>
            </a:pPr>
            <a:r>
              <a:rPr lang="en-US"/>
              <a:t>Continuous vs Discrete</a:t>
            </a:r>
          </a:p>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1987932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3726-F1CA-DC4F-BC63-F0D8A4C7BE7B}"/>
              </a:ext>
            </a:extLst>
          </p:cNvPr>
          <p:cNvSpPr>
            <a:spLocks noGrp="1"/>
          </p:cNvSpPr>
          <p:nvPr>
            <p:ph type="title"/>
          </p:nvPr>
        </p:nvSpPr>
        <p:spPr/>
        <p:txBody>
          <a:bodyPr/>
          <a:lstStyle/>
          <a:p>
            <a:r>
              <a:rPr lang="en-US"/>
              <a:t>Why we should learn?</a:t>
            </a:r>
          </a:p>
        </p:txBody>
      </p:sp>
      <p:sp>
        <p:nvSpPr>
          <p:cNvPr id="3" name="Content Placeholder 2">
            <a:extLst>
              <a:ext uri="{FF2B5EF4-FFF2-40B4-BE49-F238E27FC236}">
                <a16:creationId xmlns:a16="http://schemas.microsoft.com/office/drawing/2014/main" id="{B98CC623-6BFA-B045-B264-75945D08A1CC}"/>
              </a:ext>
            </a:extLst>
          </p:cNvPr>
          <p:cNvSpPr>
            <a:spLocks noGrp="1"/>
          </p:cNvSpPr>
          <p:nvPr>
            <p:ph idx="1"/>
          </p:nvPr>
        </p:nvSpPr>
        <p:spPr/>
        <p:txBody>
          <a:bodyPr/>
          <a:lstStyle/>
          <a:p>
            <a:pPr marL="514350" indent="-514350">
              <a:buAutoNum type="arabicPeriod"/>
            </a:pPr>
            <a:r>
              <a:rPr lang="en-US"/>
              <a:t>Reduces the time in programming.</a:t>
            </a:r>
          </a:p>
          <a:p>
            <a:pPr marL="514350" indent="-514350">
              <a:buAutoNum type="arabicPeriod"/>
            </a:pPr>
            <a:r>
              <a:rPr lang="en-US"/>
              <a:t>Better for specific group of people.</a:t>
            </a:r>
          </a:p>
          <a:p>
            <a:pPr marL="514350" indent="-514350">
              <a:buAutoNum type="arabicPeriod"/>
            </a:pPr>
            <a:r>
              <a:rPr lang="en-US"/>
              <a:t>Solve problems which are not known for programmer.</a:t>
            </a:r>
          </a:p>
          <a:p>
            <a:pPr marL="514350" indent="-514350">
              <a:buAutoNum type="arabicPeriod"/>
            </a:pPr>
            <a:r>
              <a:rPr lang="en-US"/>
              <a:t>Especially focus from mathematical science to natural science.</a:t>
            </a:r>
          </a:p>
        </p:txBody>
      </p:sp>
    </p:spTree>
    <p:extLst>
      <p:ext uri="{BB962C8B-B14F-4D97-AF65-F5344CB8AC3E}">
        <p14:creationId xmlns:p14="http://schemas.microsoft.com/office/powerpoint/2010/main" val="1648515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CC31-534C-AC4F-A4D6-957271FF3426}"/>
              </a:ext>
            </a:extLst>
          </p:cNvPr>
          <p:cNvSpPr>
            <a:spLocks noGrp="1"/>
          </p:cNvSpPr>
          <p:nvPr>
            <p:ph type="title"/>
          </p:nvPr>
        </p:nvSpPr>
        <p:spPr/>
        <p:txBody>
          <a:bodyPr/>
          <a:lstStyle/>
          <a:p>
            <a:r>
              <a:rPr lang="en-US"/>
              <a:t>Terminology</a:t>
            </a:r>
          </a:p>
        </p:txBody>
      </p:sp>
      <p:sp>
        <p:nvSpPr>
          <p:cNvPr id="3" name="Content Placeholder 2">
            <a:extLst>
              <a:ext uri="{FF2B5EF4-FFF2-40B4-BE49-F238E27FC236}">
                <a16:creationId xmlns:a16="http://schemas.microsoft.com/office/drawing/2014/main" id="{25C2F218-94A4-1240-8839-15817829DE87}"/>
              </a:ext>
            </a:extLst>
          </p:cNvPr>
          <p:cNvSpPr>
            <a:spLocks noGrp="1"/>
          </p:cNvSpPr>
          <p:nvPr>
            <p:ph idx="1"/>
          </p:nvPr>
        </p:nvSpPr>
        <p:spPr/>
        <p:txBody>
          <a:bodyPr/>
          <a:lstStyle/>
          <a:p>
            <a:r>
              <a:rPr lang="en-US"/>
              <a:t>Label: A label is the thing we‘re predicting - </a:t>
            </a:r>
          </a:p>
          <a:p>
            <a:r>
              <a:rPr lang="en-US"/>
              <a:t>Feature:</a:t>
            </a:r>
          </a:p>
          <a:p>
            <a:r>
              <a:rPr lang="en-US"/>
              <a:t>Labeled Example:</a:t>
            </a:r>
          </a:p>
          <a:p>
            <a:r>
              <a:rPr lang="en-US"/>
              <a:t>Unlabeled Example:</a:t>
            </a:r>
          </a:p>
          <a:p>
            <a:r>
              <a:rPr lang="en-US"/>
              <a:t>Model: Training , Inference</a:t>
            </a:r>
          </a:p>
          <a:p>
            <a:r>
              <a:rPr lang="en-US"/>
              <a:t>Regression: A regression model predicts continuous values.</a:t>
            </a:r>
          </a:p>
          <a:p>
            <a:r>
              <a:rPr lang="en-US"/>
              <a:t>Classification: A classification model predicts discrete values.</a:t>
            </a:r>
          </a:p>
          <a:p>
            <a:endParaRPr lang="en-US"/>
          </a:p>
        </p:txBody>
      </p:sp>
    </p:spTree>
    <p:extLst>
      <p:ext uri="{BB962C8B-B14F-4D97-AF65-F5344CB8AC3E}">
        <p14:creationId xmlns:p14="http://schemas.microsoft.com/office/powerpoint/2010/main" val="3575290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0C139-C9A2-9E49-AB08-7795EE50C0E8}"/>
              </a:ext>
            </a:extLst>
          </p:cNvPr>
          <p:cNvSpPr>
            <a:spLocks noGrp="1"/>
          </p:cNvSpPr>
          <p:nvPr>
            <p:ph type="title"/>
          </p:nvPr>
        </p:nvSpPr>
        <p:spPr/>
        <p:txBody>
          <a:bodyPr/>
          <a:lstStyle/>
          <a:p>
            <a:r>
              <a:rPr lang="en-US"/>
              <a:t>Machine Learning Unsupervised Techniques</a:t>
            </a:r>
          </a:p>
        </p:txBody>
      </p:sp>
      <p:sp>
        <p:nvSpPr>
          <p:cNvPr id="3" name="Content Placeholder 2">
            <a:extLst>
              <a:ext uri="{FF2B5EF4-FFF2-40B4-BE49-F238E27FC236}">
                <a16:creationId xmlns:a16="http://schemas.microsoft.com/office/drawing/2014/main" id="{BFE86AFF-CB94-9E4F-92DA-02E7FD1BD665}"/>
              </a:ext>
            </a:extLst>
          </p:cNvPr>
          <p:cNvSpPr>
            <a:spLocks noGrp="1"/>
          </p:cNvSpPr>
          <p:nvPr>
            <p:ph idx="1"/>
          </p:nvPr>
        </p:nvSpPr>
        <p:spPr>
          <a:xfrm>
            <a:off x="838200" y="1489539"/>
            <a:ext cx="10515600" cy="4351338"/>
          </a:xfrm>
        </p:spPr>
        <p:txBody>
          <a:bodyPr/>
          <a:lstStyle/>
          <a:p>
            <a:r>
              <a:rPr lang="en-US"/>
              <a:t>Hard Clustering: Each data point belongs to only one cluster.</a:t>
            </a:r>
          </a:p>
          <a:p>
            <a:r>
              <a:rPr lang="en-US"/>
              <a:t>Soft Clustering:  Data Point can belong to more than one cluster.</a:t>
            </a:r>
          </a:p>
        </p:txBody>
      </p:sp>
    </p:spTree>
    <p:extLst>
      <p:ext uri="{BB962C8B-B14F-4D97-AF65-F5344CB8AC3E}">
        <p14:creationId xmlns:p14="http://schemas.microsoft.com/office/powerpoint/2010/main" val="227724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34851-D42D-9749-B5A3-C6F80ACDDB9A}"/>
              </a:ext>
            </a:extLst>
          </p:cNvPr>
          <p:cNvSpPr>
            <a:spLocks noGrp="1"/>
          </p:cNvSpPr>
          <p:nvPr>
            <p:ph type="title"/>
          </p:nvPr>
        </p:nvSpPr>
        <p:spPr/>
        <p:txBody>
          <a:bodyPr/>
          <a:lstStyle/>
          <a:p>
            <a:r>
              <a:rPr lang="en-US"/>
              <a:t>Hard Clustering Algorithms</a:t>
            </a:r>
          </a:p>
        </p:txBody>
      </p:sp>
      <p:sp>
        <p:nvSpPr>
          <p:cNvPr id="3" name="Content Placeholder 2">
            <a:extLst>
              <a:ext uri="{FF2B5EF4-FFF2-40B4-BE49-F238E27FC236}">
                <a16:creationId xmlns:a16="http://schemas.microsoft.com/office/drawing/2014/main" id="{707B2978-CB24-9747-86FB-9CE945F98039}"/>
              </a:ext>
            </a:extLst>
          </p:cNvPr>
          <p:cNvSpPr>
            <a:spLocks noGrp="1"/>
          </p:cNvSpPr>
          <p:nvPr>
            <p:ph idx="1"/>
          </p:nvPr>
        </p:nvSpPr>
        <p:spPr/>
        <p:txBody>
          <a:bodyPr/>
          <a:lstStyle/>
          <a:p>
            <a:r>
              <a:rPr lang="en-US"/>
              <a:t>KMeans</a:t>
            </a:r>
          </a:p>
          <a:p>
            <a:r>
              <a:rPr lang="en-US"/>
              <a:t>Kmediods</a:t>
            </a:r>
          </a:p>
          <a:p>
            <a:r>
              <a:rPr lang="en-US"/>
              <a:t>Hierarchical Clustering</a:t>
            </a:r>
          </a:p>
          <a:p>
            <a:r>
              <a:rPr lang="en-US"/>
              <a:t>Self Organizing Map</a:t>
            </a:r>
          </a:p>
        </p:txBody>
      </p:sp>
    </p:spTree>
    <p:extLst>
      <p:ext uri="{BB962C8B-B14F-4D97-AF65-F5344CB8AC3E}">
        <p14:creationId xmlns:p14="http://schemas.microsoft.com/office/powerpoint/2010/main" val="674330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9329E-7BBA-524C-ABCD-823EB1FAC4FE}"/>
              </a:ext>
            </a:extLst>
          </p:cNvPr>
          <p:cNvSpPr>
            <a:spLocks noGrp="1"/>
          </p:cNvSpPr>
          <p:nvPr>
            <p:ph type="title"/>
          </p:nvPr>
        </p:nvSpPr>
        <p:spPr/>
        <p:txBody>
          <a:bodyPr/>
          <a:lstStyle/>
          <a:p>
            <a:r>
              <a:rPr lang="en-US"/>
              <a:t>Soft Clustering Algorithms</a:t>
            </a:r>
          </a:p>
        </p:txBody>
      </p:sp>
      <p:sp>
        <p:nvSpPr>
          <p:cNvPr id="3" name="Content Placeholder 2">
            <a:extLst>
              <a:ext uri="{FF2B5EF4-FFF2-40B4-BE49-F238E27FC236}">
                <a16:creationId xmlns:a16="http://schemas.microsoft.com/office/drawing/2014/main" id="{22EA5E0F-6D01-5247-A78C-47FB602D2C65}"/>
              </a:ext>
            </a:extLst>
          </p:cNvPr>
          <p:cNvSpPr>
            <a:spLocks noGrp="1"/>
          </p:cNvSpPr>
          <p:nvPr>
            <p:ph idx="1"/>
          </p:nvPr>
        </p:nvSpPr>
        <p:spPr/>
        <p:txBody>
          <a:bodyPr/>
          <a:lstStyle/>
          <a:p>
            <a:r>
              <a:rPr lang="en-US"/>
              <a:t>Fuzzy C-Means</a:t>
            </a:r>
          </a:p>
          <a:p>
            <a:r>
              <a:rPr lang="en-US"/>
              <a:t>Gaussian Mixture Model</a:t>
            </a:r>
          </a:p>
          <a:p>
            <a:endParaRPr lang="en-US"/>
          </a:p>
        </p:txBody>
      </p:sp>
    </p:spTree>
    <p:extLst>
      <p:ext uri="{BB962C8B-B14F-4D97-AF65-F5344CB8AC3E}">
        <p14:creationId xmlns:p14="http://schemas.microsoft.com/office/powerpoint/2010/main" val="1877527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Introduction to Machine Learning</vt:lpstr>
      <vt:lpstr>Machine Learning</vt:lpstr>
      <vt:lpstr>Machine Learning</vt:lpstr>
      <vt:lpstr>Data Classification</vt:lpstr>
      <vt:lpstr>Why we should learn?</vt:lpstr>
      <vt:lpstr>Terminology</vt:lpstr>
      <vt:lpstr>Machine Learning Unsupervised Techniques</vt:lpstr>
      <vt:lpstr>Hard Clustering Algorithms</vt:lpstr>
      <vt:lpstr>Soft Clustering Algorithms</vt:lpstr>
      <vt:lpstr>Common Dimensionally Reduction 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Anil Kumar Uppu</dc:creator>
  <cp:lastModifiedBy>Anil Kumar Uppu</cp:lastModifiedBy>
  <cp:revision>4</cp:revision>
  <dcterms:created xsi:type="dcterms:W3CDTF">2019-04-02T11:51:02Z</dcterms:created>
  <dcterms:modified xsi:type="dcterms:W3CDTF">2019-04-08T12:25:11Z</dcterms:modified>
</cp:coreProperties>
</file>