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9" r:id="rId4"/>
    <p:sldId id="257" r:id="rId5"/>
    <p:sldId id="262" r:id="rId6"/>
    <p:sldId id="269" r:id="rId7"/>
    <p:sldId id="261" r:id="rId8"/>
    <p:sldId id="264" r:id="rId9"/>
    <p:sldId id="265" r:id="rId10"/>
    <p:sldId id="266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850DA-EC50-40ED-978C-6E650412EB12}" v="28" dt="2020-01-27T10:07:41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umar" userId="f29a5752-9f06-4634-9748-d9e051f3c9e0" providerId="ADAL" clId="{CD4850DA-EC50-40ED-978C-6E650412EB12}"/>
    <pc:docChg chg="custSel modSld">
      <pc:chgData name="Anil Kumar" userId="f29a5752-9f06-4634-9748-d9e051f3c9e0" providerId="ADAL" clId="{CD4850DA-EC50-40ED-978C-6E650412EB12}" dt="2020-01-27T10:08:32.009" v="243" actId="14100"/>
      <pc:docMkLst>
        <pc:docMk/>
      </pc:docMkLst>
      <pc:sldChg chg="addSp delSp modSp">
        <pc:chgData name="Anil Kumar" userId="f29a5752-9f06-4634-9748-d9e051f3c9e0" providerId="ADAL" clId="{CD4850DA-EC50-40ED-978C-6E650412EB12}" dt="2020-01-27T10:08:32.009" v="243" actId="14100"/>
        <pc:sldMkLst>
          <pc:docMk/>
          <pc:sldMk cId="3238884690" sldId="259"/>
        </pc:sldMkLst>
        <pc:spChg chg="del mod">
          <ac:chgData name="Anil Kumar" userId="f29a5752-9f06-4634-9748-d9e051f3c9e0" providerId="ADAL" clId="{CD4850DA-EC50-40ED-978C-6E650412EB12}" dt="2020-01-27T09:56:13.344" v="4" actId="478"/>
          <ac:spMkLst>
            <pc:docMk/>
            <pc:sldMk cId="3238884690" sldId="259"/>
            <ac:spMk id="3" creationId="{4662D621-158F-47FF-8683-C10579F6AAA9}"/>
          </ac:spMkLst>
        </pc:spChg>
        <pc:spChg chg="add mod">
          <ac:chgData name="Anil Kumar" userId="f29a5752-9f06-4634-9748-d9e051f3c9e0" providerId="ADAL" clId="{CD4850DA-EC50-40ED-978C-6E650412EB12}" dt="2020-01-27T09:56:23.074" v="8" actId="1076"/>
          <ac:spMkLst>
            <pc:docMk/>
            <pc:sldMk cId="3238884690" sldId="259"/>
            <ac:spMk id="7" creationId="{509829B7-A692-4263-89AF-5FF220CA2EFB}"/>
          </ac:spMkLst>
        </pc:spChg>
        <pc:spChg chg="add mod">
          <ac:chgData name="Anil Kumar" userId="f29a5752-9f06-4634-9748-d9e051f3c9e0" providerId="ADAL" clId="{CD4850DA-EC50-40ED-978C-6E650412EB12}" dt="2020-01-27T09:56:58.946" v="44" actId="1076"/>
          <ac:spMkLst>
            <pc:docMk/>
            <pc:sldMk cId="3238884690" sldId="259"/>
            <ac:spMk id="16" creationId="{77193913-2A90-468E-9534-4137567B2BDA}"/>
          </ac:spMkLst>
        </pc:spChg>
        <pc:spChg chg="add mod">
          <ac:chgData name="Anil Kumar" userId="f29a5752-9f06-4634-9748-d9e051f3c9e0" providerId="ADAL" clId="{CD4850DA-EC50-40ED-978C-6E650412EB12}" dt="2020-01-27T09:57:03.473" v="47" actId="20577"/>
          <ac:spMkLst>
            <pc:docMk/>
            <pc:sldMk cId="3238884690" sldId="259"/>
            <ac:spMk id="17" creationId="{A57E6F34-EF77-458D-A8F9-2204634562EC}"/>
          </ac:spMkLst>
        </pc:spChg>
        <pc:spChg chg="add mod">
          <ac:chgData name="Anil Kumar" userId="f29a5752-9f06-4634-9748-d9e051f3c9e0" providerId="ADAL" clId="{CD4850DA-EC50-40ED-978C-6E650412EB12}" dt="2020-01-27T09:57:08.847" v="50" actId="20577"/>
          <ac:spMkLst>
            <pc:docMk/>
            <pc:sldMk cId="3238884690" sldId="259"/>
            <ac:spMk id="18" creationId="{46E2920E-9437-4B40-ADC5-60974EB2B4A2}"/>
          </ac:spMkLst>
        </pc:spChg>
        <pc:spChg chg="add mod">
          <ac:chgData name="Anil Kumar" userId="f29a5752-9f06-4634-9748-d9e051f3c9e0" providerId="ADAL" clId="{CD4850DA-EC50-40ED-978C-6E650412EB12}" dt="2020-01-27T09:57:16.760" v="54" actId="20577"/>
          <ac:spMkLst>
            <pc:docMk/>
            <pc:sldMk cId="3238884690" sldId="259"/>
            <ac:spMk id="19" creationId="{8D2D31B7-99AC-41D7-8ABC-6498916C40C3}"/>
          </ac:spMkLst>
        </pc:spChg>
        <pc:spChg chg="add mod">
          <ac:chgData name="Anil Kumar" userId="f29a5752-9f06-4634-9748-d9e051f3c9e0" providerId="ADAL" clId="{CD4850DA-EC50-40ED-978C-6E650412EB12}" dt="2020-01-27T10:08:32.009" v="243" actId="14100"/>
          <ac:spMkLst>
            <pc:docMk/>
            <pc:sldMk cId="3238884690" sldId="259"/>
            <ac:spMk id="20" creationId="{5E3E252A-9762-4021-8B61-D8D1D627C247}"/>
          </ac:spMkLst>
        </pc:spChg>
        <pc:spChg chg="add mod">
          <ac:chgData name="Anil Kumar" userId="f29a5752-9f06-4634-9748-d9e051f3c9e0" providerId="ADAL" clId="{CD4850DA-EC50-40ED-978C-6E650412EB12}" dt="2020-01-27T10:08:23.760" v="242" actId="20577"/>
          <ac:spMkLst>
            <pc:docMk/>
            <pc:sldMk cId="3238884690" sldId="259"/>
            <ac:spMk id="22" creationId="{B32DB2C7-5C4E-4DB7-B697-AB9F1F80880D}"/>
          </ac:spMkLst>
        </pc:spChg>
        <pc:picChg chg="add mod">
          <ac:chgData name="Anil Kumar" userId="f29a5752-9f06-4634-9748-d9e051f3c9e0" providerId="ADAL" clId="{CD4850DA-EC50-40ED-978C-6E650412EB12}" dt="2020-01-27T09:57:18.395" v="55" actId="1076"/>
          <ac:picMkLst>
            <pc:docMk/>
            <pc:sldMk cId="3238884690" sldId="259"/>
            <ac:picMk id="4" creationId="{D3422558-BC58-4C15-B251-C51DB9554941}"/>
          </ac:picMkLst>
        </pc:picChg>
        <pc:picChg chg="add mod">
          <ac:chgData name="Anil Kumar" userId="f29a5752-9f06-4634-9748-d9e051f3c9e0" providerId="ADAL" clId="{CD4850DA-EC50-40ED-978C-6E650412EB12}" dt="2020-01-27T09:56:23.074" v="8" actId="1076"/>
          <ac:picMkLst>
            <pc:docMk/>
            <pc:sldMk cId="3238884690" sldId="259"/>
            <ac:picMk id="6" creationId="{E1B9631A-0D59-4288-8C8B-E0C7B03FE23A}"/>
          </ac:picMkLst>
        </pc:picChg>
        <pc:cxnChg chg="add mod">
          <ac:chgData name="Anil Kumar" userId="f29a5752-9f06-4634-9748-d9e051f3c9e0" providerId="ADAL" clId="{CD4850DA-EC50-40ED-978C-6E650412EB12}" dt="2020-01-27T09:56:27.340" v="10" actId="11529"/>
          <ac:cxnSpMkLst>
            <pc:docMk/>
            <pc:sldMk cId="3238884690" sldId="259"/>
            <ac:cxnSpMk id="8" creationId="{C7D7AE46-3F72-4AA4-8B24-15E8688D99EC}"/>
          </ac:cxnSpMkLst>
        </pc:cxnChg>
        <pc:cxnChg chg="add mod">
          <ac:chgData name="Anil Kumar" userId="f29a5752-9f06-4634-9748-d9e051f3c9e0" providerId="ADAL" clId="{CD4850DA-EC50-40ED-978C-6E650412EB12}" dt="2020-01-27T09:56:31.379" v="12" actId="14100"/>
          <ac:cxnSpMkLst>
            <pc:docMk/>
            <pc:sldMk cId="3238884690" sldId="259"/>
            <ac:cxnSpMk id="10" creationId="{D11F149C-EB64-4652-921A-E8B889B6F6EF}"/>
          </ac:cxnSpMkLst>
        </pc:cxnChg>
        <pc:cxnChg chg="add mod">
          <ac:chgData name="Anil Kumar" userId="f29a5752-9f06-4634-9748-d9e051f3c9e0" providerId="ADAL" clId="{CD4850DA-EC50-40ED-978C-6E650412EB12}" dt="2020-01-27T09:56:34.378" v="13" actId="11529"/>
          <ac:cxnSpMkLst>
            <pc:docMk/>
            <pc:sldMk cId="3238884690" sldId="259"/>
            <ac:cxnSpMk id="13" creationId="{DC0E376C-4F97-4BCC-8373-EEDC6CA0AB72}"/>
          </ac:cxnSpMkLst>
        </pc:cxnChg>
        <pc:cxnChg chg="add mod">
          <ac:chgData name="Anil Kumar" userId="f29a5752-9f06-4634-9748-d9e051f3c9e0" providerId="ADAL" clId="{CD4850DA-EC50-40ED-978C-6E650412EB12}" dt="2020-01-27T09:56:36.570" v="14" actId="11529"/>
          <ac:cxnSpMkLst>
            <pc:docMk/>
            <pc:sldMk cId="3238884690" sldId="259"/>
            <ac:cxnSpMk id="15" creationId="{02FA69B8-3F39-4E55-AB7F-6A1CCF351CD0}"/>
          </ac:cxnSpMkLst>
        </pc:cxnChg>
        <pc:cxnChg chg="add mod">
          <ac:chgData name="Anil Kumar" userId="f29a5752-9f06-4634-9748-d9e051f3c9e0" providerId="ADAL" clId="{CD4850DA-EC50-40ED-978C-6E650412EB12}" dt="2020-01-27T09:57:21.634" v="56" actId="11529"/>
          <ac:cxnSpMkLst>
            <pc:docMk/>
            <pc:sldMk cId="3238884690" sldId="259"/>
            <ac:cxnSpMk id="21" creationId="{4EB89362-EBF8-4AB4-B4D9-337E34170A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6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8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10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1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2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1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8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0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8491652" y="0"/>
            <a:ext cx="37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Time Location tracking by REDIS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02643-4827-4F33-94DF-E8A68AB94A7A}"/>
              </a:ext>
            </a:extLst>
          </p:cNvPr>
          <p:cNvSpPr txBox="1"/>
          <p:nvPr/>
        </p:nvSpPr>
        <p:spPr>
          <a:xfrm>
            <a:off x="31253" y="51078"/>
            <a:ext cx="5616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Master – Slave replication ( Scaling for High </a:t>
            </a:r>
            <a:r>
              <a:rPr lang="en-GB" sz="1400" dirty="0" err="1"/>
              <a:t>Avilability</a:t>
            </a:r>
            <a:r>
              <a:rPr lang="en-GB" sz="1400" dirty="0"/>
              <a:t>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Handling streaming Data from different sources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Using hash data type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6155FB-B694-43A9-BE56-D348AE12F044}"/>
              </a:ext>
            </a:extLst>
          </p:cNvPr>
          <p:cNvGrpSpPr/>
          <p:nvPr/>
        </p:nvGrpSpPr>
        <p:grpSpPr>
          <a:xfrm>
            <a:off x="510647" y="449017"/>
            <a:ext cx="10699832" cy="6479579"/>
            <a:chOff x="626057" y="422384"/>
            <a:chExt cx="10699832" cy="6479579"/>
          </a:xfrm>
        </p:grpSpPr>
        <p:pic>
          <p:nvPicPr>
            <p:cNvPr id="1026" name="Picture 2" descr="Image result for python">
              <a:extLst>
                <a:ext uri="{FF2B5EF4-FFF2-40B4-BE49-F238E27FC236}">
                  <a16:creationId xmlns:a16="http://schemas.microsoft.com/office/drawing/2014/main" id="{170873FE-5465-47C9-8C6C-F11C91C6C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799" y="1751635"/>
              <a:ext cx="701337" cy="70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43D43-7A06-4CAB-B995-1C499055507C}"/>
                </a:ext>
              </a:extLst>
            </p:cNvPr>
            <p:cNvSpPr txBox="1"/>
            <p:nvPr/>
          </p:nvSpPr>
          <p:spPr>
            <a:xfrm>
              <a:off x="721040" y="2506351"/>
              <a:ext cx="1451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US Streaming Data Producer</a:t>
              </a:r>
            </a:p>
          </p:txBody>
        </p:sp>
        <p:pic>
          <p:nvPicPr>
            <p:cNvPr id="1028" name="Picture 4" descr="Image result for R">
              <a:extLst>
                <a:ext uri="{FF2B5EF4-FFF2-40B4-BE49-F238E27FC236}">
                  <a16:creationId xmlns:a16="http://schemas.microsoft.com/office/drawing/2014/main" id="{593FEA52-F51C-4C4E-AD3A-D468E2E50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734" y="3105658"/>
              <a:ext cx="701337" cy="543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6C067C-2738-4BC1-8CB3-AD4146E96D6A}"/>
                </a:ext>
              </a:extLst>
            </p:cNvPr>
            <p:cNvSpPr txBox="1"/>
            <p:nvPr/>
          </p:nvSpPr>
          <p:spPr>
            <a:xfrm>
              <a:off x="626057" y="3649213"/>
              <a:ext cx="16643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Germany Streaming Data Producer</a:t>
              </a:r>
            </a:p>
          </p:txBody>
        </p:sp>
        <p:pic>
          <p:nvPicPr>
            <p:cNvPr id="1030" name="Picture 6" descr="Image result for java">
              <a:extLst>
                <a:ext uri="{FF2B5EF4-FFF2-40B4-BE49-F238E27FC236}">
                  <a16:creationId xmlns:a16="http://schemas.microsoft.com/office/drawing/2014/main" id="{3B60C45A-2501-4FFA-9CB4-190B53DCA8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6" t="13136" r="37416" b="12856"/>
            <a:stretch/>
          </p:blipFill>
          <p:spPr bwMode="auto">
            <a:xfrm>
              <a:off x="1137799" y="4465913"/>
              <a:ext cx="606293" cy="100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51753A-F0A1-4429-86FD-3FB344F33F35}"/>
                </a:ext>
              </a:extLst>
            </p:cNvPr>
            <p:cNvSpPr txBox="1"/>
            <p:nvPr/>
          </p:nvSpPr>
          <p:spPr>
            <a:xfrm>
              <a:off x="665825" y="5598604"/>
              <a:ext cx="1544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India Streaming Data Producer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E14458-2DAC-49D0-9976-C6B0FC043809}"/>
                </a:ext>
              </a:extLst>
            </p:cNvPr>
            <p:cNvSpPr txBox="1"/>
            <p:nvPr/>
          </p:nvSpPr>
          <p:spPr>
            <a:xfrm rot="1340889">
              <a:off x="1853955" y="2558066"/>
              <a:ext cx="2963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0100110101111010100001001001110010001011110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C77AC6-40E7-4973-8456-2F7E6E2E5C6F}"/>
                </a:ext>
              </a:extLst>
            </p:cNvPr>
            <p:cNvSpPr txBox="1"/>
            <p:nvPr/>
          </p:nvSpPr>
          <p:spPr>
            <a:xfrm rot="20067647">
              <a:off x="1771139" y="4165666"/>
              <a:ext cx="3079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010011010111101010000100100111001000101101110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BF0AFE-1A08-414A-A1AA-264741C30F53}"/>
                </a:ext>
              </a:extLst>
            </p:cNvPr>
            <p:cNvSpPr txBox="1"/>
            <p:nvPr/>
          </p:nvSpPr>
          <p:spPr>
            <a:xfrm>
              <a:off x="1759014" y="3316601"/>
              <a:ext cx="2951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0100110101111010100001001001110010001011110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F900F8-1BA9-47E0-A2E6-2DD2A54BE5CC}"/>
                </a:ext>
              </a:extLst>
            </p:cNvPr>
            <p:cNvGrpSpPr/>
            <p:nvPr/>
          </p:nvGrpSpPr>
          <p:grpSpPr>
            <a:xfrm>
              <a:off x="4598445" y="454022"/>
              <a:ext cx="3438710" cy="5949955"/>
              <a:chOff x="4212977" y="531930"/>
              <a:chExt cx="3438710" cy="594995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47F98C8-8FA3-4FF8-B195-BC74F2594790}"/>
                  </a:ext>
                </a:extLst>
              </p:cNvPr>
              <p:cNvGrpSpPr/>
              <p:nvPr/>
            </p:nvGrpSpPr>
            <p:grpSpPr>
              <a:xfrm>
                <a:off x="4212977" y="2668743"/>
                <a:ext cx="1111073" cy="1412321"/>
                <a:chOff x="4141955" y="2265998"/>
                <a:chExt cx="1111073" cy="141232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810CE3E-9E27-491A-AFDB-F0199CA9B3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0158" y="2727663"/>
                  <a:ext cx="701337" cy="701337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70F2116-1397-41A6-BCCB-D87B89B27438}"/>
                    </a:ext>
                  </a:extLst>
                </p:cNvPr>
                <p:cNvSpPr/>
                <p:nvPr/>
              </p:nvSpPr>
              <p:spPr>
                <a:xfrm>
                  <a:off x="4141955" y="2265998"/>
                  <a:ext cx="11110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Master Server </a:t>
                  </a:r>
                </a:p>
                <a:p>
                  <a:r>
                    <a:rPr lang="en-GB" sz="1200" dirty="0"/>
                    <a:t>Port :</a:t>
                  </a:r>
                  <a:r>
                    <a:rPr lang="en-GB" sz="1200" dirty="0">
                      <a:solidFill>
                        <a:srgbClr val="00B050"/>
                      </a:solidFill>
                    </a:rPr>
                    <a:t>6379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BE939FB-9CB0-4FB0-96C8-D975EC10B166}"/>
                    </a:ext>
                  </a:extLst>
                </p:cNvPr>
                <p:cNvSpPr/>
                <p:nvPr/>
              </p:nvSpPr>
              <p:spPr>
                <a:xfrm>
                  <a:off x="4219269" y="3401320"/>
                  <a:ext cx="86927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Write only</a:t>
                  </a:r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58CB86-D62C-44CC-AE85-0237D6F36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885" y="3420731"/>
                <a:ext cx="6151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3BF667-4A87-4C84-9C0F-928E7B043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996" y="1358284"/>
                <a:ext cx="16276" cy="457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D95ADD-5A7A-4B17-8C2B-BC98CB505CBD}"/>
                  </a:ext>
                </a:extLst>
              </p:cNvPr>
              <p:cNvCxnSpPr/>
              <p:nvPr/>
            </p:nvCxnSpPr>
            <p:spPr>
              <a:xfrm>
                <a:off x="5822272" y="1358284"/>
                <a:ext cx="8611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193A70-38CA-47BF-A671-643DFEC19BC7}"/>
                  </a:ext>
                </a:extLst>
              </p:cNvPr>
              <p:cNvCxnSpPr/>
              <p:nvPr/>
            </p:nvCxnSpPr>
            <p:spPr>
              <a:xfrm>
                <a:off x="5822272" y="3413333"/>
                <a:ext cx="8611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B256F10-07B4-4D97-A72D-9D39DA2D1ED2}"/>
                  </a:ext>
                </a:extLst>
              </p:cNvPr>
              <p:cNvCxnSpPr/>
              <p:nvPr/>
            </p:nvCxnSpPr>
            <p:spPr>
              <a:xfrm>
                <a:off x="5822272" y="5927193"/>
                <a:ext cx="8611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8592EB0-65EC-4EA6-908E-73C8CC645771}"/>
                  </a:ext>
                </a:extLst>
              </p:cNvPr>
              <p:cNvGrpSpPr/>
              <p:nvPr/>
            </p:nvGrpSpPr>
            <p:grpSpPr>
              <a:xfrm>
                <a:off x="6699682" y="531930"/>
                <a:ext cx="952005" cy="1429613"/>
                <a:chOff x="4141955" y="2265998"/>
                <a:chExt cx="952005" cy="1429613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1387BEF8-B7F6-4527-959E-3BA6635797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0158" y="2727663"/>
                  <a:ext cx="701337" cy="701337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3D3B51-07AE-4263-8C20-6000AB22A640}"/>
                    </a:ext>
                  </a:extLst>
                </p:cNvPr>
                <p:cNvSpPr/>
                <p:nvPr/>
              </p:nvSpPr>
              <p:spPr>
                <a:xfrm>
                  <a:off x="4141955" y="2265998"/>
                  <a:ext cx="8443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200" dirty="0"/>
                    <a:t>Slave-1 </a:t>
                  </a:r>
                </a:p>
                <a:p>
                  <a:pPr algn="ctr"/>
                  <a:r>
                    <a:rPr lang="en-GB" sz="1200" dirty="0"/>
                    <a:t>Port :</a:t>
                  </a:r>
                  <a:r>
                    <a:rPr lang="en-GB" sz="1200" dirty="0">
                      <a:solidFill>
                        <a:srgbClr val="00B050"/>
                      </a:solidFill>
                    </a:rPr>
                    <a:t>6376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812064D-5D6E-4789-BABA-3DF3AD898FA7}"/>
                    </a:ext>
                  </a:extLst>
                </p:cNvPr>
                <p:cNvSpPr/>
                <p:nvPr/>
              </p:nvSpPr>
              <p:spPr>
                <a:xfrm>
                  <a:off x="4293613" y="3418612"/>
                  <a:ext cx="80034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Read only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9AA5CAE-D94B-4B9B-AB6C-BB9010136DBC}"/>
                  </a:ext>
                </a:extLst>
              </p:cNvPr>
              <p:cNvGrpSpPr/>
              <p:nvPr/>
            </p:nvGrpSpPr>
            <p:grpSpPr>
              <a:xfrm>
                <a:off x="6683406" y="2732064"/>
                <a:ext cx="915671" cy="1384190"/>
                <a:chOff x="4141955" y="2265998"/>
                <a:chExt cx="915671" cy="1384190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4302E5A5-2272-495C-ADAE-047601F63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0158" y="2727663"/>
                  <a:ext cx="701337" cy="701337"/>
                </a:xfrm>
                <a:prstGeom prst="rect">
                  <a:avLst/>
                </a:prstGeom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559BF65-67A6-4474-BD76-1E73B487738D}"/>
                    </a:ext>
                  </a:extLst>
                </p:cNvPr>
                <p:cNvSpPr/>
                <p:nvPr/>
              </p:nvSpPr>
              <p:spPr>
                <a:xfrm>
                  <a:off x="4141955" y="2265998"/>
                  <a:ext cx="8443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200" dirty="0"/>
                    <a:t>Slave-2 </a:t>
                  </a:r>
                </a:p>
                <a:p>
                  <a:pPr algn="ctr"/>
                  <a:r>
                    <a:rPr lang="en-GB" sz="1200" dirty="0"/>
                    <a:t>Port :</a:t>
                  </a:r>
                  <a:r>
                    <a:rPr lang="en-GB" sz="1200" dirty="0">
                      <a:solidFill>
                        <a:srgbClr val="00B050"/>
                      </a:solidFill>
                    </a:rPr>
                    <a:t>6377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CCD2934-CA96-4128-93A4-557EE01246D2}"/>
                    </a:ext>
                  </a:extLst>
                </p:cNvPr>
                <p:cNvSpPr/>
                <p:nvPr/>
              </p:nvSpPr>
              <p:spPr>
                <a:xfrm>
                  <a:off x="4257279" y="3373189"/>
                  <a:ext cx="80034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Read only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B09D69D-73D9-4FD5-BCD5-ECC3AAD7BA0B}"/>
                  </a:ext>
                </a:extLst>
              </p:cNvPr>
              <p:cNvGrpSpPr/>
              <p:nvPr/>
            </p:nvGrpSpPr>
            <p:grpSpPr>
              <a:xfrm>
                <a:off x="6730475" y="5112760"/>
                <a:ext cx="921211" cy="1369125"/>
                <a:chOff x="4141955" y="2265998"/>
                <a:chExt cx="921211" cy="136912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CA570D4C-9502-4B1F-A101-3A169B2FA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0158" y="2727663"/>
                  <a:ext cx="701337" cy="701337"/>
                </a:xfrm>
                <a:prstGeom prst="rect">
                  <a:avLst/>
                </a:prstGeom>
              </p:spPr>
            </p:pic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2A0BBC4-3FC7-4625-904B-2BD1484D5F58}"/>
                    </a:ext>
                  </a:extLst>
                </p:cNvPr>
                <p:cNvSpPr/>
                <p:nvPr/>
              </p:nvSpPr>
              <p:spPr>
                <a:xfrm>
                  <a:off x="4141955" y="2265998"/>
                  <a:ext cx="8443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200" dirty="0"/>
                    <a:t>Slave-3 </a:t>
                  </a:r>
                </a:p>
                <a:p>
                  <a:pPr algn="ctr"/>
                  <a:r>
                    <a:rPr lang="en-GB" sz="1200" dirty="0"/>
                    <a:t>Port :</a:t>
                  </a:r>
                  <a:r>
                    <a:rPr lang="en-GB" sz="1200" dirty="0">
                      <a:solidFill>
                        <a:srgbClr val="00B050"/>
                      </a:solidFill>
                    </a:rPr>
                    <a:t>6378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935CF2-0717-4C4C-A37F-C6E096B79224}"/>
                    </a:ext>
                  </a:extLst>
                </p:cNvPr>
                <p:cNvSpPr/>
                <p:nvPr/>
              </p:nvSpPr>
              <p:spPr>
                <a:xfrm>
                  <a:off x="4262819" y="3358124"/>
                  <a:ext cx="80034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Read only</a:t>
                  </a:r>
                </a:p>
              </p:txBody>
            </p:sp>
          </p:grp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B98430-0A27-421A-89A8-7E2596D93AA8}"/>
                </a:ext>
              </a:extLst>
            </p:cNvPr>
            <p:cNvSpPr/>
            <p:nvPr/>
          </p:nvSpPr>
          <p:spPr>
            <a:xfrm>
              <a:off x="4385569" y="422384"/>
              <a:ext cx="4039340" cy="6087697"/>
            </a:xfrm>
            <a:prstGeom prst="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C348EE-F9F4-4614-9F31-8DF7809892AC}"/>
                </a:ext>
              </a:extLst>
            </p:cNvPr>
            <p:cNvSpPr txBox="1"/>
            <p:nvPr/>
          </p:nvSpPr>
          <p:spPr>
            <a:xfrm>
              <a:off x="5228947" y="6532631"/>
              <a:ext cx="234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Master - Slave Cluster</a:t>
              </a:r>
            </a:p>
          </p:txBody>
        </p:sp>
        <p:pic>
          <p:nvPicPr>
            <p:cNvPr id="1034" name="Picture 10" descr="Image result for animated man">
              <a:extLst>
                <a:ext uri="{FF2B5EF4-FFF2-40B4-BE49-F238E27FC236}">
                  <a16:creationId xmlns:a16="http://schemas.microsoft.com/office/drawing/2014/main" id="{C0037386-229F-4949-A731-64C2873193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5" t="9978" r="38781" b="15407"/>
            <a:stretch/>
          </p:blipFill>
          <p:spPr bwMode="auto">
            <a:xfrm>
              <a:off x="9863280" y="777293"/>
              <a:ext cx="622888" cy="100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18D6F316-D8C1-4226-B20D-ECE088D062FA}"/>
                </a:ext>
              </a:extLst>
            </p:cNvPr>
            <p:cNvSpPr/>
            <p:nvPr/>
          </p:nvSpPr>
          <p:spPr>
            <a:xfrm rot="10800000">
              <a:off x="8393668" y="1081688"/>
              <a:ext cx="1036853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729483-0449-493C-8092-DDC888026F6A}"/>
                </a:ext>
              </a:extLst>
            </p:cNvPr>
            <p:cNvSpPr txBox="1"/>
            <p:nvPr/>
          </p:nvSpPr>
          <p:spPr>
            <a:xfrm>
              <a:off x="9538512" y="1783458"/>
              <a:ext cx="1432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End user from US</a:t>
              </a:r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5B1B0DB6-A5DE-472F-998C-C90D716D8AE7}"/>
                </a:ext>
              </a:extLst>
            </p:cNvPr>
            <p:cNvSpPr/>
            <p:nvPr/>
          </p:nvSpPr>
          <p:spPr>
            <a:xfrm rot="10800000">
              <a:off x="8449748" y="3283364"/>
              <a:ext cx="1036853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A862F4-ED41-4B10-97A5-AA6353510F67}"/>
                </a:ext>
              </a:extLst>
            </p:cNvPr>
            <p:cNvSpPr txBox="1"/>
            <p:nvPr/>
          </p:nvSpPr>
          <p:spPr>
            <a:xfrm>
              <a:off x="9430521" y="4011777"/>
              <a:ext cx="172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End user from Germany</a:t>
              </a:r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8F9A8CAB-A7DC-4B94-83DA-68205D061FE4}"/>
                </a:ext>
              </a:extLst>
            </p:cNvPr>
            <p:cNvSpPr/>
            <p:nvPr/>
          </p:nvSpPr>
          <p:spPr>
            <a:xfrm rot="10800000">
              <a:off x="8457839" y="5485040"/>
              <a:ext cx="1036853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5B66B2-EFAD-4913-BC1C-A2633CBA4A53}"/>
                </a:ext>
              </a:extLst>
            </p:cNvPr>
            <p:cNvSpPr txBox="1"/>
            <p:nvPr/>
          </p:nvSpPr>
          <p:spPr>
            <a:xfrm>
              <a:off x="9602682" y="6186810"/>
              <a:ext cx="172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End user from India</a:t>
              </a:r>
            </a:p>
          </p:txBody>
        </p:sp>
        <p:pic>
          <p:nvPicPr>
            <p:cNvPr id="1036" name="Picture 12" descr="Image result for animated man">
              <a:extLst>
                <a:ext uri="{FF2B5EF4-FFF2-40B4-BE49-F238E27FC236}">
                  <a16:creationId xmlns:a16="http://schemas.microsoft.com/office/drawing/2014/main" id="{6C95C16C-C10C-4D81-9A68-616871AEB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9440" y="5101712"/>
              <a:ext cx="1036852" cy="1148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animated man">
              <a:extLst>
                <a:ext uri="{FF2B5EF4-FFF2-40B4-BE49-F238E27FC236}">
                  <a16:creationId xmlns:a16="http://schemas.microsoft.com/office/drawing/2014/main" id="{C9BC0D3D-2BA3-49D5-8C35-DC2CAB1436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2"/>
            <a:stretch/>
          </p:blipFill>
          <p:spPr bwMode="auto">
            <a:xfrm>
              <a:off x="9874990" y="2969393"/>
              <a:ext cx="673244" cy="940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30ACB4-BEA7-4023-85F1-DF1B52211855}"/>
                </a:ext>
              </a:extLst>
            </p:cNvPr>
            <p:cNvSpPr txBox="1"/>
            <p:nvPr/>
          </p:nvSpPr>
          <p:spPr>
            <a:xfrm rot="19731493">
              <a:off x="4227892" y="4345669"/>
              <a:ext cx="3120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Sample concept  is Working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20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0922466" y="0"/>
            <a:ext cx="11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MongoDB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2D621-158F-47FF-8683-C10579F6AAA9}"/>
              </a:ext>
            </a:extLst>
          </p:cNvPr>
          <p:cNvSpPr txBox="1"/>
          <p:nvPr/>
        </p:nvSpPr>
        <p:spPr>
          <a:xfrm>
            <a:off x="3371850" y="2781300"/>
            <a:ext cx="43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think of a user case in only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32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0343627" y="0"/>
            <a:ext cx="195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REDIS &amp; Mongo</a:t>
            </a: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B635C3E-D642-4282-9F01-F237B556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1689155"/>
            <a:ext cx="9014943" cy="4391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4DC95D-30C2-4B38-A097-38D0061F69AF}"/>
              </a:ext>
            </a:extLst>
          </p:cNvPr>
          <p:cNvCxnSpPr/>
          <p:nvPr/>
        </p:nvCxnSpPr>
        <p:spPr>
          <a:xfrm flipH="1">
            <a:off x="9064487" y="2703443"/>
            <a:ext cx="1279140" cy="725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975B16-D173-47E0-8B01-D5B9FB9BD0C5}"/>
              </a:ext>
            </a:extLst>
          </p:cNvPr>
          <p:cNvSpPr txBox="1"/>
          <p:nvPr/>
        </p:nvSpPr>
        <p:spPr>
          <a:xfrm>
            <a:off x="10343627" y="2464904"/>
            <a:ext cx="12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BC00C-6BCF-4ACA-8182-B3ACE382AAAB}"/>
              </a:ext>
            </a:extLst>
          </p:cNvPr>
          <p:cNvSpPr txBox="1"/>
          <p:nvPr/>
        </p:nvSpPr>
        <p:spPr>
          <a:xfrm>
            <a:off x="3884103" y="897622"/>
            <a:ext cx="3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Snapshotting feature of Redis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27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0343627" y="0"/>
            <a:ext cx="195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Combination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0B2E9-52CA-4860-BA7E-86494BE57960}"/>
              </a:ext>
            </a:extLst>
          </p:cNvPr>
          <p:cNvSpPr txBox="1"/>
          <p:nvPr/>
        </p:nvSpPr>
        <p:spPr>
          <a:xfrm>
            <a:off x="4000108" y="1485577"/>
            <a:ext cx="24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Number of complaints 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4A33DC-1258-4D54-8555-3795EA0F06F1}"/>
              </a:ext>
            </a:extLst>
          </p:cNvPr>
          <p:cNvCxnSpPr/>
          <p:nvPr/>
        </p:nvCxnSpPr>
        <p:spPr>
          <a:xfrm>
            <a:off x="4034384" y="1955577"/>
            <a:ext cx="2348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B48F67-0361-46A7-A43D-D27F9C471179}"/>
              </a:ext>
            </a:extLst>
          </p:cNvPr>
          <p:cNvSpPr txBox="1"/>
          <p:nvPr/>
        </p:nvSpPr>
        <p:spPr>
          <a:xfrm>
            <a:off x="4146236" y="2056246"/>
            <a:ext cx="2271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Total number of parts produced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7147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0343627" y="0"/>
            <a:ext cx="195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1782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7767961" y="0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Handling mismatch in </a:t>
            </a:r>
            <a:r>
              <a:rPr lang="en-IN" dirty="0"/>
              <a:t>“</a:t>
            </a:r>
            <a:r>
              <a:rPr lang="en-GB" dirty="0"/>
              <a:t>Add to cart” by REDIS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73399-A0A1-4E8B-A90D-1E7ED9480B1C}"/>
              </a:ext>
            </a:extLst>
          </p:cNvPr>
          <p:cNvSpPr txBox="1"/>
          <p:nvPr/>
        </p:nvSpPr>
        <p:spPr>
          <a:xfrm>
            <a:off x="31253" y="51078"/>
            <a:ext cx="5616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Using Redis TRANSACTIONS (group of commands)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Queuing &amp; Isolation </a:t>
            </a:r>
            <a:r>
              <a:rPr lang="en-GB" sz="1400"/>
              <a:t>of commands - ACID</a:t>
            </a: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Using List data type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6B20E-92EE-4CBE-9D18-9C270D5A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81" y="2520054"/>
            <a:ext cx="701337" cy="7013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E35D8D-4B56-4C83-B593-C6531D8D4817}"/>
              </a:ext>
            </a:extLst>
          </p:cNvPr>
          <p:cNvSpPr/>
          <p:nvPr/>
        </p:nvSpPr>
        <p:spPr>
          <a:xfrm>
            <a:off x="1881878" y="2058389"/>
            <a:ext cx="844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Port :</a:t>
            </a:r>
            <a:r>
              <a:rPr lang="en-GB" sz="1200" dirty="0">
                <a:solidFill>
                  <a:srgbClr val="00B050"/>
                </a:solidFill>
              </a:rPr>
              <a:t>6379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38428F-2690-45CF-80DC-2881AA6EAB47}"/>
              </a:ext>
            </a:extLst>
          </p:cNvPr>
          <p:cNvSpPr/>
          <p:nvPr/>
        </p:nvSpPr>
        <p:spPr>
          <a:xfrm>
            <a:off x="4680432" y="122062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PIPELINING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71381-A4E8-4DEC-91ED-1BD5A051BD58}"/>
              </a:ext>
            </a:extLst>
          </p:cNvPr>
          <p:cNvSpPr txBox="1"/>
          <p:nvPr/>
        </p:nvSpPr>
        <p:spPr>
          <a:xfrm rot="20773830">
            <a:off x="3417214" y="3400756"/>
            <a:ext cx="671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highlight>
                  <a:srgbClr val="FFFF00"/>
                </a:highlight>
              </a:rPr>
              <a:t>I have some concept in mind.. Need to work on sample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1DBBD-0E18-4FAF-A605-64225042120D}"/>
              </a:ext>
            </a:extLst>
          </p:cNvPr>
          <p:cNvSpPr/>
          <p:nvPr/>
        </p:nvSpPr>
        <p:spPr>
          <a:xfrm>
            <a:off x="4202884" y="1538883"/>
            <a:ext cx="4886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reduce the latency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improve the number of operations per second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6461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1105627" y="0"/>
            <a:ext cx="9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22558-BC58-4C15-B251-C51DB95549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1310" y="4183979"/>
            <a:ext cx="5362575" cy="1364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9631A-0D59-4288-8C8B-E0C7B03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30" y="2453379"/>
            <a:ext cx="701337" cy="7013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9829B7-A692-4263-89AF-5FF220CA2EFB}"/>
              </a:ext>
            </a:extLst>
          </p:cNvPr>
          <p:cNvSpPr/>
          <p:nvPr/>
        </p:nvSpPr>
        <p:spPr>
          <a:xfrm>
            <a:off x="5083727" y="1991714"/>
            <a:ext cx="844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Port :</a:t>
            </a:r>
            <a:r>
              <a:rPr lang="en-GB" sz="1200" dirty="0">
                <a:solidFill>
                  <a:srgbClr val="00B050"/>
                </a:solidFill>
              </a:rPr>
              <a:t>6379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D7AE46-3F72-4AA4-8B24-15E8688D99EC}"/>
              </a:ext>
            </a:extLst>
          </p:cNvPr>
          <p:cNvCxnSpPr/>
          <p:nvPr/>
        </p:nvCxnSpPr>
        <p:spPr>
          <a:xfrm>
            <a:off x="3362325" y="790575"/>
            <a:ext cx="1485900" cy="133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149C-EB64-4652-921A-E8B889B6F6E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505894" y="514350"/>
            <a:ext cx="56704" cy="147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0E376C-4F97-4BCC-8373-EEDC6CA0AB72}"/>
              </a:ext>
            </a:extLst>
          </p:cNvPr>
          <p:cNvCxnSpPr/>
          <p:nvPr/>
        </p:nvCxnSpPr>
        <p:spPr>
          <a:xfrm flipH="1">
            <a:off x="5913267" y="447675"/>
            <a:ext cx="1116183" cy="154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FA69B8-3F39-4E55-AB7F-6A1CCF351CD0}"/>
              </a:ext>
            </a:extLst>
          </p:cNvPr>
          <p:cNvCxnSpPr/>
          <p:nvPr/>
        </p:nvCxnSpPr>
        <p:spPr>
          <a:xfrm flipH="1">
            <a:off x="6286500" y="676275"/>
            <a:ext cx="2676525" cy="145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193913-2A90-468E-9534-4137567B2BDA}"/>
              </a:ext>
            </a:extLst>
          </p:cNvPr>
          <p:cNvSpPr txBox="1"/>
          <p:nvPr/>
        </p:nvSpPr>
        <p:spPr>
          <a:xfrm>
            <a:off x="2236617" y="544354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ORDERS FROM SOURCE -1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E6F34-EF77-458D-A8F9-2204634562EC}"/>
              </a:ext>
            </a:extLst>
          </p:cNvPr>
          <p:cNvSpPr txBox="1"/>
          <p:nvPr/>
        </p:nvSpPr>
        <p:spPr>
          <a:xfrm>
            <a:off x="4352925" y="30917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ORDERS FROM SOURCE -2</a:t>
            </a:r>
            <a:endParaRPr lang="en-GB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2920E-9437-4B40-ADC5-60974EB2B4A2}"/>
              </a:ext>
            </a:extLst>
          </p:cNvPr>
          <p:cNvSpPr txBox="1"/>
          <p:nvPr/>
        </p:nvSpPr>
        <p:spPr>
          <a:xfrm>
            <a:off x="6446669" y="211351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ORDERS FROM SOURCE -3</a:t>
            </a:r>
            <a:endParaRPr lang="en-GB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D31B7-99AC-41D7-8ABC-6498916C40C3}"/>
              </a:ext>
            </a:extLst>
          </p:cNvPr>
          <p:cNvSpPr txBox="1"/>
          <p:nvPr/>
        </p:nvSpPr>
        <p:spPr>
          <a:xfrm>
            <a:off x="8449926" y="512207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ORDERS FROM SOURCE - 4</a:t>
            </a:r>
            <a:endParaRPr lang="en-GB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89362-EBF8-4AB4-B4D9-337E34170A9C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5562598" y="3154716"/>
            <a:ext cx="1" cy="102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2DB2C7-5C4E-4DB7-B697-AB9F1F80880D}"/>
              </a:ext>
            </a:extLst>
          </p:cNvPr>
          <p:cNvSpPr txBox="1"/>
          <p:nvPr/>
        </p:nvSpPr>
        <p:spPr>
          <a:xfrm>
            <a:off x="2793457" y="5821204"/>
            <a:ext cx="626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Partinoning into different servers (each one for each supplier) . We are giving access to one supplier one server.</a:t>
            </a:r>
            <a:endParaRPr lang="en-GB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E252A-9762-4021-8B61-D8D1D627C247}"/>
              </a:ext>
            </a:extLst>
          </p:cNvPr>
          <p:cNvSpPr txBox="1"/>
          <p:nvPr/>
        </p:nvSpPr>
        <p:spPr>
          <a:xfrm rot="21174338">
            <a:off x="3473886" y="3363023"/>
            <a:ext cx="42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highlight>
                  <a:srgbClr val="FFFF00"/>
                </a:highlight>
              </a:rPr>
              <a:t>We can try some thing similar concept</a:t>
            </a:r>
          </a:p>
        </p:txBody>
      </p:sp>
    </p:spTree>
    <p:extLst>
      <p:ext uri="{BB962C8B-B14F-4D97-AF65-F5344CB8AC3E}">
        <p14:creationId xmlns:p14="http://schemas.microsoft.com/office/powerpoint/2010/main" val="323888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1252607" y="0"/>
            <a:ext cx="104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37E35-460A-4E7F-BF15-ECC61772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90" y="1384725"/>
            <a:ext cx="7896837" cy="4088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DB8E7-33F6-4E86-8160-2654F2F16DBB}"/>
              </a:ext>
            </a:extLst>
          </p:cNvPr>
          <p:cNvSpPr txBox="1"/>
          <p:nvPr/>
        </p:nvSpPr>
        <p:spPr>
          <a:xfrm>
            <a:off x="3867324" y="637563"/>
            <a:ext cx="494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Barabara</a:t>
            </a:r>
            <a:r>
              <a:rPr lang="en-GB" dirty="0"/>
              <a:t> told , NO to this pub-sub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054708-BE90-4BD9-BA7E-49320169A1EB}"/>
              </a:ext>
            </a:extLst>
          </p:cNvPr>
          <p:cNvCxnSpPr/>
          <p:nvPr/>
        </p:nvCxnSpPr>
        <p:spPr>
          <a:xfrm>
            <a:off x="151002" y="184666"/>
            <a:ext cx="11702642" cy="63419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062CE6-4E4C-42E6-BBAC-C82D56070D28}"/>
              </a:ext>
            </a:extLst>
          </p:cNvPr>
          <p:cNvCxnSpPr>
            <a:cxnSpLocks/>
          </p:cNvCxnSpPr>
          <p:nvPr/>
        </p:nvCxnSpPr>
        <p:spPr>
          <a:xfrm flipV="1">
            <a:off x="151002" y="553998"/>
            <a:ext cx="11623087" cy="534765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4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1105627" y="0"/>
            <a:ext cx="9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Neo4J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2D621-158F-47FF-8683-C10579F6AAA9}"/>
              </a:ext>
            </a:extLst>
          </p:cNvPr>
          <p:cNvSpPr txBox="1"/>
          <p:nvPr/>
        </p:nvSpPr>
        <p:spPr>
          <a:xfrm>
            <a:off x="104774" y="654558"/>
            <a:ext cx="1146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Supplier, I would like to produce how many number of parts I should produce next month according to the historical data 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C67E-3806-41D9-90E6-16333B12A066}"/>
              </a:ext>
            </a:extLst>
          </p:cNvPr>
          <p:cNvSpPr txBox="1"/>
          <p:nvPr/>
        </p:nvSpPr>
        <p:spPr>
          <a:xfrm>
            <a:off x="903127" y="1973027"/>
            <a:ext cx="1146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Requried properties :- Quantity</a:t>
            </a:r>
            <a:r>
              <a:rPr lang="en-GB" dirty="0"/>
              <a:t> &amp; Time stamp</a:t>
            </a:r>
          </a:p>
          <a:p>
            <a:endParaRPr lang="en-GB" dirty="0"/>
          </a:p>
          <a:p>
            <a:r>
              <a:rPr lang="en-GB" dirty="0"/>
              <a:t>It is linear regression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94E7-841C-4382-8E61-BDC3B1A0E26F}"/>
              </a:ext>
            </a:extLst>
          </p:cNvPr>
          <p:cNvSpPr txBox="1"/>
          <p:nvPr/>
        </p:nvSpPr>
        <p:spPr>
          <a:xfrm>
            <a:off x="104774" y="92333"/>
            <a:ext cx="114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Demand forcasting :-</a:t>
            </a:r>
            <a:endParaRPr lang="en-GB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5605E-A6DD-4131-9C05-0C5235F99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91"/>
          <a:stretch/>
        </p:blipFill>
        <p:spPr>
          <a:xfrm>
            <a:off x="2233175" y="3509614"/>
            <a:ext cx="7591425" cy="1079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1ABEB9-38DF-4596-975C-A6CAFC47F15C}"/>
              </a:ext>
            </a:extLst>
          </p:cNvPr>
          <p:cNvSpPr txBox="1"/>
          <p:nvPr/>
        </p:nvSpPr>
        <p:spPr>
          <a:xfrm>
            <a:off x="4225254" y="1351976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Chelsea </a:t>
            </a:r>
            <a:endParaRPr lang="en-GB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443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1105627" y="0"/>
            <a:ext cx="9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Neo4J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2D621-158F-47FF-8683-C10579F6AAA9}"/>
              </a:ext>
            </a:extLst>
          </p:cNvPr>
          <p:cNvSpPr txBox="1"/>
          <p:nvPr/>
        </p:nvSpPr>
        <p:spPr>
          <a:xfrm>
            <a:off x="132783" y="848014"/>
            <a:ext cx="1146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Manufacturer, I would like to evaluate the service level from my suppliers, after I sent out the order how long will get approved. Compare the price per piece to my ordering which supplier could give the cheaper for cost saving.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C67E-3806-41D9-90E6-16333B12A066}"/>
              </a:ext>
            </a:extLst>
          </p:cNvPr>
          <p:cNvSpPr txBox="1"/>
          <p:nvPr/>
        </p:nvSpPr>
        <p:spPr>
          <a:xfrm>
            <a:off x="903127" y="1973027"/>
            <a:ext cx="1146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Requried properties :- Quantity</a:t>
            </a:r>
            <a:r>
              <a:rPr lang="en-GB" dirty="0"/>
              <a:t> &amp; Time stamp</a:t>
            </a:r>
          </a:p>
          <a:p>
            <a:endParaRPr lang="en-GB" dirty="0"/>
          </a:p>
          <a:p>
            <a:r>
              <a:rPr lang="en-GB" dirty="0"/>
              <a:t>It is linear regression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8A806-83D0-45B2-8A37-7C85900D06D9}"/>
              </a:ext>
            </a:extLst>
          </p:cNvPr>
          <p:cNvSpPr txBox="1"/>
          <p:nvPr/>
        </p:nvSpPr>
        <p:spPr>
          <a:xfrm>
            <a:off x="104774" y="239341"/>
            <a:ext cx="27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Ranking Entities :-</a:t>
            </a:r>
            <a:endParaRPr lang="en-GB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04AA97-5610-4E71-9B62-1CA48E456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03"/>
          <a:stretch/>
        </p:blipFill>
        <p:spPr>
          <a:xfrm>
            <a:off x="2384177" y="3429000"/>
            <a:ext cx="7591425" cy="1527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44B79-73FE-43DE-9893-9286C32E7855}"/>
              </a:ext>
            </a:extLst>
          </p:cNvPr>
          <p:cNvSpPr txBox="1"/>
          <p:nvPr/>
        </p:nvSpPr>
        <p:spPr>
          <a:xfrm>
            <a:off x="6263779" y="1973027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Naresh </a:t>
            </a:r>
            <a:endParaRPr lang="en-GB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243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1105627" y="0"/>
            <a:ext cx="9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NEO 4J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2D621-158F-47FF-8683-C10579F6AAA9}"/>
              </a:ext>
            </a:extLst>
          </p:cNvPr>
          <p:cNvSpPr txBox="1"/>
          <p:nvPr/>
        </p:nvSpPr>
        <p:spPr>
          <a:xfrm>
            <a:off x="104775" y="113601"/>
            <a:ext cx="43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Sentiment analysis of Reviews</a:t>
            </a:r>
            <a:endParaRPr lang="en-GB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7CAF4D-B09F-4A9E-8E4D-B2F9F7E49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79506"/>
              </p:ext>
            </p:extLst>
          </p:nvPr>
        </p:nvGraphicFramePr>
        <p:xfrm>
          <a:off x="3281960" y="2061905"/>
          <a:ext cx="5425812" cy="258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5">
                  <a:extLst>
                    <a:ext uri="{9D8B030D-6E8A-4147-A177-3AD203B41FA5}">
                      <a16:colId xmlns:a16="http://schemas.microsoft.com/office/drawing/2014/main" val="1537927605"/>
                    </a:ext>
                  </a:extLst>
                </a:gridCol>
                <a:gridCol w="1119153">
                  <a:extLst>
                    <a:ext uri="{9D8B030D-6E8A-4147-A177-3AD203B41FA5}">
                      <a16:colId xmlns:a16="http://schemas.microsoft.com/office/drawing/2014/main" val="4042763965"/>
                    </a:ext>
                  </a:extLst>
                </a:gridCol>
                <a:gridCol w="1808604">
                  <a:extLst>
                    <a:ext uri="{9D8B030D-6E8A-4147-A177-3AD203B41FA5}">
                      <a16:colId xmlns:a16="http://schemas.microsoft.com/office/drawing/2014/main" val="74674753"/>
                    </a:ext>
                  </a:extLst>
                </a:gridCol>
              </a:tblGrid>
              <a:tr h="8618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16645"/>
                  </a:ext>
                </a:extLst>
              </a:tr>
              <a:tr h="861865">
                <a:tc>
                  <a:txBody>
                    <a:bodyPr/>
                    <a:lstStyle/>
                    <a:p>
                      <a:r>
                        <a:rPr lang="en-GB" dirty="0"/>
                        <a:t>High scale complaints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61699"/>
                  </a:ext>
                </a:extLst>
              </a:tr>
              <a:tr h="861865">
                <a:tc>
                  <a:txBody>
                    <a:bodyPr/>
                    <a:lstStyle/>
                    <a:p>
                      <a:r>
                        <a:rPr lang="en-GB" dirty="0"/>
                        <a:t>Low scale complaints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659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F4D7C9-AFAD-4F60-B2C1-710122068630}"/>
              </a:ext>
            </a:extLst>
          </p:cNvPr>
          <p:cNvSpPr txBox="1"/>
          <p:nvPr/>
        </p:nvSpPr>
        <p:spPr>
          <a:xfrm>
            <a:off x="4177717" y="906011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Anil </a:t>
            </a:r>
            <a:endParaRPr lang="en-GB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012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0964411" y="0"/>
            <a:ext cx="11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MongoDB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2D621-158F-47FF-8683-C10579F6AAA9}"/>
              </a:ext>
            </a:extLst>
          </p:cNvPr>
          <p:cNvSpPr txBox="1"/>
          <p:nvPr/>
        </p:nvSpPr>
        <p:spPr>
          <a:xfrm>
            <a:off x="3371850" y="2781300"/>
            <a:ext cx="43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think of a user case in only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A7867-F5E9-43CF-BE6F-682D06E47BF7}"/>
              </a:ext>
            </a:extLst>
          </p:cNvPr>
          <p:cNvSpPr txBox="1"/>
          <p:nvPr/>
        </p:nvSpPr>
        <p:spPr>
          <a:xfrm>
            <a:off x="10922466" y="0"/>
            <a:ext cx="11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MongoDB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2D621-158F-47FF-8683-C10579F6AAA9}"/>
              </a:ext>
            </a:extLst>
          </p:cNvPr>
          <p:cNvSpPr txBox="1"/>
          <p:nvPr/>
        </p:nvSpPr>
        <p:spPr>
          <a:xfrm>
            <a:off x="3371850" y="2781300"/>
            <a:ext cx="43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think of a user case in only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80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RightStep">
      <a:dk1>
        <a:srgbClr val="000000"/>
      </a:dk1>
      <a:lt1>
        <a:srgbClr val="FFFFFF"/>
      </a:lt1>
      <a:dk2>
        <a:srgbClr val="233A3D"/>
      </a:dk2>
      <a:lt2>
        <a:srgbClr val="E8E3E2"/>
      </a:lt2>
      <a:accent1>
        <a:srgbClr val="4BAFBF"/>
      </a:accent1>
      <a:accent2>
        <a:srgbClr val="3B70B1"/>
      </a:accent2>
      <a:accent3>
        <a:srgbClr val="5659C6"/>
      </a:accent3>
      <a:accent4>
        <a:srgbClr val="7950BA"/>
      </a:accent4>
      <a:accent5>
        <a:srgbClr val="AC4DC3"/>
      </a:accent5>
      <a:accent6>
        <a:srgbClr val="B13B97"/>
      </a:accent6>
      <a:hlink>
        <a:srgbClr val="539130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372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 MT</vt:lpstr>
      <vt:lpstr>Wingdings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anilkumar kanasani</dc:creator>
  <cp:lastModifiedBy>anilkumar kanasani</cp:lastModifiedBy>
  <cp:revision>31</cp:revision>
  <dcterms:created xsi:type="dcterms:W3CDTF">2020-01-25T11:19:32Z</dcterms:created>
  <dcterms:modified xsi:type="dcterms:W3CDTF">2020-01-28T16:45:58Z</dcterms:modified>
</cp:coreProperties>
</file>