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8288000" cy="10287000"/>
  <p:notesSz cx="6858000" cy="9144000"/>
  <p:embeddedFontLst>
    <p:embeddedFont>
      <p:font typeface="Helios" panose="020B0604020202020204" charset="0"/>
      <p:regular r:id="rId6"/>
    </p:embeddedFont>
    <p:embeddedFont>
      <p:font typeface="Klein Bold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13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03687-C666-4DBB-8268-F185054D2DA1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8CEC6-37A8-406A-85F1-C60D0CBC9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8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8CEC6-37A8-406A-85F1-C60D0CBC9B3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5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12" Type="http://schemas.openxmlformats.org/officeDocument/2006/relationships/image" Target="../media/image3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2.svg"/><Relationship Id="rId11" Type="http://schemas.openxmlformats.org/officeDocument/2006/relationships/image" Target="../media/image9.sv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66927" y="-4280359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5882575" y="781365"/>
            <a:ext cx="1376725" cy="1145999"/>
          </a:xfrm>
          <a:custGeom>
            <a:avLst/>
            <a:gdLst/>
            <a:ahLst/>
            <a:cxnLst/>
            <a:rect l="l" t="t" r="r" b="b"/>
            <a:pathLst>
              <a:path w="1376725" h="1145999">
                <a:moveTo>
                  <a:pt x="0" y="0"/>
                </a:moveTo>
                <a:lnTo>
                  <a:pt x="1376725" y="0"/>
                </a:lnTo>
                <a:lnTo>
                  <a:pt x="1376725" y="1145999"/>
                </a:lnTo>
                <a:lnTo>
                  <a:pt x="0" y="11459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7876" r="-9838" b="-581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9144000" y="2962881"/>
            <a:ext cx="8115300" cy="363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99"/>
              </a:lnSpc>
            </a:pPr>
            <a:r>
              <a:rPr lang="en-US" sz="11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ASSURE</a:t>
            </a:r>
          </a:p>
          <a:p>
            <a:pPr algn="l">
              <a:lnSpc>
                <a:spcPts val="14399"/>
              </a:lnSpc>
            </a:pPr>
            <a:r>
              <a:rPr lang="en-US" sz="11999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TECH</a:t>
            </a:r>
          </a:p>
        </p:txBody>
      </p:sp>
      <p:sp>
        <p:nvSpPr>
          <p:cNvPr id="4" name="Freeform 4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8" name="11page">
            <a:hlinkClick r:id="" action="ppaction://media"/>
            <a:extLst>
              <a:ext uri="{FF2B5EF4-FFF2-40B4-BE49-F238E27FC236}">
                <a16:creationId xmlns:a16="http://schemas.microsoft.com/office/drawing/2014/main" id="{458869C4-833F-5ADD-3EC1-5565D4C627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200" y="9410700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28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00262" y="828675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8600262" y="8293954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8600262" y="3317216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8600262" y="5805585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9411059" cy="10287000"/>
            <a:chOff x="0" y="0"/>
            <a:chExt cx="247863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78633" cy="2709333"/>
            </a:xfrm>
            <a:custGeom>
              <a:avLst/>
              <a:gdLst/>
              <a:ahLst/>
              <a:cxnLst/>
              <a:rect l="l" t="t" r="r" b="b"/>
              <a:pathLst>
                <a:path w="2478633" h="27093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153919" y="8166168"/>
            <a:ext cx="6105381" cy="1877167"/>
            <a:chOff x="0" y="0"/>
            <a:chExt cx="8140508" cy="250289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8140508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RPA Solutions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305068"/>
              <a:ext cx="8140508" cy="11978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Transform operations with RPA technology.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28700" y="2346105"/>
            <a:ext cx="6746873" cy="2668905"/>
            <a:chOff x="0" y="0"/>
            <a:chExt cx="8995831" cy="355854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76200"/>
              <a:ext cx="8995831" cy="1494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Our </a:t>
              </a:r>
              <a:r>
                <a:rPr lang="en-US" sz="6999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Services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101638"/>
              <a:ext cx="7058405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Explore our diverse service offerings.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959784" y="700888"/>
            <a:ext cx="5585113" cy="1877167"/>
            <a:chOff x="0" y="0"/>
            <a:chExt cx="7446817" cy="2502890"/>
          </a:xfrm>
        </p:grpSpPr>
        <p:sp>
          <p:nvSpPr>
            <p:cNvPr id="16" name="TextBox 16"/>
            <p:cNvSpPr txBox="1"/>
            <p:nvPr/>
          </p:nvSpPr>
          <p:spPr>
            <a:xfrm>
              <a:off x="0" y="0"/>
              <a:ext cx="7446817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dirty="0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Web Design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305068"/>
              <a:ext cx="7446817" cy="11978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Custom web design for your business.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28700" y="8957310"/>
            <a:ext cx="6910589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ASSURE TECH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0959784" y="3137843"/>
            <a:ext cx="5585113" cy="1877167"/>
            <a:chOff x="0" y="0"/>
            <a:chExt cx="7446817" cy="2502890"/>
          </a:xfrm>
        </p:grpSpPr>
        <p:sp>
          <p:nvSpPr>
            <p:cNvPr id="20" name="TextBox 20"/>
            <p:cNvSpPr txBox="1"/>
            <p:nvPr/>
          </p:nvSpPr>
          <p:spPr>
            <a:xfrm>
              <a:off x="0" y="0"/>
              <a:ext cx="7446817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dirty="0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Computer Courses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305068"/>
              <a:ext cx="7446817" cy="11978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Upgrade your skills with computer courses.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959784" y="5668274"/>
            <a:ext cx="6152678" cy="1877167"/>
            <a:chOff x="0" y="0"/>
            <a:chExt cx="8203570" cy="2502890"/>
          </a:xfrm>
        </p:grpSpPr>
        <p:sp>
          <p:nvSpPr>
            <p:cNvPr id="23" name="TextBox 23"/>
            <p:cNvSpPr txBox="1"/>
            <p:nvPr/>
          </p:nvSpPr>
          <p:spPr>
            <a:xfrm>
              <a:off x="0" y="0"/>
              <a:ext cx="8203570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dirty="0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Software Development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1305068"/>
              <a:ext cx="8203570" cy="11978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Custom software development for businesses.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340338" y="455700"/>
            <a:ext cx="1376725" cy="1145999"/>
          </a:xfrm>
          <a:custGeom>
            <a:avLst/>
            <a:gdLst/>
            <a:ahLst/>
            <a:cxnLst/>
            <a:rect l="l" t="t" r="r" b="b"/>
            <a:pathLst>
              <a:path w="1376725" h="1145999">
                <a:moveTo>
                  <a:pt x="0" y="0"/>
                </a:moveTo>
                <a:lnTo>
                  <a:pt x="1376724" y="0"/>
                </a:lnTo>
                <a:lnTo>
                  <a:pt x="1376724" y="1146000"/>
                </a:lnTo>
                <a:lnTo>
                  <a:pt x="0" y="1146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7876" r="-9838" b="-5812"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7" name="22page">
            <a:hlinkClick r:id="" action="ppaction://media"/>
            <a:extLst>
              <a:ext uri="{FF2B5EF4-FFF2-40B4-BE49-F238E27FC236}">
                <a16:creationId xmlns:a16="http://schemas.microsoft.com/office/drawing/2014/main" id="{3B4DE238-8BC9-A4D0-62B0-D263914CC4F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28700" y="9159279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04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73413">
            <a:off x="9283310" y="-2113117"/>
            <a:ext cx="13265113" cy="13265113"/>
          </a:xfrm>
          <a:custGeom>
            <a:avLst/>
            <a:gdLst/>
            <a:ahLst/>
            <a:cxnLst/>
            <a:rect l="l" t="t" r="r" b="b"/>
            <a:pathLst>
              <a:path w="13265113" h="13265113">
                <a:moveTo>
                  <a:pt x="0" y="0"/>
                </a:moveTo>
                <a:lnTo>
                  <a:pt x="13265113" y="0"/>
                </a:lnTo>
                <a:lnTo>
                  <a:pt x="13265113" y="13265112"/>
                </a:lnTo>
                <a:lnTo>
                  <a:pt x="0" y="132651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0267802" y="-695325"/>
            <a:ext cx="12417410" cy="11560608"/>
            <a:chOff x="0" y="0"/>
            <a:chExt cx="6350000" cy="5911850"/>
          </a:xfrm>
        </p:grpSpPr>
        <p:sp>
          <p:nvSpPr>
            <p:cNvPr id="4" name="Freeform 4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blipFill>
              <a:blip r:embed="rId7">
                <a:alphaModFix amt="90000"/>
              </a:blip>
              <a:stretch>
                <a:fillRect l="-19842" r="-1984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6466318"/>
            <a:ext cx="1159668" cy="115966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001016"/>
            <a:ext cx="5837845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Connect </a:t>
            </a:r>
            <a:r>
              <a:rPr lang="en-US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with us.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910566" y="6682011"/>
            <a:ext cx="5208644" cy="1022740"/>
            <a:chOff x="0" y="0"/>
            <a:chExt cx="6944859" cy="136365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35004"/>
              <a:ext cx="6944859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assuretechsup@gmail.com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6944859" cy="588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Email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910566" y="8187044"/>
            <a:ext cx="5208644" cy="1022740"/>
            <a:chOff x="0" y="0"/>
            <a:chExt cx="6944859" cy="136365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735004"/>
              <a:ext cx="6944859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9060388716 / 7338504650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6944859" cy="588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Call us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417102" y="6898923"/>
            <a:ext cx="382865" cy="294458"/>
          </a:xfrm>
          <a:custGeom>
            <a:avLst/>
            <a:gdLst/>
            <a:ahLst/>
            <a:cxnLst/>
            <a:rect l="l" t="t" r="r" b="b"/>
            <a:pathLst>
              <a:path w="382865" h="294458">
                <a:moveTo>
                  <a:pt x="0" y="0"/>
                </a:moveTo>
                <a:lnTo>
                  <a:pt x="382865" y="0"/>
                </a:lnTo>
                <a:lnTo>
                  <a:pt x="382865" y="294458"/>
                </a:lnTo>
                <a:lnTo>
                  <a:pt x="0" y="2944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/>
          <p:nvPr/>
        </p:nvGrpSpPr>
        <p:grpSpPr>
          <a:xfrm>
            <a:off x="1028700" y="8050116"/>
            <a:ext cx="1159668" cy="11596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1447093" y="8408419"/>
            <a:ext cx="322882" cy="443062"/>
          </a:xfrm>
          <a:custGeom>
            <a:avLst/>
            <a:gdLst/>
            <a:ahLst/>
            <a:cxnLst/>
            <a:rect l="l" t="t" r="r" b="b"/>
            <a:pathLst>
              <a:path w="322882" h="443062">
                <a:moveTo>
                  <a:pt x="0" y="0"/>
                </a:moveTo>
                <a:lnTo>
                  <a:pt x="322882" y="0"/>
                </a:lnTo>
                <a:lnTo>
                  <a:pt x="322882" y="443062"/>
                </a:lnTo>
                <a:lnTo>
                  <a:pt x="0" y="4430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>
            <a:off x="15882575" y="781365"/>
            <a:ext cx="1376725" cy="1145999"/>
          </a:xfrm>
          <a:custGeom>
            <a:avLst/>
            <a:gdLst/>
            <a:ahLst/>
            <a:cxnLst/>
            <a:rect l="l" t="t" r="r" b="b"/>
            <a:pathLst>
              <a:path w="1376725" h="1145999">
                <a:moveTo>
                  <a:pt x="0" y="0"/>
                </a:moveTo>
                <a:lnTo>
                  <a:pt x="1376725" y="0"/>
                </a:lnTo>
                <a:lnTo>
                  <a:pt x="1376725" y="1145999"/>
                </a:lnTo>
                <a:lnTo>
                  <a:pt x="0" y="114599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t="-7876" r="-9838" b="-5812"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9" name="4thPage">
            <a:hlinkClick r:id="" action="ppaction://media"/>
            <a:extLst>
              <a:ext uri="{FF2B5EF4-FFF2-40B4-BE49-F238E27FC236}">
                <a16:creationId xmlns:a16="http://schemas.microsoft.com/office/drawing/2014/main" id="{1E1F941E-DA0E-3663-805D-4DACE640EAC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447093" y="9633914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"/>
    </mc:Choice>
    <mc:Fallback xmlns="">
      <p:transition spd="slow" advTm="4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192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62</Words>
  <Application>Microsoft Office PowerPoint</Application>
  <PresentationFormat>Custom</PresentationFormat>
  <Paragraphs>19</Paragraphs>
  <Slides>3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Helios</vt:lpstr>
      <vt:lpstr>Arial</vt:lpstr>
      <vt:lpstr>Calibri</vt:lpstr>
      <vt:lpstr>Klein Bold</vt:lpstr>
      <vt:lpstr>Aptos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 Presentation</dc:title>
  <dc:creator>Anil Kumar</dc:creator>
  <cp:lastModifiedBy>Anil Kumar</cp:lastModifiedBy>
  <cp:revision>6</cp:revision>
  <dcterms:created xsi:type="dcterms:W3CDTF">2006-08-16T00:00:00Z</dcterms:created>
  <dcterms:modified xsi:type="dcterms:W3CDTF">2024-07-30T21:11:15Z</dcterms:modified>
  <dc:identifier>DAGMcmzZK5M</dc:identifier>
</cp:coreProperties>
</file>