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6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09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3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2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38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3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DEC3-8ED3-4EA6-B995-B6F37438EAB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6B76-C152-44E6-A5A4-61E8FFA04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74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FE4F-8A7A-8682-2DFD-99E5C601C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" y="101600"/>
            <a:ext cx="11948160" cy="3107765"/>
          </a:xfrm>
        </p:spPr>
        <p:txBody>
          <a:bodyPr>
            <a:normAutofit fontScale="90000"/>
          </a:bodyPr>
          <a:lstStyle/>
          <a:p>
            <a:pPr algn="ctr"/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ASHMARI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SHALYA TANTRA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AISHWARYA BELLARY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year pg scholar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SDMT’s AYURVEDA MAHAVIDYALAYA</a:t>
            </a:r>
            <a:endParaRPr lang="en-IN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623E1-7692-D810-BED2-024B963D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" y="4622800"/>
            <a:ext cx="11948160" cy="2133599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                                                                                                                       CO-GUIDE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ISHWAR KATTEWADI                                                                                        DR. SHRIDHAR B WADDAR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                                                                                                              ASST. PROFESSOR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SHALYA TANTRA                                                                                    DEPT. OF SHALYA TANTRA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6C3F-80C4-2B0B-15A2-FF28DD9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2702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F74B-F1E1-70DD-1DD0-F34B4206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9884"/>
            <a:ext cx="10820400" cy="4874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Nidana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Samprapti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Purvarupa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Samanya Lakshanas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Vishesha Lakshanas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Upadrava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Sadhya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Asadhyata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Chikitsa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point of view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228F-09CB-A51D-D292-BB39BEE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3449"/>
            <a:ext cx="10820399" cy="10717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97E3-F35F-FA53-0A4E-0CF1FA46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264024"/>
            <a:ext cx="10820400" cy="5325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Ashmari specifically called a Moothrashmari (Urolithiasis) is a disease of Moothravaha srotas.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Ashmari comprises of two words, i.e. Ashma( Stone) and Ari( Enemy).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Sushruta Samhita, Ashtanga Hridaya, Bhela Samhita and Harita Samhita it mentioned as one among Ashta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Mahagada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mentioned in all ancient texts of Ayurveda but Acharya Sushruta has described it elaborately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Sushruta Samhita along with its conservative and surgical management.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Acharya Sushruta has clearly mentioned the site, character and severity of pain, its aggravating and relieving factors.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Ashmari is one of the major reasons of abdominal pain in present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8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DEBB-023C-1623-3927-23737F0F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30942"/>
            <a:ext cx="10820400" cy="5465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Ayurveda mentioned Mutra virechaniya (Diuretics) and Ashmarighna Dravya which is very beneficial in the management of Ashmari.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Commonest drugs mentioned in management of Ashmari are Varuna, Gokshura, Pashanabheda, Shilajatu, Yavakshara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Acharya Sushruta also mentioned Perineal approach to remove the stone from the bladder when stones are too large and not responding to conservative management.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correlated with Urolithiasis.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8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BE5-0C14-8D09-F468-8E32AF6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8208"/>
            <a:ext cx="10820400" cy="1293028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3948-3BA9-FCC0-E8D6-F5A32B55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136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260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Vapor Trail</vt:lpstr>
      <vt:lpstr>  ASHMARI DEPARTMENT OF SHALYA TANTRA  Presenter: Dr. AISHWARYA BELLARY First year pg scholar  SDMT’s AYURVEDA MAHAVIDYALAYA</vt:lpstr>
      <vt:lpstr>CONTENTS</vt:lpstr>
      <vt:lpstr>inroduction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ASHMARI  DEPARTMENT OF SHALYA TANTRA  Presenter: Dr. AISHWARYA BELLARY First year pg scholar</dc:title>
  <dc:creator>Anil Kumar</dc:creator>
  <cp:lastModifiedBy>Anil Kumar</cp:lastModifiedBy>
  <cp:revision>7</cp:revision>
  <dcterms:created xsi:type="dcterms:W3CDTF">2023-10-10T18:01:36Z</dcterms:created>
  <dcterms:modified xsi:type="dcterms:W3CDTF">2023-10-11T07:02:26Z</dcterms:modified>
</cp:coreProperties>
</file>