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 Bapathi" userId="1df857bb1160cffb" providerId="LiveId" clId="{09E51E44-20B7-4753-89DD-8D6DCD4EBF66}"/>
    <pc:docChg chg="modSld">
      <pc:chgData name="Anil Kumar Bapathi" userId="1df857bb1160cffb" providerId="LiveId" clId="{09E51E44-20B7-4753-89DD-8D6DCD4EBF66}" dt="2023-08-24T10:33:47.025" v="27" actId="255"/>
      <pc:docMkLst>
        <pc:docMk/>
      </pc:docMkLst>
      <pc:sldChg chg="modSp mod">
        <pc:chgData name="Anil Kumar Bapathi" userId="1df857bb1160cffb" providerId="LiveId" clId="{09E51E44-20B7-4753-89DD-8D6DCD4EBF66}" dt="2023-08-24T10:33:47.025" v="27" actId="255"/>
        <pc:sldMkLst>
          <pc:docMk/>
          <pc:sldMk cId="3144960068" sldId="256"/>
        </pc:sldMkLst>
        <pc:spChg chg="mod">
          <ac:chgData name="Anil Kumar Bapathi" userId="1df857bb1160cffb" providerId="LiveId" clId="{09E51E44-20B7-4753-89DD-8D6DCD4EBF66}" dt="2023-08-24T10:33:47.025" v="27" actId="255"/>
          <ac:spMkLst>
            <pc:docMk/>
            <pc:sldMk cId="3144960068" sldId="256"/>
            <ac:spMk id="2" creationId="{0182A189-52A9-FEAF-0BB0-8FE00AC764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4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30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5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27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0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2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5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1ADD-C7C0-400E-85C7-37F86C7F6826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217BD8-7246-4330-A6D5-0FA4807B3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A189-52A9-FEAF-0BB0-8FE00AC76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 err="1">
                <a:solidFill>
                  <a:schemeClr val="tx2"/>
                </a:solidFill>
              </a:rPr>
              <a:t>Search_Option</a:t>
            </a:r>
            <a:r>
              <a:rPr lang="en-IN" sz="4000" b="1" dirty="0">
                <a:solidFill>
                  <a:schemeClr val="tx2"/>
                </a:solidFill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D989D-225C-C508-D7F1-3EF7EBC3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6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9D1-3170-B1C5-8F78-D58B562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E26-6E18-B918-A782-4FA1173E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By addressing these recommendations, </a:t>
            </a:r>
            <a:r>
              <a:rPr lang="en-US" sz="2400" b="0" i="0" dirty="0" err="1">
                <a:effectLst/>
                <a:latin typeface="Söhne"/>
              </a:rPr>
              <a:t>BingHive</a:t>
            </a:r>
            <a:r>
              <a:rPr lang="en-US" sz="2400" b="0" i="0" dirty="0">
                <a:effectLst/>
                <a:latin typeface="Söhne"/>
              </a:rPr>
              <a:t> can elevate its search functionality, creating a more seamless and enjoyable experience for users. A user-centered approach will contribute to increased engagement, satisfaction, and a competitive edge in the OTT market.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02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E35-DD01-4EA7-D06E-6C7292E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593C-EA3C-D4C4-CA49-087B878B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BingHive</a:t>
            </a:r>
            <a:r>
              <a:rPr lang="en-US" sz="2000" dirty="0"/>
              <a:t> is a streaming platform like Netflix, which allows its users to watch series and movies.</a:t>
            </a:r>
          </a:p>
          <a:p>
            <a:r>
              <a:rPr lang="en-US" sz="2000" dirty="0"/>
              <a:t>The OTT market is competitive and </a:t>
            </a:r>
            <a:r>
              <a:rPr lang="en-US" sz="2000" dirty="0" err="1"/>
              <a:t>BingHive</a:t>
            </a:r>
            <a:r>
              <a:rPr lang="en-US" sz="2000" dirty="0"/>
              <a:t> is competing against a lot of established players like Netflix, prime, </a:t>
            </a:r>
            <a:r>
              <a:rPr lang="en-US" sz="2000" dirty="0" err="1"/>
              <a:t>Hotstar</a:t>
            </a:r>
            <a:r>
              <a:rPr lang="en-US" sz="2000" dirty="0"/>
              <a:t>, etc. Their tech team keeps making new releases to the app and they rolled out a new update to the "Search" feature of the app.</a:t>
            </a:r>
          </a:p>
          <a:p>
            <a:r>
              <a:rPr lang="en-US" sz="2000" b="0" i="0" dirty="0">
                <a:effectLst/>
                <a:latin typeface="Söhne"/>
              </a:rPr>
              <a:t>The search functionality within an app plays a pivotal role in enhancing the overall user experience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47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89F1-708E-BAED-8421-6B6118B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Problem Identification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007B-8373-0741-044B-BD11CC64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21926"/>
                </a:solidFill>
                <a:effectLst/>
                <a:latin typeface="Inter"/>
              </a:rPr>
              <a:t>The users rely on the "Search" feature heavily to discover what they can watch on the platform.</a:t>
            </a:r>
          </a:p>
          <a:p>
            <a:r>
              <a:rPr lang="en-US" sz="2000" b="0" i="0" dirty="0">
                <a:solidFill>
                  <a:srgbClr val="121926"/>
                </a:solidFill>
                <a:effectLst/>
                <a:latin typeface="Inter"/>
              </a:rPr>
              <a:t>In most of the reviews, the users complained that the "search" functionality isn't working as expected. Some users could not find what they were looking for whereas others had to scroll a lot. A good part of them reported the search button became unresponsive and sometimes showed errors.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2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7506-542D-3818-0EEE-FF4ABBDF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Usage of Search Functionality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9BE68-AC0F-7E15-3571-AA653786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378" y="4085115"/>
            <a:ext cx="4267419" cy="25274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F5F7B-1495-7512-522F-70BF7EE7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2" y="2167946"/>
            <a:ext cx="4965955" cy="298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D78E7-CF69-7F67-857C-70A28BA1B180}"/>
              </a:ext>
            </a:extLst>
          </p:cNvPr>
          <p:cNvSpPr txBox="1"/>
          <p:nvPr/>
        </p:nvSpPr>
        <p:spPr>
          <a:xfrm>
            <a:off x="991401" y="2967335"/>
            <a:ext cx="8893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bar chart illustrates the percentage of sessions where users engaged with the search functionality. Approximately 26.59% of sessions involved interactions with the search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9C5-3B90-ADD9-BCB3-4B869D4E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Search Success Rate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7CFB-E907-5A3A-EC91-01BFD128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Are Users Able to Find What They Search For?</a:t>
            </a:r>
          </a:p>
          <a:p>
            <a:r>
              <a:rPr lang="en-US" sz="2400" b="0" i="0" dirty="0">
                <a:effectLst/>
                <a:latin typeface="Söhne"/>
              </a:rPr>
              <a:t>Search Success Rate: [0.0] %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EE8B7-FFE7-F065-33DB-84DDC02EB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5AB5-0C85-AC31-92AD-A38F0C51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58" y="3188826"/>
            <a:ext cx="6236020" cy="32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CD8-C499-DAEF-A9BD-D8A92F48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Search Result Ordering and User Experience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5C46-EA57-08FB-DFD0-B47AFE5A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Does the Ordering Algorithm Need Tuning?</a:t>
            </a:r>
          </a:p>
          <a:p>
            <a:r>
              <a:rPr lang="en-US" sz="2400" b="0" i="0" dirty="0">
                <a:effectLst/>
                <a:latin typeface="Söhne"/>
              </a:rPr>
              <a:t>Analyzing user behavior to determine if search results need better ordering for improved user experience.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1E8F5-11ED-AA94-B46B-020EDC91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4" y="3165461"/>
            <a:ext cx="8614534" cy="944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ACD13-B6DF-6C01-4234-1682B0AF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48" y="3911765"/>
            <a:ext cx="6318575" cy="29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2ED3-6931-F960-B9B4-A2CE91F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Search Functionality Assessment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39B-EBB0-41F4-F59C-A095658D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Evaluating User Experience with the Search Feature</a:t>
            </a:r>
          </a:p>
          <a:p>
            <a:r>
              <a:rPr lang="en-US" b="0" i="0" dirty="0">
                <a:effectLst/>
                <a:latin typeface="Söhne"/>
              </a:rPr>
              <a:t>Analyzing the functionality and responsiveness of the search button to ensure a seamless user experience.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D0106-2EA0-1160-507C-E544BE37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24" y="3276444"/>
            <a:ext cx="3860998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36C0-98FD-9397-9EFE-C29A3397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Autocomplete Suggestions and User Engagement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DEDA-2C93-CDFD-E0D4-274E2871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Assessing User Engagement with Autocomplete Feature</a:t>
            </a:r>
          </a:p>
          <a:p>
            <a:r>
              <a:rPr lang="en-US" sz="2400" b="0" i="0" dirty="0">
                <a:effectLst/>
                <a:latin typeface="Söhne"/>
              </a:rPr>
              <a:t>Analyzing the usefulness and user interaction with autocomplete suggestions to enhance content discovery.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B4E4E-A7D1-AD2C-0C90-CE0D4946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92" y="3192310"/>
            <a:ext cx="4324572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2DF3-107C-40AB-1D41-CBBE26CA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Recommendations for Improvement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5DC-9250-BE50-D57F-12D4BD1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i="0" dirty="0">
                <a:effectLst/>
                <a:latin typeface="Söhne"/>
              </a:rPr>
              <a:t>Enhancing Search Functionality for Optimal User Experience</a:t>
            </a:r>
          </a:p>
          <a:p>
            <a:r>
              <a:rPr lang="en-US" sz="2400" b="1" i="0" dirty="0">
                <a:effectLst/>
                <a:latin typeface="Söhne"/>
              </a:rPr>
              <a:t>Refine Search Algorithm:</a:t>
            </a:r>
            <a:r>
              <a:rPr lang="en-US" sz="2400" b="0" i="0" dirty="0">
                <a:effectLst/>
                <a:latin typeface="Söhne"/>
              </a:rPr>
              <a:t> Fine-tune the search algorithm to ensure more accurate and relevant search results, reducing the need for users to scroll extensively.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Enhance Autocomplete:</a:t>
            </a:r>
            <a:r>
              <a:rPr lang="en-US" sz="2400" b="0" i="0" dirty="0">
                <a:effectLst/>
                <a:latin typeface="Söhne"/>
              </a:rPr>
              <a:t> Improve the autocomplete feature by incorporating user behavior data to suggest more relevant and timely options.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Optimize Button Responsiveness:</a:t>
            </a:r>
            <a:r>
              <a:rPr lang="en-US" sz="2400" b="0" i="0" dirty="0">
                <a:effectLst/>
                <a:latin typeface="Söhne"/>
              </a:rPr>
              <a:t> Ensure the search button is responsive across all devices and OS versions to prevent user frustration.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Error Resolution:</a:t>
            </a:r>
            <a:r>
              <a:rPr lang="en-US" sz="2400" b="0" i="0" dirty="0">
                <a:effectLst/>
                <a:latin typeface="Söhne"/>
              </a:rPr>
              <a:t> Address any issues causing errors after search queries promptly, enhancing user confidence in the search feature.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2261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441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Inter</vt:lpstr>
      <vt:lpstr>Söhne</vt:lpstr>
      <vt:lpstr>Trebuchet MS</vt:lpstr>
      <vt:lpstr>Wingdings 3</vt:lpstr>
      <vt:lpstr>Facet</vt:lpstr>
      <vt:lpstr>Search_Option Analysis</vt:lpstr>
      <vt:lpstr>Introduction</vt:lpstr>
      <vt:lpstr>Problem Identification</vt:lpstr>
      <vt:lpstr>Usage of Search Functionality</vt:lpstr>
      <vt:lpstr>Search Success Rate</vt:lpstr>
      <vt:lpstr>Search Result Ordering and User Experience</vt:lpstr>
      <vt:lpstr>Search Functionality Assessment</vt:lpstr>
      <vt:lpstr>Autocomplete Suggestions and User Engagement</vt:lpstr>
      <vt:lpstr>Recommendations for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Anil Kumar Bapathi</dc:creator>
  <cp:lastModifiedBy>Anil Kumar Bapathi</cp:lastModifiedBy>
  <cp:revision>2</cp:revision>
  <dcterms:created xsi:type="dcterms:W3CDTF">2023-08-24T09:05:00Z</dcterms:created>
  <dcterms:modified xsi:type="dcterms:W3CDTF">2023-08-24T10:33:49Z</dcterms:modified>
</cp:coreProperties>
</file>