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8" r:id="rId6"/>
    <p:sldId id="259" r:id="rId7"/>
    <p:sldId id="260"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A162-A352-8E19-408F-DFCE318A92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D38882-4C06-AE21-B9A8-7820780DD2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663551-1443-5A49-210A-B3B34B160981}"/>
              </a:ext>
            </a:extLst>
          </p:cNvPr>
          <p:cNvSpPr>
            <a:spLocks noGrp="1"/>
          </p:cNvSpPr>
          <p:nvPr>
            <p:ph type="dt" sz="half" idx="10"/>
          </p:nvPr>
        </p:nvSpPr>
        <p:spPr/>
        <p:txBody>
          <a:bodyPr/>
          <a:lstStyle/>
          <a:p>
            <a:fld id="{1295ED7D-A856-470F-A5C8-6F77BB7ED19A}" type="datetimeFigureOut">
              <a:rPr lang="en-IN" smtClean="0"/>
              <a:t>24-08-2023</a:t>
            </a:fld>
            <a:endParaRPr lang="en-IN"/>
          </a:p>
        </p:txBody>
      </p:sp>
      <p:sp>
        <p:nvSpPr>
          <p:cNvPr id="5" name="Footer Placeholder 4">
            <a:extLst>
              <a:ext uri="{FF2B5EF4-FFF2-40B4-BE49-F238E27FC236}">
                <a16:creationId xmlns:a16="http://schemas.microsoft.com/office/drawing/2014/main" id="{7105EE8F-C70E-D0E0-7B28-51C4EEAB61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264CDE-6758-01D6-4DD5-44CB0FE6DFEA}"/>
              </a:ext>
            </a:extLst>
          </p:cNvPr>
          <p:cNvSpPr>
            <a:spLocks noGrp="1"/>
          </p:cNvSpPr>
          <p:nvPr>
            <p:ph type="sldNum" sz="quarter" idx="12"/>
          </p:nvPr>
        </p:nvSpPr>
        <p:spPr/>
        <p:txBody>
          <a:bodyPr/>
          <a:lstStyle/>
          <a:p>
            <a:fld id="{D8C6F673-347B-44BA-A599-C3206652323D}" type="slidenum">
              <a:rPr lang="en-IN" smtClean="0"/>
              <a:t>‹#›</a:t>
            </a:fld>
            <a:endParaRPr lang="en-IN"/>
          </a:p>
        </p:txBody>
      </p:sp>
    </p:spTree>
    <p:extLst>
      <p:ext uri="{BB962C8B-B14F-4D97-AF65-F5344CB8AC3E}">
        <p14:creationId xmlns:p14="http://schemas.microsoft.com/office/powerpoint/2010/main" val="271316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5AD7A-9FAB-C0CF-DF63-2D2E306C8B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47CF0C-12EF-BCD3-B8D3-16D9F6F078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74FDB5-D6F9-D022-2157-9013B2525B45}"/>
              </a:ext>
            </a:extLst>
          </p:cNvPr>
          <p:cNvSpPr>
            <a:spLocks noGrp="1"/>
          </p:cNvSpPr>
          <p:nvPr>
            <p:ph type="dt" sz="half" idx="10"/>
          </p:nvPr>
        </p:nvSpPr>
        <p:spPr/>
        <p:txBody>
          <a:bodyPr/>
          <a:lstStyle/>
          <a:p>
            <a:fld id="{1295ED7D-A856-470F-A5C8-6F77BB7ED19A}" type="datetimeFigureOut">
              <a:rPr lang="en-IN" smtClean="0"/>
              <a:t>24-08-2023</a:t>
            </a:fld>
            <a:endParaRPr lang="en-IN"/>
          </a:p>
        </p:txBody>
      </p:sp>
      <p:sp>
        <p:nvSpPr>
          <p:cNvPr id="5" name="Footer Placeholder 4">
            <a:extLst>
              <a:ext uri="{FF2B5EF4-FFF2-40B4-BE49-F238E27FC236}">
                <a16:creationId xmlns:a16="http://schemas.microsoft.com/office/drawing/2014/main" id="{660DABD6-8198-2D8D-7FA7-81E22E7E11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52515D-B08B-0E24-2BE2-A91147E9F6AB}"/>
              </a:ext>
            </a:extLst>
          </p:cNvPr>
          <p:cNvSpPr>
            <a:spLocks noGrp="1"/>
          </p:cNvSpPr>
          <p:nvPr>
            <p:ph type="sldNum" sz="quarter" idx="12"/>
          </p:nvPr>
        </p:nvSpPr>
        <p:spPr/>
        <p:txBody>
          <a:bodyPr/>
          <a:lstStyle/>
          <a:p>
            <a:fld id="{D8C6F673-347B-44BA-A599-C3206652323D}" type="slidenum">
              <a:rPr lang="en-IN" smtClean="0"/>
              <a:t>‹#›</a:t>
            </a:fld>
            <a:endParaRPr lang="en-IN"/>
          </a:p>
        </p:txBody>
      </p:sp>
    </p:spTree>
    <p:extLst>
      <p:ext uri="{BB962C8B-B14F-4D97-AF65-F5344CB8AC3E}">
        <p14:creationId xmlns:p14="http://schemas.microsoft.com/office/powerpoint/2010/main" val="321839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6C0525-EB38-3F4C-F4FF-A15C0BE19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45481F-80BF-12D2-5180-9890CB8C3A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E3BF35-F97C-5FD9-F204-1836B422EE4A}"/>
              </a:ext>
            </a:extLst>
          </p:cNvPr>
          <p:cNvSpPr>
            <a:spLocks noGrp="1"/>
          </p:cNvSpPr>
          <p:nvPr>
            <p:ph type="dt" sz="half" idx="10"/>
          </p:nvPr>
        </p:nvSpPr>
        <p:spPr/>
        <p:txBody>
          <a:bodyPr/>
          <a:lstStyle/>
          <a:p>
            <a:fld id="{1295ED7D-A856-470F-A5C8-6F77BB7ED19A}" type="datetimeFigureOut">
              <a:rPr lang="en-IN" smtClean="0"/>
              <a:t>24-08-2023</a:t>
            </a:fld>
            <a:endParaRPr lang="en-IN"/>
          </a:p>
        </p:txBody>
      </p:sp>
      <p:sp>
        <p:nvSpPr>
          <p:cNvPr id="5" name="Footer Placeholder 4">
            <a:extLst>
              <a:ext uri="{FF2B5EF4-FFF2-40B4-BE49-F238E27FC236}">
                <a16:creationId xmlns:a16="http://schemas.microsoft.com/office/drawing/2014/main" id="{0F23C263-0157-41B7-BA40-DFD3AED921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D6CF89-4B67-668E-4DCD-3362080201F5}"/>
              </a:ext>
            </a:extLst>
          </p:cNvPr>
          <p:cNvSpPr>
            <a:spLocks noGrp="1"/>
          </p:cNvSpPr>
          <p:nvPr>
            <p:ph type="sldNum" sz="quarter" idx="12"/>
          </p:nvPr>
        </p:nvSpPr>
        <p:spPr/>
        <p:txBody>
          <a:bodyPr/>
          <a:lstStyle/>
          <a:p>
            <a:fld id="{D8C6F673-347B-44BA-A599-C3206652323D}" type="slidenum">
              <a:rPr lang="en-IN" smtClean="0"/>
              <a:t>‹#›</a:t>
            </a:fld>
            <a:endParaRPr lang="en-IN"/>
          </a:p>
        </p:txBody>
      </p:sp>
    </p:spTree>
    <p:extLst>
      <p:ext uri="{BB962C8B-B14F-4D97-AF65-F5344CB8AC3E}">
        <p14:creationId xmlns:p14="http://schemas.microsoft.com/office/powerpoint/2010/main" val="3775435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D2F47-3A07-AEA4-24F6-27A720A8F4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AE0003-F100-1139-9003-25A5AA0843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19ECC6-6AD6-E0ED-2CCA-798337D89352}"/>
              </a:ext>
            </a:extLst>
          </p:cNvPr>
          <p:cNvSpPr>
            <a:spLocks noGrp="1"/>
          </p:cNvSpPr>
          <p:nvPr>
            <p:ph type="dt" sz="half" idx="10"/>
          </p:nvPr>
        </p:nvSpPr>
        <p:spPr/>
        <p:txBody>
          <a:bodyPr/>
          <a:lstStyle/>
          <a:p>
            <a:fld id="{1295ED7D-A856-470F-A5C8-6F77BB7ED19A}" type="datetimeFigureOut">
              <a:rPr lang="en-IN" smtClean="0"/>
              <a:t>24-08-2023</a:t>
            </a:fld>
            <a:endParaRPr lang="en-IN"/>
          </a:p>
        </p:txBody>
      </p:sp>
      <p:sp>
        <p:nvSpPr>
          <p:cNvPr id="5" name="Footer Placeholder 4">
            <a:extLst>
              <a:ext uri="{FF2B5EF4-FFF2-40B4-BE49-F238E27FC236}">
                <a16:creationId xmlns:a16="http://schemas.microsoft.com/office/drawing/2014/main" id="{B7D9557F-9553-B962-2FC8-925E16B26B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ED8FE8-D421-562C-96E2-FD9D027DC4B6}"/>
              </a:ext>
            </a:extLst>
          </p:cNvPr>
          <p:cNvSpPr>
            <a:spLocks noGrp="1"/>
          </p:cNvSpPr>
          <p:nvPr>
            <p:ph type="sldNum" sz="quarter" idx="12"/>
          </p:nvPr>
        </p:nvSpPr>
        <p:spPr/>
        <p:txBody>
          <a:bodyPr/>
          <a:lstStyle/>
          <a:p>
            <a:fld id="{D8C6F673-347B-44BA-A599-C3206652323D}" type="slidenum">
              <a:rPr lang="en-IN" smtClean="0"/>
              <a:t>‹#›</a:t>
            </a:fld>
            <a:endParaRPr lang="en-IN"/>
          </a:p>
        </p:txBody>
      </p:sp>
    </p:spTree>
    <p:extLst>
      <p:ext uri="{BB962C8B-B14F-4D97-AF65-F5344CB8AC3E}">
        <p14:creationId xmlns:p14="http://schemas.microsoft.com/office/powerpoint/2010/main" val="98114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772CB-D7CC-2BD4-5589-229B520196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7DE8A4-10BA-ABA1-921F-E1013FD854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A53093-6F31-E0AA-9A59-141187645BBE}"/>
              </a:ext>
            </a:extLst>
          </p:cNvPr>
          <p:cNvSpPr>
            <a:spLocks noGrp="1"/>
          </p:cNvSpPr>
          <p:nvPr>
            <p:ph type="dt" sz="half" idx="10"/>
          </p:nvPr>
        </p:nvSpPr>
        <p:spPr/>
        <p:txBody>
          <a:bodyPr/>
          <a:lstStyle/>
          <a:p>
            <a:fld id="{1295ED7D-A856-470F-A5C8-6F77BB7ED19A}" type="datetimeFigureOut">
              <a:rPr lang="en-IN" smtClean="0"/>
              <a:t>24-08-2023</a:t>
            </a:fld>
            <a:endParaRPr lang="en-IN"/>
          </a:p>
        </p:txBody>
      </p:sp>
      <p:sp>
        <p:nvSpPr>
          <p:cNvPr id="5" name="Footer Placeholder 4">
            <a:extLst>
              <a:ext uri="{FF2B5EF4-FFF2-40B4-BE49-F238E27FC236}">
                <a16:creationId xmlns:a16="http://schemas.microsoft.com/office/drawing/2014/main" id="{7B0CD670-CA0E-DAF7-D244-1005CD1A85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F7FAA2-95E8-7E78-C0D7-5A61620C4CA7}"/>
              </a:ext>
            </a:extLst>
          </p:cNvPr>
          <p:cNvSpPr>
            <a:spLocks noGrp="1"/>
          </p:cNvSpPr>
          <p:nvPr>
            <p:ph type="sldNum" sz="quarter" idx="12"/>
          </p:nvPr>
        </p:nvSpPr>
        <p:spPr/>
        <p:txBody>
          <a:bodyPr/>
          <a:lstStyle/>
          <a:p>
            <a:fld id="{D8C6F673-347B-44BA-A599-C3206652323D}" type="slidenum">
              <a:rPr lang="en-IN" smtClean="0"/>
              <a:t>‹#›</a:t>
            </a:fld>
            <a:endParaRPr lang="en-IN"/>
          </a:p>
        </p:txBody>
      </p:sp>
    </p:spTree>
    <p:extLst>
      <p:ext uri="{BB962C8B-B14F-4D97-AF65-F5344CB8AC3E}">
        <p14:creationId xmlns:p14="http://schemas.microsoft.com/office/powerpoint/2010/main" val="615390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2262-90E3-970E-E439-A963A4C046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EEF848-D972-739D-22AC-E11DAEBCF0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E2F2EA-A128-78DD-6056-DF61F3AB2C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B7093D-5926-FB7A-D46F-12399008552E}"/>
              </a:ext>
            </a:extLst>
          </p:cNvPr>
          <p:cNvSpPr>
            <a:spLocks noGrp="1"/>
          </p:cNvSpPr>
          <p:nvPr>
            <p:ph type="dt" sz="half" idx="10"/>
          </p:nvPr>
        </p:nvSpPr>
        <p:spPr/>
        <p:txBody>
          <a:bodyPr/>
          <a:lstStyle/>
          <a:p>
            <a:fld id="{1295ED7D-A856-470F-A5C8-6F77BB7ED19A}" type="datetimeFigureOut">
              <a:rPr lang="en-IN" smtClean="0"/>
              <a:t>24-08-2023</a:t>
            </a:fld>
            <a:endParaRPr lang="en-IN"/>
          </a:p>
        </p:txBody>
      </p:sp>
      <p:sp>
        <p:nvSpPr>
          <p:cNvPr id="6" name="Footer Placeholder 5">
            <a:extLst>
              <a:ext uri="{FF2B5EF4-FFF2-40B4-BE49-F238E27FC236}">
                <a16:creationId xmlns:a16="http://schemas.microsoft.com/office/drawing/2014/main" id="{D6BF96EA-7E1B-ED67-BEF6-5BE2157F68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5D763-B68B-5F6F-7C76-E5A46666ED4B}"/>
              </a:ext>
            </a:extLst>
          </p:cNvPr>
          <p:cNvSpPr>
            <a:spLocks noGrp="1"/>
          </p:cNvSpPr>
          <p:nvPr>
            <p:ph type="sldNum" sz="quarter" idx="12"/>
          </p:nvPr>
        </p:nvSpPr>
        <p:spPr/>
        <p:txBody>
          <a:bodyPr/>
          <a:lstStyle/>
          <a:p>
            <a:fld id="{D8C6F673-347B-44BA-A599-C3206652323D}" type="slidenum">
              <a:rPr lang="en-IN" smtClean="0"/>
              <a:t>‹#›</a:t>
            </a:fld>
            <a:endParaRPr lang="en-IN"/>
          </a:p>
        </p:txBody>
      </p:sp>
    </p:spTree>
    <p:extLst>
      <p:ext uri="{BB962C8B-B14F-4D97-AF65-F5344CB8AC3E}">
        <p14:creationId xmlns:p14="http://schemas.microsoft.com/office/powerpoint/2010/main" val="1462283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40CB-2CED-116B-DD27-298A4D10C1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77C80B-64AE-78FD-6166-F453DEF99A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348D98-68D6-8FD9-4DDF-E9ADC21792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7AD6BC-C14C-5F86-1DBB-A24EF57DBF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5AFB89-18F1-8358-CCF0-D8F2162643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0E1892-B47D-FBC5-8673-57D0603F0B6A}"/>
              </a:ext>
            </a:extLst>
          </p:cNvPr>
          <p:cNvSpPr>
            <a:spLocks noGrp="1"/>
          </p:cNvSpPr>
          <p:nvPr>
            <p:ph type="dt" sz="half" idx="10"/>
          </p:nvPr>
        </p:nvSpPr>
        <p:spPr/>
        <p:txBody>
          <a:bodyPr/>
          <a:lstStyle/>
          <a:p>
            <a:fld id="{1295ED7D-A856-470F-A5C8-6F77BB7ED19A}" type="datetimeFigureOut">
              <a:rPr lang="en-IN" smtClean="0"/>
              <a:t>24-08-2023</a:t>
            </a:fld>
            <a:endParaRPr lang="en-IN"/>
          </a:p>
        </p:txBody>
      </p:sp>
      <p:sp>
        <p:nvSpPr>
          <p:cNvPr id="8" name="Footer Placeholder 7">
            <a:extLst>
              <a:ext uri="{FF2B5EF4-FFF2-40B4-BE49-F238E27FC236}">
                <a16:creationId xmlns:a16="http://schemas.microsoft.com/office/drawing/2014/main" id="{73FBF95A-F742-ADF0-1091-EB58F359F1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D4BA8C-88CA-269A-6AC7-FE509C05FE68}"/>
              </a:ext>
            </a:extLst>
          </p:cNvPr>
          <p:cNvSpPr>
            <a:spLocks noGrp="1"/>
          </p:cNvSpPr>
          <p:nvPr>
            <p:ph type="sldNum" sz="quarter" idx="12"/>
          </p:nvPr>
        </p:nvSpPr>
        <p:spPr/>
        <p:txBody>
          <a:bodyPr/>
          <a:lstStyle/>
          <a:p>
            <a:fld id="{D8C6F673-347B-44BA-A599-C3206652323D}" type="slidenum">
              <a:rPr lang="en-IN" smtClean="0"/>
              <a:t>‹#›</a:t>
            </a:fld>
            <a:endParaRPr lang="en-IN"/>
          </a:p>
        </p:txBody>
      </p:sp>
    </p:spTree>
    <p:extLst>
      <p:ext uri="{BB962C8B-B14F-4D97-AF65-F5344CB8AC3E}">
        <p14:creationId xmlns:p14="http://schemas.microsoft.com/office/powerpoint/2010/main" val="1224285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DF6D-3CEE-1E8F-65B6-5A429DCE4E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8E26D4-874E-414A-F4DC-F834795C8FD0}"/>
              </a:ext>
            </a:extLst>
          </p:cNvPr>
          <p:cNvSpPr>
            <a:spLocks noGrp="1"/>
          </p:cNvSpPr>
          <p:nvPr>
            <p:ph type="dt" sz="half" idx="10"/>
          </p:nvPr>
        </p:nvSpPr>
        <p:spPr/>
        <p:txBody>
          <a:bodyPr/>
          <a:lstStyle/>
          <a:p>
            <a:fld id="{1295ED7D-A856-470F-A5C8-6F77BB7ED19A}" type="datetimeFigureOut">
              <a:rPr lang="en-IN" smtClean="0"/>
              <a:t>24-08-2023</a:t>
            </a:fld>
            <a:endParaRPr lang="en-IN"/>
          </a:p>
        </p:txBody>
      </p:sp>
      <p:sp>
        <p:nvSpPr>
          <p:cNvPr id="4" name="Footer Placeholder 3">
            <a:extLst>
              <a:ext uri="{FF2B5EF4-FFF2-40B4-BE49-F238E27FC236}">
                <a16:creationId xmlns:a16="http://schemas.microsoft.com/office/drawing/2014/main" id="{02FD628A-144E-3481-5E55-AAA654F636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69A7FC-326D-4BCB-CA92-B2695F742803}"/>
              </a:ext>
            </a:extLst>
          </p:cNvPr>
          <p:cNvSpPr>
            <a:spLocks noGrp="1"/>
          </p:cNvSpPr>
          <p:nvPr>
            <p:ph type="sldNum" sz="quarter" idx="12"/>
          </p:nvPr>
        </p:nvSpPr>
        <p:spPr/>
        <p:txBody>
          <a:bodyPr/>
          <a:lstStyle/>
          <a:p>
            <a:fld id="{D8C6F673-347B-44BA-A599-C3206652323D}" type="slidenum">
              <a:rPr lang="en-IN" smtClean="0"/>
              <a:t>‹#›</a:t>
            </a:fld>
            <a:endParaRPr lang="en-IN"/>
          </a:p>
        </p:txBody>
      </p:sp>
    </p:spTree>
    <p:extLst>
      <p:ext uri="{BB962C8B-B14F-4D97-AF65-F5344CB8AC3E}">
        <p14:creationId xmlns:p14="http://schemas.microsoft.com/office/powerpoint/2010/main" val="1931348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2EB91A-CA25-8ACD-3AFA-F2DD7682EA6C}"/>
              </a:ext>
            </a:extLst>
          </p:cNvPr>
          <p:cNvSpPr>
            <a:spLocks noGrp="1"/>
          </p:cNvSpPr>
          <p:nvPr>
            <p:ph type="dt" sz="half" idx="10"/>
          </p:nvPr>
        </p:nvSpPr>
        <p:spPr/>
        <p:txBody>
          <a:bodyPr/>
          <a:lstStyle/>
          <a:p>
            <a:fld id="{1295ED7D-A856-470F-A5C8-6F77BB7ED19A}" type="datetimeFigureOut">
              <a:rPr lang="en-IN" smtClean="0"/>
              <a:t>24-08-2023</a:t>
            </a:fld>
            <a:endParaRPr lang="en-IN"/>
          </a:p>
        </p:txBody>
      </p:sp>
      <p:sp>
        <p:nvSpPr>
          <p:cNvPr id="3" name="Footer Placeholder 2">
            <a:extLst>
              <a:ext uri="{FF2B5EF4-FFF2-40B4-BE49-F238E27FC236}">
                <a16:creationId xmlns:a16="http://schemas.microsoft.com/office/drawing/2014/main" id="{9A1BB209-BF0D-C3D0-C609-C6101A7BA1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4523361-4929-0865-20FB-F81119573316}"/>
              </a:ext>
            </a:extLst>
          </p:cNvPr>
          <p:cNvSpPr>
            <a:spLocks noGrp="1"/>
          </p:cNvSpPr>
          <p:nvPr>
            <p:ph type="sldNum" sz="quarter" idx="12"/>
          </p:nvPr>
        </p:nvSpPr>
        <p:spPr/>
        <p:txBody>
          <a:bodyPr/>
          <a:lstStyle/>
          <a:p>
            <a:fld id="{D8C6F673-347B-44BA-A599-C3206652323D}" type="slidenum">
              <a:rPr lang="en-IN" smtClean="0"/>
              <a:t>‹#›</a:t>
            </a:fld>
            <a:endParaRPr lang="en-IN"/>
          </a:p>
        </p:txBody>
      </p:sp>
    </p:spTree>
    <p:extLst>
      <p:ext uri="{BB962C8B-B14F-4D97-AF65-F5344CB8AC3E}">
        <p14:creationId xmlns:p14="http://schemas.microsoft.com/office/powerpoint/2010/main" val="170032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CD6A8-6A0F-9ACC-47FF-13248446B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E49BE1-170E-56B4-6F14-6CB7B8D2B8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A21115-4B97-C07F-E665-EBD99A2552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49D0C2-19D2-2A16-5E21-9B15C10D9A97}"/>
              </a:ext>
            </a:extLst>
          </p:cNvPr>
          <p:cNvSpPr>
            <a:spLocks noGrp="1"/>
          </p:cNvSpPr>
          <p:nvPr>
            <p:ph type="dt" sz="half" idx="10"/>
          </p:nvPr>
        </p:nvSpPr>
        <p:spPr/>
        <p:txBody>
          <a:bodyPr/>
          <a:lstStyle/>
          <a:p>
            <a:fld id="{1295ED7D-A856-470F-A5C8-6F77BB7ED19A}" type="datetimeFigureOut">
              <a:rPr lang="en-IN" smtClean="0"/>
              <a:t>24-08-2023</a:t>
            </a:fld>
            <a:endParaRPr lang="en-IN"/>
          </a:p>
        </p:txBody>
      </p:sp>
      <p:sp>
        <p:nvSpPr>
          <p:cNvPr id="6" name="Footer Placeholder 5">
            <a:extLst>
              <a:ext uri="{FF2B5EF4-FFF2-40B4-BE49-F238E27FC236}">
                <a16:creationId xmlns:a16="http://schemas.microsoft.com/office/drawing/2014/main" id="{91602AAE-385F-2A72-CD84-1AEA1D29F4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BD0D85-AAF9-A2ED-3391-EE4E6335C9BB}"/>
              </a:ext>
            </a:extLst>
          </p:cNvPr>
          <p:cNvSpPr>
            <a:spLocks noGrp="1"/>
          </p:cNvSpPr>
          <p:nvPr>
            <p:ph type="sldNum" sz="quarter" idx="12"/>
          </p:nvPr>
        </p:nvSpPr>
        <p:spPr/>
        <p:txBody>
          <a:bodyPr/>
          <a:lstStyle/>
          <a:p>
            <a:fld id="{D8C6F673-347B-44BA-A599-C3206652323D}" type="slidenum">
              <a:rPr lang="en-IN" smtClean="0"/>
              <a:t>‹#›</a:t>
            </a:fld>
            <a:endParaRPr lang="en-IN"/>
          </a:p>
        </p:txBody>
      </p:sp>
    </p:spTree>
    <p:extLst>
      <p:ext uri="{BB962C8B-B14F-4D97-AF65-F5344CB8AC3E}">
        <p14:creationId xmlns:p14="http://schemas.microsoft.com/office/powerpoint/2010/main" val="3940483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34845-3569-05CA-1E14-E4091BC5C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2D4C9D-61A2-964B-4166-0B8B9831EE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1727D5-58C6-5ECB-2754-31556DC4B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5B69AD-EE52-9B8D-4D20-49BB4D1C665B}"/>
              </a:ext>
            </a:extLst>
          </p:cNvPr>
          <p:cNvSpPr>
            <a:spLocks noGrp="1"/>
          </p:cNvSpPr>
          <p:nvPr>
            <p:ph type="dt" sz="half" idx="10"/>
          </p:nvPr>
        </p:nvSpPr>
        <p:spPr/>
        <p:txBody>
          <a:bodyPr/>
          <a:lstStyle/>
          <a:p>
            <a:fld id="{1295ED7D-A856-470F-A5C8-6F77BB7ED19A}" type="datetimeFigureOut">
              <a:rPr lang="en-IN" smtClean="0"/>
              <a:t>24-08-2023</a:t>
            </a:fld>
            <a:endParaRPr lang="en-IN"/>
          </a:p>
        </p:txBody>
      </p:sp>
      <p:sp>
        <p:nvSpPr>
          <p:cNvPr id="6" name="Footer Placeholder 5">
            <a:extLst>
              <a:ext uri="{FF2B5EF4-FFF2-40B4-BE49-F238E27FC236}">
                <a16:creationId xmlns:a16="http://schemas.microsoft.com/office/drawing/2014/main" id="{B66EE0A6-0146-D3CA-043F-0F63896A30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1BEC60-C733-EA5C-EA49-05F3AC914356}"/>
              </a:ext>
            </a:extLst>
          </p:cNvPr>
          <p:cNvSpPr>
            <a:spLocks noGrp="1"/>
          </p:cNvSpPr>
          <p:nvPr>
            <p:ph type="sldNum" sz="quarter" idx="12"/>
          </p:nvPr>
        </p:nvSpPr>
        <p:spPr/>
        <p:txBody>
          <a:bodyPr/>
          <a:lstStyle/>
          <a:p>
            <a:fld id="{D8C6F673-347B-44BA-A599-C3206652323D}" type="slidenum">
              <a:rPr lang="en-IN" smtClean="0"/>
              <a:t>‹#›</a:t>
            </a:fld>
            <a:endParaRPr lang="en-IN"/>
          </a:p>
        </p:txBody>
      </p:sp>
    </p:spTree>
    <p:extLst>
      <p:ext uri="{BB962C8B-B14F-4D97-AF65-F5344CB8AC3E}">
        <p14:creationId xmlns:p14="http://schemas.microsoft.com/office/powerpoint/2010/main" val="1784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8C5415-355C-2E1B-A62A-8B6570BC17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798C52-D1AE-BC53-2CF6-C12752F66E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CE8E36-CDC8-27B5-81BD-D02D586819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95ED7D-A856-470F-A5C8-6F77BB7ED19A}" type="datetimeFigureOut">
              <a:rPr lang="en-IN" smtClean="0"/>
              <a:t>24-08-2023</a:t>
            </a:fld>
            <a:endParaRPr lang="en-IN"/>
          </a:p>
        </p:txBody>
      </p:sp>
      <p:sp>
        <p:nvSpPr>
          <p:cNvPr id="5" name="Footer Placeholder 4">
            <a:extLst>
              <a:ext uri="{FF2B5EF4-FFF2-40B4-BE49-F238E27FC236}">
                <a16:creationId xmlns:a16="http://schemas.microsoft.com/office/drawing/2014/main" id="{916B843B-DC45-6D0B-767C-1E454D5C9C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B8CFD8-6610-9AC5-BEF4-234159ED0E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C6F673-347B-44BA-A599-C3206652323D}" type="slidenum">
              <a:rPr lang="en-IN" smtClean="0"/>
              <a:t>‹#›</a:t>
            </a:fld>
            <a:endParaRPr lang="en-IN"/>
          </a:p>
        </p:txBody>
      </p:sp>
    </p:spTree>
    <p:extLst>
      <p:ext uri="{BB962C8B-B14F-4D97-AF65-F5344CB8AC3E}">
        <p14:creationId xmlns:p14="http://schemas.microsoft.com/office/powerpoint/2010/main" val="3287289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A680-508A-5F68-F494-17D953783C4B}"/>
              </a:ext>
            </a:extLst>
          </p:cNvPr>
          <p:cNvSpPr>
            <a:spLocks noGrp="1"/>
          </p:cNvSpPr>
          <p:nvPr>
            <p:ph type="ctrTitle"/>
          </p:nvPr>
        </p:nvSpPr>
        <p:spPr/>
        <p:txBody>
          <a:bodyPr/>
          <a:lstStyle/>
          <a:p>
            <a:r>
              <a:rPr lang="en-IN" b="1" i="0" dirty="0">
                <a:solidFill>
                  <a:srgbClr val="121926"/>
                </a:solidFill>
                <a:effectLst/>
                <a:latin typeface="Inter"/>
              </a:rPr>
              <a:t>Affected Users Analysis</a:t>
            </a:r>
            <a:endParaRPr lang="en-IN" dirty="0"/>
          </a:p>
        </p:txBody>
      </p:sp>
      <p:sp>
        <p:nvSpPr>
          <p:cNvPr id="3" name="Subtitle 2">
            <a:extLst>
              <a:ext uri="{FF2B5EF4-FFF2-40B4-BE49-F238E27FC236}">
                <a16:creationId xmlns:a16="http://schemas.microsoft.com/office/drawing/2014/main" id="{72BF3DAC-DD50-3E2D-9D79-8F83C804D3D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7594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705C5-A355-21C4-71F6-8D57E2E4BA8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3951EC8-961E-1235-777A-656537DE8701}"/>
              </a:ext>
            </a:extLst>
          </p:cNvPr>
          <p:cNvSpPr>
            <a:spLocks noGrp="1"/>
          </p:cNvSpPr>
          <p:nvPr>
            <p:ph idx="1"/>
          </p:nvPr>
        </p:nvSpPr>
        <p:spPr/>
        <p:txBody>
          <a:bodyPr>
            <a:normAutofit/>
          </a:bodyPr>
          <a:lstStyle/>
          <a:p>
            <a:pPr algn="l" fontAlgn="base">
              <a:buFont typeface="Arial" panose="020B0604020202020204" pitchFamily="34" charset="0"/>
              <a:buChar char="•"/>
            </a:pPr>
            <a:r>
              <a:rPr lang="en-US" sz="2400" b="0" i="0" dirty="0">
                <a:effectLst/>
                <a:latin typeface="inherit"/>
              </a:rPr>
              <a:t>Analyzing problems found across all OS and their versions.</a:t>
            </a:r>
          </a:p>
          <a:p>
            <a:pPr algn="l" fontAlgn="base">
              <a:buFont typeface="Arial" panose="020B0604020202020204" pitchFamily="34" charset="0"/>
              <a:buChar char="•"/>
            </a:pPr>
            <a:r>
              <a:rPr lang="en-US" sz="2400" b="0" i="0" dirty="0">
                <a:effectLst/>
                <a:latin typeface="inherit"/>
              </a:rPr>
              <a:t>Checking if the problems found are occurring on specific devices.</a:t>
            </a:r>
          </a:p>
          <a:p>
            <a:r>
              <a:rPr lang="en-US" sz="2400" b="0" i="0" dirty="0">
                <a:effectLst/>
                <a:latin typeface="Söhne Mono"/>
              </a:rPr>
              <a:t>User Behavior: Clicked on Lower Results</a:t>
            </a:r>
            <a:endParaRPr lang="en-IN" sz="2400" dirty="0">
              <a:latin typeface="Söhne Mono"/>
            </a:endParaRPr>
          </a:p>
          <a:p>
            <a:r>
              <a:rPr lang="en-US" sz="2400" b="0" i="0" dirty="0">
                <a:effectLst/>
                <a:latin typeface="Söhne Mono"/>
              </a:rPr>
              <a:t>Problems by OS and OS Version</a:t>
            </a:r>
            <a:endParaRPr lang="en-IN" sz="2400" b="0" i="0" dirty="0">
              <a:effectLst/>
              <a:latin typeface="Söhne Mono"/>
            </a:endParaRPr>
          </a:p>
          <a:p>
            <a:r>
              <a:rPr lang="en-US" sz="2400" b="0" i="0" dirty="0">
                <a:effectLst/>
                <a:latin typeface="Söhne Mono"/>
              </a:rPr>
              <a:t>Top Devices Facing the Problem</a:t>
            </a:r>
            <a:endParaRPr lang="en-IN" sz="2400" b="0" i="0" dirty="0">
              <a:effectLst/>
              <a:latin typeface="Söhne Mono"/>
            </a:endParaRPr>
          </a:p>
          <a:p>
            <a:endParaRPr lang="en-IN" sz="2400" dirty="0"/>
          </a:p>
        </p:txBody>
      </p:sp>
    </p:spTree>
    <p:extLst>
      <p:ext uri="{BB962C8B-B14F-4D97-AF65-F5344CB8AC3E}">
        <p14:creationId xmlns:p14="http://schemas.microsoft.com/office/powerpoint/2010/main" val="1652591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8F08-4816-2FC0-EBD2-CBDABDB75192}"/>
              </a:ext>
            </a:extLst>
          </p:cNvPr>
          <p:cNvSpPr>
            <a:spLocks noGrp="1"/>
          </p:cNvSpPr>
          <p:nvPr>
            <p:ph type="title"/>
          </p:nvPr>
        </p:nvSpPr>
        <p:spPr/>
        <p:txBody>
          <a:bodyPr/>
          <a:lstStyle/>
          <a:p>
            <a:r>
              <a:rPr lang="en-US" b="0" i="0" dirty="0">
                <a:solidFill>
                  <a:srgbClr val="121926"/>
                </a:solidFill>
                <a:effectLst/>
                <a:latin typeface="Inter"/>
              </a:rPr>
              <a:t>problems found across all OS and their versions.</a:t>
            </a:r>
            <a:endParaRPr lang="en-IN" dirty="0"/>
          </a:p>
        </p:txBody>
      </p:sp>
      <p:pic>
        <p:nvPicPr>
          <p:cNvPr id="5" name="Content Placeholder 4">
            <a:extLst>
              <a:ext uri="{FF2B5EF4-FFF2-40B4-BE49-F238E27FC236}">
                <a16:creationId xmlns:a16="http://schemas.microsoft.com/office/drawing/2014/main" id="{2D5FA0C3-DB3D-F1E4-C989-8BE2B62469A1}"/>
              </a:ext>
            </a:extLst>
          </p:cNvPr>
          <p:cNvPicPr>
            <a:picLocks noGrp="1" noChangeAspect="1"/>
          </p:cNvPicPr>
          <p:nvPr>
            <p:ph idx="1"/>
          </p:nvPr>
        </p:nvPicPr>
        <p:blipFill>
          <a:blip r:embed="rId2"/>
          <a:stretch>
            <a:fillRect/>
          </a:stretch>
        </p:blipFill>
        <p:spPr>
          <a:xfrm>
            <a:off x="2252312" y="1953928"/>
            <a:ext cx="6208293" cy="4109988"/>
          </a:xfrm>
        </p:spPr>
      </p:pic>
    </p:spTree>
    <p:extLst>
      <p:ext uri="{BB962C8B-B14F-4D97-AF65-F5344CB8AC3E}">
        <p14:creationId xmlns:p14="http://schemas.microsoft.com/office/powerpoint/2010/main" val="1733430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0519-92D3-5A86-BAF6-A93ABFDBFF32}"/>
              </a:ext>
            </a:extLst>
          </p:cNvPr>
          <p:cNvSpPr>
            <a:spLocks noGrp="1"/>
          </p:cNvSpPr>
          <p:nvPr>
            <p:ph type="title"/>
          </p:nvPr>
        </p:nvSpPr>
        <p:spPr/>
        <p:txBody>
          <a:bodyPr/>
          <a:lstStyle/>
          <a:p>
            <a:r>
              <a:rPr lang="en-US" b="0" i="0" dirty="0">
                <a:solidFill>
                  <a:srgbClr val="121926"/>
                </a:solidFill>
                <a:effectLst/>
                <a:latin typeface="Inter"/>
              </a:rPr>
              <a:t>problems found are occurring on specific devices.</a:t>
            </a:r>
            <a:endParaRPr lang="en-IN" dirty="0"/>
          </a:p>
        </p:txBody>
      </p:sp>
      <p:pic>
        <p:nvPicPr>
          <p:cNvPr id="5" name="Content Placeholder 4">
            <a:extLst>
              <a:ext uri="{FF2B5EF4-FFF2-40B4-BE49-F238E27FC236}">
                <a16:creationId xmlns:a16="http://schemas.microsoft.com/office/drawing/2014/main" id="{046452E2-D887-3602-8468-96D511BB1624}"/>
              </a:ext>
            </a:extLst>
          </p:cNvPr>
          <p:cNvPicPr>
            <a:picLocks noGrp="1" noChangeAspect="1"/>
          </p:cNvPicPr>
          <p:nvPr>
            <p:ph idx="1"/>
          </p:nvPr>
        </p:nvPicPr>
        <p:blipFill>
          <a:blip r:embed="rId2"/>
          <a:stretch>
            <a:fillRect/>
          </a:stretch>
        </p:blipFill>
        <p:spPr>
          <a:xfrm>
            <a:off x="2406316" y="1838425"/>
            <a:ext cx="5929161" cy="4369870"/>
          </a:xfrm>
        </p:spPr>
      </p:pic>
    </p:spTree>
    <p:extLst>
      <p:ext uri="{BB962C8B-B14F-4D97-AF65-F5344CB8AC3E}">
        <p14:creationId xmlns:p14="http://schemas.microsoft.com/office/powerpoint/2010/main" val="36996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A530E-B78F-85A5-0C90-9A9FB20EABA3}"/>
              </a:ext>
            </a:extLst>
          </p:cNvPr>
          <p:cNvSpPr>
            <a:spLocks noGrp="1"/>
          </p:cNvSpPr>
          <p:nvPr>
            <p:ph type="title"/>
          </p:nvPr>
        </p:nvSpPr>
        <p:spPr/>
        <p:txBody>
          <a:bodyPr/>
          <a:lstStyle/>
          <a:p>
            <a:r>
              <a:rPr lang="en-US" dirty="0"/>
              <a:t>User Behavior: Clicked on Lower Results</a:t>
            </a:r>
            <a:endParaRPr lang="en-IN" dirty="0"/>
          </a:p>
        </p:txBody>
      </p:sp>
      <p:pic>
        <p:nvPicPr>
          <p:cNvPr id="5" name="Content Placeholder 4">
            <a:extLst>
              <a:ext uri="{FF2B5EF4-FFF2-40B4-BE49-F238E27FC236}">
                <a16:creationId xmlns:a16="http://schemas.microsoft.com/office/drawing/2014/main" id="{90FD7BDE-6281-F1FE-ACA1-EB2D30594027}"/>
              </a:ext>
            </a:extLst>
          </p:cNvPr>
          <p:cNvPicPr>
            <a:picLocks noGrp="1" noChangeAspect="1"/>
          </p:cNvPicPr>
          <p:nvPr>
            <p:ph idx="1"/>
          </p:nvPr>
        </p:nvPicPr>
        <p:blipFill>
          <a:blip r:embed="rId2"/>
          <a:stretch>
            <a:fillRect/>
          </a:stretch>
        </p:blipFill>
        <p:spPr>
          <a:xfrm>
            <a:off x="2242161" y="2207409"/>
            <a:ext cx="5785308" cy="3760254"/>
          </a:xfrm>
        </p:spPr>
      </p:pic>
    </p:spTree>
    <p:extLst>
      <p:ext uri="{BB962C8B-B14F-4D97-AF65-F5344CB8AC3E}">
        <p14:creationId xmlns:p14="http://schemas.microsoft.com/office/powerpoint/2010/main" val="196007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274B-1403-8500-4C41-B510EC7832E5}"/>
              </a:ext>
            </a:extLst>
          </p:cNvPr>
          <p:cNvSpPr>
            <a:spLocks noGrp="1"/>
          </p:cNvSpPr>
          <p:nvPr>
            <p:ph type="title"/>
          </p:nvPr>
        </p:nvSpPr>
        <p:spPr/>
        <p:txBody>
          <a:bodyPr/>
          <a:lstStyle/>
          <a:p>
            <a:r>
              <a:rPr lang="en-US" sz="4400" b="0" i="0" dirty="0">
                <a:effectLst/>
                <a:latin typeface="Söhne Mono"/>
              </a:rPr>
              <a:t>Problems by OS and OS Version</a:t>
            </a:r>
            <a:br>
              <a:rPr lang="en-IN" sz="4400" b="0" i="0" dirty="0">
                <a:effectLst/>
                <a:latin typeface="Söhne Mono"/>
              </a:rPr>
            </a:br>
            <a:endParaRPr lang="en-IN" dirty="0"/>
          </a:p>
        </p:txBody>
      </p:sp>
      <p:pic>
        <p:nvPicPr>
          <p:cNvPr id="5" name="Content Placeholder 4">
            <a:extLst>
              <a:ext uri="{FF2B5EF4-FFF2-40B4-BE49-F238E27FC236}">
                <a16:creationId xmlns:a16="http://schemas.microsoft.com/office/drawing/2014/main" id="{9AF7F87E-1749-95D1-F384-C4F260A656BC}"/>
              </a:ext>
            </a:extLst>
          </p:cNvPr>
          <p:cNvPicPr>
            <a:picLocks noGrp="1" noChangeAspect="1"/>
          </p:cNvPicPr>
          <p:nvPr>
            <p:ph idx="1"/>
          </p:nvPr>
        </p:nvPicPr>
        <p:blipFill>
          <a:blip r:embed="rId2"/>
          <a:stretch>
            <a:fillRect/>
          </a:stretch>
        </p:blipFill>
        <p:spPr>
          <a:xfrm>
            <a:off x="1934678" y="2083858"/>
            <a:ext cx="7036067" cy="3508419"/>
          </a:xfrm>
        </p:spPr>
      </p:pic>
    </p:spTree>
    <p:extLst>
      <p:ext uri="{BB962C8B-B14F-4D97-AF65-F5344CB8AC3E}">
        <p14:creationId xmlns:p14="http://schemas.microsoft.com/office/powerpoint/2010/main" val="1482874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0D60F-C18E-66BB-F2B4-7397C977A1DE}"/>
              </a:ext>
            </a:extLst>
          </p:cNvPr>
          <p:cNvSpPr>
            <a:spLocks noGrp="1"/>
          </p:cNvSpPr>
          <p:nvPr>
            <p:ph type="title"/>
          </p:nvPr>
        </p:nvSpPr>
        <p:spPr/>
        <p:txBody>
          <a:bodyPr/>
          <a:lstStyle/>
          <a:p>
            <a:r>
              <a:rPr lang="en-US" sz="4400" b="0" i="0" dirty="0">
                <a:effectLst/>
                <a:latin typeface="Söhne Mono"/>
              </a:rPr>
              <a:t>Top Devices Facing the Problem</a:t>
            </a:r>
            <a:br>
              <a:rPr lang="en-IN" sz="4400" b="0" i="0" dirty="0">
                <a:effectLst/>
                <a:latin typeface="Söhne Mono"/>
              </a:rPr>
            </a:br>
            <a:endParaRPr lang="en-IN" dirty="0"/>
          </a:p>
        </p:txBody>
      </p:sp>
      <p:pic>
        <p:nvPicPr>
          <p:cNvPr id="5" name="Content Placeholder 4">
            <a:extLst>
              <a:ext uri="{FF2B5EF4-FFF2-40B4-BE49-F238E27FC236}">
                <a16:creationId xmlns:a16="http://schemas.microsoft.com/office/drawing/2014/main" id="{611B3B2D-716E-98B5-4C7A-F9C32F076570}"/>
              </a:ext>
            </a:extLst>
          </p:cNvPr>
          <p:cNvPicPr>
            <a:picLocks noGrp="1" noChangeAspect="1"/>
          </p:cNvPicPr>
          <p:nvPr>
            <p:ph idx="1"/>
          </p:nvPr>
        </p:nvPicPr>
        <p:blipFill>
          <a:blip r:embed="rId2"/>
          <a:stretch>
            <a:fillRect/>
          </a:stretch>
        </p:blipFill>
        <p:spPr>
          <a:xfrm>
            <a:off x="1258676" y="1596979"/>
            <a:ext cx="7537837" cy="4057859"/>
          </a:xfrm>
        </p:spPr>
      </p:pic>
    </p:spTree>
    <p:extLst>
      <p:ext uri="{BB962C8B-B14F-4D97-AF65-F5344CB8AC3E}">
        <p14:creationId xmlns:p14="http://schemas.microsoft.com/office/powerpoint/2010/main" val="1700544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21C37-60A7-85D4-6BB5-2D054ABA4196}"/>
              </a:ext>
            </a:extLst>
          </p:cNvPr>
          <p:cNvSpPr>
            <a:spLocks noGrp="1"/>
          </p:cNvSpPr>
          <p:nvPr>
            <p:ph type="title"/>
          </p:nvPr>
        </p:nvSpPr>
        <p:spPr/>
        <p:txBody>
          <a:bodyPr/>
          <a:lstStyle/>
          <a:p>
            <a:r>
              <a:rPr lang="en-IN" b="1" i="0" dirty="0">
                <a:effectLst/>
                <a:latin typeface="Söhne"/>
              </a:rPr>
              <a:t>Recommendations:</a:t>
            </a:r>
            <a:endParaRPr lang="en-IN" dirty="0"/>
          </a:p>
        </p:txBody>
      </p:sp>
      <p:sp>
        <p:nvSpPr>
          <p:cNvPr id="3" name="Content Placeholder 2">
            <a:extLst>
              <a:ext uri="{FF2B5EF4-FFF2-40B4-BE49-F238E27FC236}">
                <a16:creationId xmlns:a16="http://schemas.microsoft.com/office/drawing/2014/main" id="{49B73606-EA47-F0C6-116C-276948DCE237}"/>
              </a:ext>
            </a:extLst>
          </p:cNvPr>
          <p:cNvSpPr>
            <a:spLocks noGrp="1"/>
          </p:cNvSpPr>
          <p:nvPr>
            <p:ph idx="1"/>
          </p:nvPr>
        </p:nvSpPr>
        <p:spPr/>
        <p:txBody>
          <a:bodyPr>
            <a:normAutofit fontScale="62500" lnSpcReduction="20000"/>
          </a:bodyPr>
          <a:lstStyle/>
          <a:p>
            <a:pPr algn="l">
              <a:buFont typeface="+mj-lt"/>
              <a:buAutoNum type="arabicPeriod"/>
            </a:pPr>
            <a:r>
              <a:rPr lang="en-US" b="1" i="0" dirty="0">
                <a:effectLst/>
                <a:latin typeface="Söhne"/>
              </a:rPr>
              <a:t>Optimize Search Algorithm</a:t>
            </a:r>
            <a:r>
              <a:rPr lang="en-US" b="0" i="0" dirty="0">
                <a:effectLst/>
                <a:latin typeface="Söhne"/>
              </a:rPr>
              <a:t>: Collaborate with the tech team to review and optimize the search algorithm. Ensure that search results are relevant and users are able to find what they're looking for within the first few results.</a:t>
            </a:r>
          </a:p>
          <a:p>
            <a:pPr algn="l">
              <a:buFont typeface="+mj-lt"/>
              <a:buAutoNum type="arabicPeriod"/>
            </a:pPr>
            <a:r>
              <a:rPr lang="en-US" b="1" i="0" dirty="0">
                <a:effectLst/>
                <a:latin typeface="Söhne"/>
              </a:rPr>
              <a:t>Enhance Autocomplete Suggestions</a:t>
            </a:r>
            <a:r>
              <a:rPr lang="en-US" b="0" i="0" dirty="0">
                <a:effectLst/>
                <a:latin typeface="Söhne"/>
              </a:rPr>
              <a:t>: Improve the autocomplete suggestions to better predict users' search intent. Utilize machine learning techniques to offer more accurate suggestions that aid users in finding content quickly.</a:t>
            </a:r>
          </a:p>
          <a:p>
            <a:pPr algn="l">
              <a:buFont typeface="+mj-lt"/>
              <a:buAutoNum type="arabicPeriod"/>
            </a:pPr>
            <a:r>
              <a:rPr lang="en-US" b="1" i="0" dirty="0">
                <a:effectLst/>
                <a:latin typeface="Söhne"/>
              </a:rPr>
              <a:t>Responsive Design Testing</a:t>
            </a:r>
            <a:r>
              <a:rPr lang="en-US" b="0" i="0" dirty="0">
                <a:effectLst/>
                <a:latin typeface="Söhne"/>
              </a:rPr>
              <a:t>: Conduct thorough testing of the app's search functionality on different devices and operating systems. Ensure that the search button is responsive and provides consistent behavior across platforms.</a:t>
            </a:r>
          </a:p>
          <a:p>
            <a:pPr algn="l">
              <a:buFont typeface="+mj-lt"/>
              <a:buAutoNum type="arabicPeriod"/>
            </a:pPr>
            <a:r>
              <a:rPr lang="en-US" b="1" i="0" dirty="0">
                <a:effectLst/>
                <a:latin typeface="Söhne"/>
              </a:rPr>
              <a:t>User-Centric Design</a:t>
            </a:r>
            <a:r>
              <a:rPr lang="en-US" b="0" i="0" dirty="0">
                <a:effectLst/>
                <a:latin typeface="Söhne"/>
              </a:rPr>
              <a:t>: Prioritize user feedback and conduct user testing sessions to identify pain points in the search feature. Incorporate user feedback to refine the search experience and address specific user needs.</a:t>
            </a:r>
          </a:p>
          <a:p>
            <a:pPr algn="l">
              <a:buFont typeface="+mj-lt"/>
              <a:buAutoNum type="arabicPeriod"/>
            </a:pPr>
            <a:r>
              <a:rPr lang="en-US" b="1" i="0" dirty="0">
                <a:effectLst/>
                <a:latin typeface="Söhne"/>
              </a:rPr>
              <a:t>Error Handling and Reporting</a:t>
            </a:r>
            <a:r>
              <a:rPr lang="en-US" b="0" i="0" dirty="0">
                <a:effectLst/>
                <a:latin typeface="Söhne"/>
              </a:rPr>
              <a:t>: Implement a robust error-handling mechanism for search queries. Provide users with clear error messages and an option to report issues, helping the development team identify and address problems swiftly.</a:t>
            </a:r>
          </a:p>
          <a:p>
            <a:pPr algn="l">
              <a:buFont typeface="+mj-lt"/>
              <a:buAutoNum type="arabicPeriod"/>
            </a:pPr>
            <a:r>
              <a:rPr lang="en-US" b="1" i="0" dirty="0">
                <a:effectLst/>
                <a:latin typeface="Söhne"/>
              </a:rPr>
              <a:t>A/B Testing</a:t>
            </a:r>
            <a:r>
              <a:rPr lang="en-US" b="0" i="0" dirty="0">
                <a:effectLst/>
                <a:latin typeface="Söhne"/>
              </a:rPr>
              <a:t>: Consider conducting A/B testing to assess the impact of changes made to the search functionality. This iterative approach allows you to measure the effectiveness of improvements and make data-driven decisions.</a:t>
            </a:r>
          </a:p>
        </p:txBody>
      </p:sp>
    </p:spTree>
    <p:extLst>
      <p:ext uri="{BB962C8B-B14F-4D97-AF65-F5344CB8AC3E}">
        <p14:creationId xmlns:p14="http://schemas.microsoft.com/office/powerpoint/2010/main" val="3653346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1861-CFBE-BCCF-8BF8-0F56431FEC31}"/>
              </a:ext>
            </a:extLst>
          </p:cNvPr>
          <p:cNvSpPr>
            <a:spLocks noGrp="1"/>
          </p:cNvSpPr>
          <p:nvPr>
            <p:ph type="title"/>
          </p:nvPr>
        </p:nvSpPr>
        <p:spPr/>
        <p:txBody>
          <a:bodyPr/>
          <a:lstStyle/>
          <a:p>
            <a:r>
              <a:rPr lang="en-IN" b="1" i="0" dirty="0">
                <a:effectLst/>
                <a:latin typeface="Söhne"/>
              </a:rPr>
              <a:t>Conclusion:</a:t>
            </a:r>
            <a:endParaRPr lang="en-IN" dirty="0"/>
          </a:p>
        </p:txBody>
      </p:sp>
      <p:sp>
        <p:nvSpPr>
          <p:cNvPr id="3" name="Content Placeholder 2">
            <a:extLst>
              <a:ext uri="{FF2B5EF4-FFF2-40B4-BE49-F238E27FC236}">
                <a16:creationId xmlns:a16="http://schemas.microsoft.com/office/drawing/2014/main" id="{110CDC9E-2D9D-6AC6-9509-DC16E468B67B}"/>
              </a:ext>
            </a:extLst>
          </p:cNvPr>
          <p:cNvSpPr>
            <a:spLocks noGrp="1"/>
          </p:cNvSpPr>
          <p:nvPr>
            <p:ph idx="1"/>
          </p:nvPr>
        </p:nvSpPr>
        <p:spPr/>
        <p:txBody>
          <a:bodyPr>
            <a:normAutofit/>
          </a:bodyPr>
          <a:lstStyle/>
          <a:p>
            <a:r>
              <a:rPr lang="en-US" sz="2000" b="0" i="0" dirty="0">
                <a:effectLst/>
                <a:latin typeface="Söhne"/>
              </a:rPr>
              <a:t>In conclusion, the analysis of </a:t>
            </a:r>
            <a:r>
              <a:rPr lang="en-US" sz="2000" b="0" i="0" dirty="0" err="1">
                <a:effectLst/>
                <a:latin typeface="Söhne"/>
              </a:rPr>
              <a:t>BingHive's</a:t>
            </a:r>
            <a:r>
              <a:rPr lang="en-US" sz="2000" b="0" i="0" dirty="0">
                <a:effectLst/>
                <a:latin typeface="Söhne"/>
              </a:rPr>
              <a:t> search functionality has provided valuable insights into the challenges users are facing. By investigating user behavior, problems with the search feature have been identified, ranging from unresponsiveness to ineffective search results. The analysis has revealed that the issues are not evenly spread across all users; specific OS versions and devices are more prone to certain problems.</a:t>
            </a:r>
          </a:p>
          <a:p>
            <a:r>
              <a:rPr lang="en-US" sz="2000" b="0" i="0" dirty="0">
                <a:effectLst/>
                <a:latin typeface="Söhne"/>
              </a:rPr>
              <a:t>Addressing these issues is crucial for enhancing user experience and retaining user engagement on the platform. By implementing the recommended strategies, </a:t>
            </a:r>
            <a:r>
              <a:rPr lang="en-US" sz="2000" b="0" i="0" dirty="0" err="1">
                <a:effectLst/>
                <a:latin typeface="Söhne"/>
              </a:rPr>
              <a:t>BingHive</a:t>
            </a:r>
            <a:r>
              <a:rPr lang="en-US" sz="2000" b="0" i="0" dirty="0">
                <a:effectLst/>
                <a:latin typeface="Söhne"/>
              </a:rPr>
              <a:t> can ensure that users can easily find content, have a seamless search experience, and enjoy the platform to its fullest potential.</a:t>
            </a:r>
          </a:p>
          <a:p>
            <a:r>
              <a:rPr lang="en-US" sz="2000" b="0" i="0" dirty="0">
                <a:effectLst/>
                <a:latin typeface="Söhne"/>
              </a:rPr>
              <a:t>Through continuous monitoring, testing, and collaboration with the tech team, </a:t>
            </a:r>
            <a:r>
              <a:rPr lang="en-US" sz="2000" b="0" i="0" dirty="0" err="1">
                <a:effectLst/>
                <a:latin typeface="Söhne"/>
              </a:rPr>
              <a:t>BingHive</a:t>
            </a:r>
            <a:r>
              <a:rPr lang="en-US" sz="2000" b="0" i="0" dirty="0">
                <a:effectLst/>
                <a:latin typeface="Söhne"/>
              </a:rPr>
              <a:t> can strive towards providing a search feature that meets users' expectations and contributes to a more satisfying streaming experience.</a:t>
            </a:r>
            <a:endParaRPr lang="en-IN" sz="2000" dirty="0"/>
          </a:p>
        </p:txBody>
      </p:sp>
    </p:spTree>
    <p:extLst>
      <p:ext uri="{BB962C8B-B14F-4D97-AF65-F5344CB8AC3E}">
        <p14:creationId xmlns:p14="http://schemas.microsoft.com/office/powerpoint/2010/main" val="4216177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451</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inherit</vt:lpstr>
      <vt:lpstr>Inter</vt:lpstr>
      <vt:lpstr>Söhne</vt:lpstr>
      <vt:lpstr>Söhne Mono</vt:lpstr>
      <vt:lpstr>Office Theme</vt:lpstr>
      <vt:lpstr>Affected Users Analysis</vt:lpstr>
      <vt:lpstr>Introduction</vt:lpstr>
      <vt:lpstr>problems found across all OS and their versions.</vt:lpstr>
      <vt:lpstr>problems found are occurring on specific devices.</vt:lpstr>
      <vt:lpstr>User Behavior: Clicked on Lower Results</vt:lpstr>
      <vt:lpstr>Problems by OS and OS Version </vt:lpstr>
      <vt:lpstr>Top Devices Facing the Problem </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Affected Users Analysis</dc:title>
  <dc:creator>Anil Kumar Bapathi</dc:creator>
  <cp:lastModifiedBy>Anil Kumar Bapathi</cp:lastModifiedBy>
  <cp:revision>1</cp:revision>
  <dcterms:created xsi:type="dcterms:W3CDTF">2023-08-24T10:22:06Z</dcterms:created>
  <dcterms:modified xsi:type="dcterms:W3CDTF">2023-08-24T10:39:39Z</dcterms:modified>
</cp:coreProperties>
</file>