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6" r:id="rId4"/>
    <p:sldId id="261" r:id="rId5"/>
    <p:sldId id="258" r:id="rId6"/>
    <p:sldId id="259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555A-993A-449F-9B0E-FBE962AD3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EBBE0-AFEE-4C45-830A-6F4730B82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822C-A347-4325-9AA9-8A4D6132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4815-078C-4331-9FD8-237B5E85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F9C1-D934-4B22-87AE-5646021B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A139-5EAB-44F2-8A39-0FEF8171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3CDC-7E96-4931-B90B-DBC1C1D2B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3A1C-E465-42F7-8E5C-E69E3625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349F0-0008-4733-9F64-402D3F67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D824-F1B8-43EA-814A-E4CFE8C4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4DAFD-510D-441F-B627-7676BBE0F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FD94-45F2-4E64-A3BA-AA77812E1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E0FE-01C8-41AB-9701-54E13CE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37ED-29B2-48C2-A5AB-CA70D133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7203-3B2D-401B-9700-11E7CD66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9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B458-0657-4DE6-B50E-19D0391E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AB1D-6222-482B-84BC-3A4DDF57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E8C4-9E55-41C0-897F-906A40E1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AA77-D140-4003-A02F-8628FE16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74CC-F53D-4072-828D-A2A0D806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1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69B1-C26F-4724-A4E6-BD7FCF24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3C95-9916-4A48-82F7-C3FA93FF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9FA1-DD41-48B0-97BF-FD9A21BA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FF7D-A184-407B-BCCF-9B6C66F9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D6B8-9AEB-4FC6-814F-618E5DCF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F405-2E1D-4C7E-883F-1A0C84D4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61D-1D46-4F1B-8209-019E83B36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02088-BC75-46D7-8B36-AB3B97D0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F68E-2B70-4A03-9891-57EFBF5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5C9A-D391-4863-853F-0A27F108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01114-F629-47EF-9B98-F21E4CC1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1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84AF-2D5D-4B9B-B147-94562ECC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8854-6BEB-4525-ADFC-F84EF112C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8BB4-62A3-4179-BA34-24666B9F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65F5A-9790-451B-8F20-FAB1BD3E8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6D965-8475-4269-ADB4-FCA703BB8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80A4E-A650-433E-B056-97F7C3AC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E8D3A-F07F-4CD3-B991-F7E0ED3A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2A922-8A02-4B42-8D2D-12795745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0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5ADE-A849-427B-9838-0282CE46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D45D9-1987-454C-9515-87BCFB6D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C0CE7-C016-4A15-8E89-9ADCA0AB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46DA0-0EE6-4334-83ED-5AEFF201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C4ED1-BB53-4F34-BD58-1CFF45C8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D52A0-EC08-4CA7-A89B-C96435A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1835-2022-4D51-B77A-3745BD7F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6E14-DF78-409F-906D-057141AB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D80F-8AED-4B4C-BB1E-CC201B2F7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6F32D-1B3D-4C8F-B7B6-60EE75180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19D3-9B0D-419A-934E-4BAA45C4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F427-0D69-480E-9AEE-4CC038FB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E44B-718B-414E-BF8C-AA9DC1C4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1464-E76F-4765-BE1A-548DC7FE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FD03D-412B-4529-A3CC-D5D611E35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5ED0-5AA7-43F9-887D-BE3439AF1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73703-840D-417E-BA0E-E27CD1D7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A6705-4DD5-4F24-A1CF-4353A6E3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EA649-0B99-4637-9BDA-E58C9F04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11B97-0332-4411-BA70-33694A48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2C94-7ECB-4D6F-BE3B-79B82619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A6B0D-2804-413D-86DA-D66640BB9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A2F5-A36E-4E88-81A9-79C11B17FC5C}" type="datetimeFigureOut">
              <a:rPr lang="en-IN" smtClean="0"/>
              <a:t>07-07-2018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11FB-F5C6-4533-B2EE-F990B6B18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632F9-3CBC-47AF-BF9D-3518C049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D141-442B-48FE-84C6-A9424EB26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12" Type="http://schemas.openxmlformats.org/officeDocument/2006/relationships/image" Target="../media/image16.png"/><Relationship Id="rId17" Type="http://schemas.openxmlformats.org/officeDocument/2006/relationships/image" Target="../media/image20.jpg"/><Relationship Id="rId2" Type="http://schemas.openxmlformats.org/officeDocument/2006/relationships/image" Target="../media/image6.png"/><Relationship Id="rId16" Type="http://schemas.openxmlformats.org/officeDocument/2006/relationships/image" Target="../media/image19.jp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5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8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97FE-BCDA-40DC-A1CE-550FBDA0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38" y="243754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Deploy node Application on AWS with Kubernetes</a:t>
            </a:r>
          </a:p>
        </p:txBody>
      </p:sp>
    </p:spTree>
    <p:extLst>
      <p:ext uri="{BB962C8B-B14F-4D97-AF65-F5344CB8AC3E}">
        <p14:creationId xmlns:p14="http://schemas.microsoft.com/office/powerpoint/2010/main" val="143923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8A9F-0D02-4634-9BD8-C1C9F41B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Provision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1207-2BB7-49DF-A470-A5B01C74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9" y="1608993"/>
            <a:ext cx="10515600" cy="4611932"/>
          </a:xfrm>
        </p:spPr>
        <p:txBody>
          <a:bodyPr>
            <a:normAutofit/>
          </a:bodyPr>
          <a:lstStyle/>
          <a:p>
            <a:r>
              <a:rPr lang="en-IN" dirty="0"/>
              <a:t>Here I have used Terraform to provision a AWS instance and required infrastructure.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Why Terraform:</a:t>
            </a:r>
          </a:p>
          <a:p>
            <a:pPr lvl="1"/>
            <a:r>
              <a:rPr lang="en-IN" b="1" dirty="0"/>
              <a:t> </a:t>
            </a:r>
            <a:r>
              <a:rPr lang="en-IN" dirty="0"/>
              <a:t>Its Open-source provisioning tool.</a:t>
            </a:r>
            <a:endParaRPr lang="en-IN" b="1" dirty="0"/>
          </a:p>
          <a:p>
            <a:pPr lvl="1"/>
            <a:r>
              <a:rPr lang="en-IN" b="1" dirty="0"/>
              <a:t> </a:t>
            </a:r>
            <a:r>
              <a:rPr lang="en-IN" dirty="0"/>
              <a:t>Helps to create immutable infrastructure irrespective of Vendors</a:t>
            </a:r>
          </a:p>
          <a:p>
            <a:pPr lvl="1"/>
            <a:r>
              <a:rPr lang="en-IN" b="1" dirty="0"/>
              <a:t> </a:t>
            </a:r>
            <a:r>
              <a:rPr lang="en-IN" dirty="0"/>
              <a:t>It uses declarative language</a:t>
            </a:r>
          </a:p>
          <a:p>
            <a:pPr lvl="1"/>
            <a:r>
              <a:rPr lang="en-IN" dirty="0"/>
              <a:t> And more over doesn’t need any master-slave architecture, its </a:t>
            </a:r>
            <a:r>
              <a:rPr lang="en-IN" dirty="0" err="1"/>
              <a:t>masterless</a:t>
            </a:r>
            <a:r>
              <a:rPr lang="en-IN" dirty="0"/>
              <a:t> and agentless too.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7847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CB43858-2D44-4840-A4FD-5150D03C5F86}"/>
              </a:ext>
            </a:extLst>
          </p:cNvPr>
          <p:cNvGrpSpPr/>
          <p:nvPr/>
        </p:nvGrpSpPr>
        <p:grpSpPr>
          <a:xfrm>
            <a:off x="1968011" y="2469689"/>
            <a:ext cx="8255977" cy="2501635"/>
            <a:chOff x="1890346" y="571500"/>
            <a:chExt cx="8255977" cy="250163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77C3EFA-2EAF-4C44-B625-DD4073E412A3}"/>
                </a:ext>
              </a:extLst>
            </p:cNvPr>
            <p:cNvSpPr/>
            <p:nvPr/>
          </p:nvSpPr>
          <p:spPr>
            <a:xfrm>
              <a:off x="1890346" y="571500"/>
              <a:ext cx="8255977" cy="25016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C86974-3BE4-45E3-AA3F-9F4B3EB7E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700" y="634412"/>
              <a:ext cx="2339576" cy="23361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3BE2F0-BAD9-42DF-851B-F7295E36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7365" y="850334"/>
              <a:ext cx="1907930" cy="1907930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ED6F53-F3CC-458C-B6BA-805471CA794F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511276" y="1802475"/>
              <a:ext cx="3536089" cy="18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E8975960-D90A-4537-84BB-361B65D823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215728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99681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449A-34E6-43C9-84CB-50664D8C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5863-E563-4E47-9028-2C6BE0B2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 AWS infrastructure which created by Terraform</a:t>
            </a:r>
          </a:p>
          <a:p>
            <a:r>
              <a:rPr lang="en-IN" dirty="0"/>
              <a:t>As doesn’t have enough time, </a:t>
            </a:r>
            <a:r>
              <a:rPr lang="en-IN" dirty="0" err="1"/>
              <a:t>kuberenetes</a:t>
            </a:r>
            <a:r>
              <a:rPr lang="en-IN" dirty="0"/>
              <a:t> deployment made manually using kops and </a:t>
            </a:r>
            <a:r>
              <a:rPr lang="en-IN" dirty="0" err="1"/>
              <a:t>kubelet</a:t>
            </a:r>
            <a:r>
              <a:rPr lang="en-IN" dirty="0"/>
              <a:t>. </a:t>
            </a:r>
          </a:p>
          <a:p>
            <a:r>
              <a:rPr lang="en-IN" dirty="0"/>
              <a:t>Create two different services called mongo and node.</a:t>
            </a:r>
          </a:p>
          <a:p>
            <a:r>
              <a:rPr lang="en-IN" dirty="0"/>
              <a:t>Node service includes with the GIT URL, which pull the code from the repo and create the image. </a:t>
            </a:r>
          </a:p>
          <a:p>
            <a:r>
              <a:rPr lang="en-IN" dirty="0"/>
              <a:t>If need to deploy any other node application, just </a:t>
            </a:r>
            <a:r>
              <a:rPr lang="en-IN" dirty="0" err="1"/>
              <a:t>replae</a:t>
            </a:r>
            <a:r>
              <a:rPr lang="en-IN" dirty="0"/>
              <a:t> the GIT URL and port if required, it will deploy it. </a:t>
            </a:r>
          </a:p>
        </p:txBody>
      </p:sp>
    </p:spTree>
    <p:extLst>
      <p:ext uri="{BB962C8B-B14F-4D97-AF65-F5344CB8AC3E}">
        <p14:creationId xmlns:p14="http://schemas.microsoft.com/office/powerpoint/2010/main" val="61180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B566-74FF-4D58-BC5D-302E4C18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31" y="727865"/>
            <a:ext cx="3215728" cy="777875"/>
          </a:xfrm>
        </p:spPr>
        <p:txBody>
          <a:bodyPr/>
          <a:lstStyle/>
          <a:p>
            <a:r>
              <a:rPr lang="en-IN" b="1" dirty="0"/>
              <a:t>Deployment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A67E60-AAEE-4D19-B5C8-88EDB09C7506}"/>
              </a:ext>
            </a:extLst>
          </p:cNvPr>
          <p:cNvGrpSpPr/>
          <p:nvPr/>
        </p:nvGrpSpPr>
        <p:grpSpPr>
          <a:xfrm>
            <a:off x="1953015" y="1886502"/>
            <a:ext cx="7463547" cy="3898838"/>
            <a:chOff x="3653981" y="2737034"/>
            <a:chExt cx="5208665" cy="30389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72332F-56C4-43A8-9A29-BD502F17AD42}"/>
                </a:ext>
              </a:extLst>
            </p:cNvPr>
            <p:cNvGrpSpPr/>
            <p:nvPr/>
          </p:nvGrpSpPr>
          <p:grpSpPr>
            <a:xfrm>
              <a:off x="3829461" y="3622431"/>
              <a:ext cx="5033185" cy="2153590"/>
              <a:chOff x="6256138" y="2928027"/>
              <a:chExt cx="5033185" cy="215359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545FC01-159D-4E5E-AC10-19ACE5F8C780}"/>
                  </a:ext>
                </a:extLst>
              </p:cNvPr>
              <p:cNvSpPr/>
              <p:nvPr/>
            </p:nvSpPr>
            <p:spPr>
              <a:xfrm>
                <a:off x="6256138" y="3015798"/>
                <a:ext cx="5033185" cy="19694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0EDE6F7-EB6B-40D3-A811-7DD8DECE5EF9}"/>
                  </a:ext>
                </a:extLst>
              </p:cNvPr>
              <p:cNvGrpSpPr/>
              <p:nvPr/>
            </p:nvGrpSpPr>
            <p:grpSpPr>
              <a:xfrm>
                <a:off x="6670184" y="2928027"/>
                <a:ext cx="4417052" cy="1864342"/>
                <a:chOff x="6670184" y="2928027"/>
                <a:chExt cx="4417052" cy="1864342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9EC2484-2C0C-4BCC-8365-DBD8EF5F7F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0184" y="3015798"/>
                  <a:ext cx="1207724" cy="1207724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B619CF9F-A2D0-42B2-A1A1-0A6ED0600D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0900" y="3459467"/>
                  <a:ext cx="186292" cy="320385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30830B1-EB27-477D-8D08-97AAF5163B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0184" y="3707430"/>
                  <a:ext cx="1207724" cy="1084939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A60A88D4-4B69-4433-892C-3E914BE6B9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9512" y="2928027"/>
                  <a:ext cx="1207724" cy="1207724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BD29D56D-30D1-4DBD-AD89-524FD9D39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4848" y="2928027"/>
                  <a:ext cx="1207724" cy="1207724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F5F66B97-CEC1-468E-B999-4ABEFB9D9D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4848" y="3651167"/>
                  <a:ext cx="1207724" cy="1084939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EBBCF527-C8F5-4D62-93C3-826F7FF31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9512" y="3651167"/>
                  <a:ext cx="1207724" cy="1084939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48FD05CD-1774-4AFF-9129-4D73499DF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85564" y="3406713"/>
                  <a:ext cx="186292" cy="320385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F387DA0A-1463-4164-A0FD-7892500C11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90228" y="3384273"/>
                  <a:ext cx="186292" cy="320385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060789-BD49-42EB-BAD4-598D367DB37C}"/>
                  </a:ext>
                </a:extLst>
              </p:cNvPr>
              <p:cNvSpPr txBox="1"/>
              <p:nvPr/>
            </p:nvSpPr>
            <p:spPr>
              <a:xfrm>
                <a:off x="8497071" y="4683064"/>
                <a:ext cx="949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node1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959E33-03FE-49E5-8509-292837DF3D10}"/>
                  </a:ext>
                </a:extLst>
              </p:cNvPr>
              <p:cNvSpPr txBox="1"/>
              <p:nvPr/>
            </p:nvSpPr>
            <p:spPr>
              <a:xfrm>
                <a:off x="6849084" y="4712285"/>
                <a:ext cx="849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Master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309EDC-7C23-427C-A6B7-E816AC386F4B}"/>
                  </a:ext>
                </a:extLst>
              </p:cNvPr>
              <p:cNvSpPr txBox="1"/>
              <p:nvPr/>
            </p:nvSpPr>
            <p:spPr>
              <a:xfrm>
                <a:off x="10148628" y="4675988"/>
                <a:ext cx="855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node2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716C6A-177C-46D4-BA83-28EEB6060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981" y="2737034"/>
              <a:ext cx="1368011" cy="1368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51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2CC2-D1E1-47B5-8C25-13FFDC1E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316" y="1734159"/>
            <a:ext cx="4410808" cy="2556486"/>
          </a:xfrm>
        </p:spPr>
        <p:txBody>
          <a:bodyPr>
            <a:noAutofit/>
          </a:bodyPr>
          <a:lstStyle/>
          <a:p>
            <a:r>
              <a:rPr lang="en-IN" sz="6600" b="1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11910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A336-CAB6-45AD-B972-A6BCBB82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D031-2E90-454E-B458-31346446B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got enough time, to create a automated immutable infrastructure, here is the my approach diagram for End-to-End automated immutable infrastructure. </a:t>
            </a:r>
          </a:p>
          <a:p>
            <a:endParaRPr lang="en-IN" dirty="0"/>
          </a:p>
          <a:p>
            <a:r>
              <a:rPr lang="en-IN" b="1" dirty="0"/>
              <a:t>Where it helps?</a:t>
            </a:r>
          </a:p>
          <a:p>
            <a:pPr lvl="1"/>
            <a:r>
              <a:rPr lang="en-IN" dirty="0"/>
              <a:t> This is architecture helps to provision a instance/machine across all the cloud include oracle, IBM etc. </a:t>
            </a:r>
          </a:p>
          <a:p>
            <a:pPr lvl="1"/>
            <a:r>
              <a:rPr lang="en-IN" dirty="0"/>
              <a:t>Also its suits irrespective of the platform too apart from </a:t>
            </a:r>
            <a:r>
              <a:rPr lang="en-IN" dirty="0" err="1"/>
              <a:t>nodejs</a:t>
            </a:r>
            <a:r>
              <a:rPr lang="en-IN" dirty="0"/>
              <a:t>, with smaller changes.</a:t>
            </a:r>
          </a:p>
        </p:txBody>
      </p:sp>
    </p:spTree>
    <p:extLst>
      <p:ext uri="{BB962C8B-B14F-4D97-AF65-F5344CB8AC3E}">
        <p14:creationId xmlns:p14="http://schemas.microsoft.com/office/powerpoint/2010/main" val="91435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5F02945-D343-41EF-A60C-D030C7558515}"/>
              </a:ext>
            </a:extLst>
          </p:cNvPr>
          <p:cNvGrpSpPr/>
          <p:nvPr/>
        </p:nvGrpSpPr>
        <p:grpSpPr>
          <a:xfrm>
            <a:off x="114300" y="260102"/>
            <a:ext cx="11933080" cy="6057900"/>
            <a:chOff x="0" y="260102"/>
            <a:chExt cx="12047380" cy="60579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0C1DA0-78EE-43A2-8C75-57A8FEF3F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951" y="2059472"/>
              <a:ext cx="1770183" cy="177018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2BCE704-2B0B-4370-8232-D1CF54DF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917" y="2430322"/>
              <a:ext cx="2149164" cy="1355849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2291BD3-A0B3-4838-95EE-7813F1D020D5}"/>
                </a:ext>
              </a:extLst>
            </p:cNvPr>
            <p:cNvGrpSpPr/>
            <p:nvPr/>
          </p:nvGrpSpPr>
          <p:grpSpPr>
            <a:xfrm>
              <a:off x="3927667" y="522548"/>
              <a:ext cx="943338" cy="1598542"/>
              <a:chOff x="5967353" y="1555700"/>
              <a:chExt cx="1214438" cy="251678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D4810FD-3F24-472C-B9CE-423045897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7353" y="2858051"/>
                <a:ext cx="1214438" cy="121443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3B836EA-C6B1-456C-98ED-64C8ECBCC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7490" y="1555700"/>
                <a:ext cx="955888" cy="95588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C14063D-0B8F-45F6-8F20-A6669316F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2956" y="2345716"/>
                <a:ext cx="1000422" cy="967154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A23C5BA-3065-4CA8-88DA-05E7F9B088E6}"/>
                </a:ext>
              </a:extLst>
            </p:cNvPr>
            <p:cNvGrpSpPr/>
            <p:nvPr/>
          </p:nvGrpSpPr>
          <p:grpSpPr>
            <a:xfrm>
              <a:off x="0" y="2056667"/>
              <a:ext cx="997863" cy="1740510"/>
              <a:chOff x="1153171" y="1997916"/>
              <a:chExt cx="997863" cy="252083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5264FF6-1E8B-4EAB-99AC-72048B03D8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9696" y="1997916"/>
                <a:ext cx="735934" cy="735934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B0519AD-D785-48AB-821F-E3E09A73F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3171" y="2784953"/>
                <a:ext cx="997863" cy="997864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39D7C26-14DF-4BB0-B9AA-63AE8CE1D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4136" y="3782817"/>
                <a:ext cx="735934" cy="735933"/>
              </a:xfrm>
              <a:prstGeom prst="rect">
                <a:avLst/>
              </a:prstGeom>
            </p:spPr>
          </p:pic>
        </p:grpSp>
        <p:sp>
          <p:nvSpPr>
            <p:cNvPr id="150" name="AutoShape 8" descr="Image result for elk stack">
              <a:extLst>
                <a:ext uri="{FF2B5EF4-FFF2-40B4-BE49-F238E27FC236}">
                  <a16:creationId xmlns:a16="http://schemas.microsoft.com/office/drawing/2014/main" id="{BADBA574-41F1-4CBA-A751-3619A2470E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34254" y="1535425"/>
              <a:ext cx="3657600" cy="289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0D2BD30-953F-4083-BF49-350F1A0C6C91}"/>
                </a:ext>
              </a:extLst>
            </p:cNvPr>
            <p:cNvGrpSpPr/>
            <p:nvPr/>
          </p:nvGrpSpPr>
          <p:grpSpPr>
            <a:xfrm>
              <a:off x="5991930" y="260102"/>
              <a:ext cx="3191608" cy="6057900"/>
              <a:chOff x="5805754" y="260102"/>
              <a:chExt cx="3191608" cy="605790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5A9F2F8-1A03-4895-AA75-9F094CE7B845}"/>
                  </a:ext>
                </a:extLst>
              </p:cNvPr>
              <p:cNvGrpSpPr/>
              <p:nvPr/>
            </p:nvGrpSpPr>
            <p:grpSpPr>
              <a:xfrm>
                <a:off x="5805754" y="260102"/>
                <a:ext cx="3191608" cy="6057900"/>
                <a:chOff x="5767754" y="202223"/>
                <a:chExt cx="3191608" cy="6057900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BB018A15-4AA4-4623-B783-0FDF17A6A024}"/>
                    </a:ext>
                  </a:extLst>
                </p:cNvPr>
                <p:cNvSpPr/>
                <p:nvPr/>
              </p:nvSpPr>
              <p:spPr>
                <a:xfrm>
                  <a:off x="5767754" y="202223"/>
                  <a:ext cx="3191608" cy="6057900"/>
                </a:xfrm>
                <a:prstGeom prst="rect">
                  <a:avLst/>
                </a:prstGeom>
                <a:ln w="38100">
                  <a:prstDash val="lgDashDotDot"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9B052F53-7E8B-468E-A5CE-D75CE27775D8}"/>
                    </a:ext>
                  </a:extLst>
                </p:cNvPr>
                <p:cNvGrpSpPr/>
                <p:nvPr/>
              </p:nvGrpSpPr>
              <p:grpSpPr>
                <a:xfrm>
                  <a:off x="6384464" y="478740"/>
                  <a:ext cx="2152187" cy="1732575"/>
                  <a:chOff x="7262446" y="861189"/>
                  <a:chExt cx="4826977" cy="4429125"/>
                </a:xfrm>
              </p:grpSpPr>
              <p:sp>
                <p:nvSpPr>
                  <p:cNvPr id="98" name="Rectangle: Rounded Corners 97">
                    <a:extLst>
                      <a:ext uri="{FF2B5EF4-FFF2-40B4-BE49-F238E27FC236}">
                        <a16:creationId xmlns:a16="http://schemas.microsoft.com/office/drawing/2014/main" id="{92883839-0ED3-4A0A-9956-D736693A62A1}"/>
                      </a:ext>
                    </a:extLst>
                  </p:cNvPr>
                  <p:cNvSpPr/>
                  <p:nvPr/>
                </p:nvSpPr>
                <p:spPr>
                  <a:xfrm>
                    <a:off x="7262446" y="861189"/>
                    <a:ext cx="4826977" cy="442912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32" name="Graphic 31">
                    <a:extLst>
                      <a:ext uri="{FF2B5EF4-FFF2-40B4-BE49-F238E27FC236}">
                        <a16:creationId xmlns:a16="http://schemas.microsoft.com/office/drawing/2014/main" id="{E5604A12-C294-45AE-BB72-6EF4CD8FD6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34139" y="2303084"/>
                    <a:ext cx="1130757" cy="1130757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22CB1106-E857-49BF-8008-82504C751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64547" y="973079"/>
                    <a:ext cx="1400874" cy="957847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4B31DD0D-F69F-4336-8287-5B965F940F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71677" y="2289023"/>
                    <a:ext cx="1726326" cy="1233090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C1F27B73-60EE-45F9-88E2-84EF293A0F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25797" y="3651470"/>
                    <a:ext cx="1472206" cy="1472206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A271D421-32A2-486B-AD18-2F7A50980D12}"/>
                      </a:ext>
                    </a:extLst>
                  </p:cNvPr>
                  <p:cNvCxnSpPr>
                    <a:cxnSpLocks/>
                    <a:stCxn id="32" idx="3"/>
                    <a:endCxn id="38" idx="1"/>
                  </p:cNvCxnSpPr>
                  <p:nvPr/>
                </p:nvCxnSpPr>
                <p:spPr>
                  <a:xfrm>
                    <a:off x="8664896" y="2868463"/>
                    <a:ext cx="1660901" cy="151911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B64BA178-E01D-406D-93E7-5EEF684E3B17}"/>
                      </a:ext>
                    </a:extLst>
                  </p:cNvPr>
                  <p:cNvCxnSpPr>
                    <a:cxnSpLocks/>
                    <a:stCxn id="32" idx="3"/>
                    <a:endCxn id="36" idx="1"/>
                  </p:cNvCxnSpPr>
                  <p:nvPr/>
                </p:nvCxnSpPr>
                <p:spPr>
                  <a:xfrm>
                    <a:off x="8664896" y="2868463"/>
                    <a:ext cx="1406781" cy="37105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12563820-890C-41B7-8B8B-99FDDC686F76}"/>
                      </a:ext>
                    </a:extLst>
                  </p:cNvPr>
                  <p:cNvCxnSpPr>
                    <a:cxnSpLocks/>
                    <a:stCxn id="32" idx="3"/>
                    <a:endCxn id="34" idx="1"/>
                  </p:cNvCxnSpPr>
                  <p:nvPr/>
                </p:nvCxnSpPr>
                <p:spPr>
                  <a:xfrm flipV="1">
                    <a:off x="8664896" y="1452003"/>
                    <a:ext cx="1599651" cy="141646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AF0B1E05-A93B-4BBA-8D76-7837F7E26266}"/>
                    </a:ext>
                  </a:extLst>
                </p:cNvPr>
                <p:cNvGrpSpPr/>
                <p:nvPr/>
              </p:nvGrpSpPr>
              <p:grpSpPr>
                <a:xfrm>
                  <a:off x="6290290" y="4208174"/>
                  <a:ext cx="2152187" cy="1732575"/>
                  <a:chOff x="7262446" y="861189"/>
                  <a:chExt cx="4826977" cy="4429125"/>
                </a:xfrm>
              </p:grpSpPr>
              <p:sp>
                <p:nvSpPr>
                  <p:cNvPr id="129" name="Rectangle: Rounded Corners 128">
                    <a:extLst>
                      <a:ext uri="{FF2B5EF4-FFF2-40B4-BE49-F238E27FC236}">
                        <a16:creationId xmlns:a16="http://schemas.microsoft.com/office/drawing/2014/main" id="{EA30D29D-59BA-457E-8813-562858AAE5DF}"/>
                      </a:ext>
                    </a:extLst>
                  </p:cNvPr>
                  <p:cNvSpPr/>
                  <p:nvPr/>
                </p:nvSpPr>
                <p:spPr>
                  <a:xfrm>
                    <a:off x="7262446" y="861189"/>
                    <a:ext cx="4826977" cy="442912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0" name="Graphic 129">
                    <a:extLst>
                      <a:ext uri="{FF2B5EF4-FFF2-40B4-BE49-F238E27FC236}">
                        <a16:creationId xmlns:a16="http://schemas.microsoft.com/office/drawing/2014/main" id="{41C1A8A5-061E-451B-8474-72F3CDEE53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34139" y="2303084"/>
                    <a:ext cx="1130757" cy="1130757"/>
                  </a:xfrm>
                  <a:prstGeom prst="rect">
                    <a:avLst/>
                  </a:prstGeom>
                </p:spPr>
              </p:pic>
              <p:pic>
                <p:nvPicPr>
                  <p:cNvPr id="131" name="Picture 130">
                    <a:extLst>
                      <a:ext uri="{FF2B5EF4-FFF2-40B4-BE49-F238E27FC236}">
                        <a16:creationId xmlns:a16="http://schemas.microsoft.com/office/drawing/2014/main" id="{BF5FFEB2-97DE-4B9F-9AFB-03152EE0AE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64547" y="973079"/>
                    <a:ext cx="1400874" cy="957847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>
                    <a:extLst>
                      <a:ext uri="{FF2B5EF4-FFF2-40B4-BE49-F238E27FC236}">
                        <a16:creationId xmlns:a16="http://schemas.microsoft.com/office/drawing/2014/main" id="{F09A6E9B-FA1F-478B-A815-BEBE5827E2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71677" y="2289023"/>
                    <a:ext cx="1726326" cy="123309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856E4B4D-F7E9-4A97-A161-CB06171ECB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25797" y="3651470"/>
                    <a:ext cx="1472206" cy="1472206"/>
                  </a:xfrm>
                  <a:prstGeom prst="rect">
                    <a:avLst/>
                  </a:prstGeom>
                </p:spPr>
              </p:pic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F6EB375A-10A8-426A-84B5-F0655EDA1234}"/>
                      </a:ext>
                    </a:extLst>
                  </p:cNvPr>
                  <p:cNvCxnSpPr>
                    <a:cxnSpLocks/>
                    <a:stCxn id="130" idx="3"/>
                    <a:endCxn id="133" idx="1"/>
                  </p:cNvCxnSpPr>
                  <p:nvPr/>
                </p:nvCxnSpPr>
                <p:spPr>
                  <a:xfrm>
                    <a:off x="8664896" y="2868463"/>
                    <a:ext cx="1660901" cy="151911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>
                    <a:extLst>
                      <a:ext uri="{FF2B5EF4-FFF2-40B4-BE49-F238E27FC236}">
                        <a16:creationId xmlns:a16="http://schemas.microsoft.com/office/drawing/2014/main" id="{9E605939-8D85-42E2-9099-42474A7DD4D4}"/>
                      </a:ext>
                    </a:extLst>
                  </p:cNvPr>
                  <p:cNvCxnSpPr>
                    <a:cxnSpLocks/>
                    <a:stCxn id="130" idx="3"/>
                    <a:endCxn id="132" idx="1"/>
                  </p:cNvCxnSpPr>
                  <p:nvPr/>
                </p:nvCxnSpPr>
                <p:spPr>
                  <a:xfrm>
                    <a:off x="8664896" y="2868463"/>
                    <a:ext cx="1406781" cy="37105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6D73EEBD-9BD5-45E8-831D-8100BB3BDDAB}"/>
                      </a:ext>
                    </a:extLst>
                  </p:cNvPr>
                  <p:cNvCxnSpPr>
                    <a:cxnSpLocks/>
                    <a:stCxn id="130" idx="3"/>
                    <a:endCxn id="131" idx="1"/>
                  </p:cNvCxnSpPr>
                  <p:nvPr/>
                </p:nvCxnSpPr>
                <p:spPr>
                  <a:xfrm flipV="1">
                    <a:off x="8664896" y="1452003"/>
                    <a:ext cx="1599651" cy="141646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2A138C47-8DB3-42E0-9613-50D7A97329ED}"/>
                    </a:ext>
                  </a:extLst>
                </p:cNvPr>
                <p:cNvGrpSpPr/>
                <p:nvPr/>
              </p:nvGrpSpPr>
              <p:grpSpPr>
                <a:xfrm>
                  <a:off x="6303945" y="2335519"/>
                  <a:ext cx="2152187" cy="1732575"/>
                  <a:chOff x="7262446" y="861189"/>
                  <a:chExt cx="4826977" cy="4429125"/>
                </a:xfrm>
              </p:grpSpPr>
              <p:sp>
                <p:nvSpPr>
                  <p:cNvPr id="138" name="Rectangle: Rounded Corners 137">
                    <a:extLst>
                      <a:ext uri="{FF2B5EF4-FFF2-40B4-BE49-F238E27FC236}">
                        <a16:creationId xmlns:a16="http://schemas.microsoft.com/office/drawing/2014/main" id="{2A1E114E-26FE-46FF-AAB5-B6C269CE9BC9}"/>
                      </a:ext>
                    </a:extLst>
                  </p:cNvPr>
                  <p:cNvSpPr/>
                  <p:nvPr/>
                </p:nvSpPr>
                <p:spPr>
                  <a:xfrm>
                    <a:off x="7262446" y="861189"/>
                    <a:ext cx="4826977" cy="442912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9" name="Graphic 138">
                    <a:extLst>
                      <a:ext uri="{FF2B5EF4-FFF2-40B4-BE49-F238E27FC236}">
                        <a16:creationId xmlns:a16="http://schemas.microsoft.com/office/drawing/2014/main" id="{8518CB09-1262-4CF0-BBB7-BBF2F32591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34139" y="2303084"/>
                    <a:ext cx="1130757" cy="1130757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9AC96FA5-40B1-4FE8-8ADB-096D28B1E5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64547" y="973079"/>
                    <a:ext cx="1400874" cy="957847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C86FC16A-86E6-4F96-8D3C-00F4FC2F00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71677" y="2289023"/>
                    <a:ext cx="1726326" cy="1233090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24D6E0D7-8858-440A-BEBF-F0CF736122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25797" y="3651470"/>
                    <a:ext cx="1472206" cy="1472206"/>
                  </a:xfrm>
                  <a:prstGeom prst="rect">
                    <a:avLst/>
                  </a:prstGeom>
                </p:spPr>
              </p:pic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67BB8375-EC19-4A50-95A5-E9C5426AD237}"/>
                      </a:ext>
                    </a:extLst>
                  </p:cNvPr>
                  <p:cNvCxnSpPr>
                    <a:cxnSpLocks/>
                    <a:stCxn id="139" idx="3"/>
                    <a:endCxn id="142" idx="1"/>
                  </p:cNvCxnSpPr>
                  <p:nvPr/>
                </p:nvCxnSpPr>
                <p:spPr>
                  <a:xfrm>
                    <a:off x="8664896" y="2868463"/>
                    <a:ext cx="1660901" cy="151911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C78B721F-FEAC-47F9-BFE0-D5E095E92989}"/>
                      </a:ext>
                    </a:extLst>
                  </p:cNvPr>
                  <p:cNvCxnSpPr>
                    <a:cxnSpLocks/>
                    <a:stCxn id="139" idx="3"/>
                    <a:endCxn id="141" idx="1"/>
                  </p:cNvCxnSpPr>
                  <p:nvPr/>
                </p:nvCxnSpPr>
                <p:spPr>
                  <a:xfrm>
                    <a:off x="8664896" y="2868463"/>
                    <a:ext cx="1406781" cy="37105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10D9291C-05C6-4919-92A2-D7DAC6AB0F5F}"/>
                      </a:ext>
                    </a:extLst>
                  </p:cNvPr>
                  <p:cNvCxnSpPr>
                    <a:cxnSpLocks/>
                    <a:stCxn id="139" idx="3"/>
                    <a:endCxn id="140" idx="1"/>
                  </p:cNvCxnSpPr>
                  <p:nvPr/>
                </p:nvCxnSpPr>
                <p:spPr>
                  <a:xfrm flipV="1">
                    <a:off x="8664896" y="1452003"/>
                    <a:ext cx="1599651" cy="141646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E0D2D3C1-0B9D-4176-9992-6F68DA5CE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0542" y="593184"/>
                <a:ext cx="363836" cy="326846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0B3B8CAD-CE4C-4C85-B7AE-0575E0F45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3635" y="1158675"/>
                <a:ext cx="363836" cy="326846"/>
              </a:xfrm>
              <a:prstGeom prst="rect">
                <a:avLst/>
              </a:prstGeom>
            </p:spPr>
          </p:pic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83C10601-9A63-4FF6-ADB8-B50A086B5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1609" y="1783180"/>
                <a:ext cx="363836" cy="326846"/>
              </a:xfrm>
              <a:prstGeom prst="rect">
                <a:avLst/>
              </a:prstGeom>
            </p:spPr>
          </p:pic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4B473B9C-38A3-4536-A4ED-70798A32E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131" y="2448395"/>
                <a:ext cx="363836" cy="326846"/>
              </a:xfrm>
              <a:prstGeom prst="rect">
                <a:avLst/>
              </a:prstGeom>
            </p:spPr>
          </p:pic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DDD099EF-6726-4F82-ACF0-F99C6FE42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0989" y="3041950"/>
                <a:ext cx="363836" cy="326846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04B08B3A-AA39-4B26-A14F-5EA511391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62690" y="3607993"/>
                <a:ext cx="363836" cy="326846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41A72100-CDCA-4AFC-911A-543D3B70A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9361" y="4337459"/>
                <a:ext cx="363836" cy="326846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46131999-277E-48E1-B48B-43CB69EFF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7894" y="4913470"/>
                <a:ext cx="363836" cy="326846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5DEA90F6-394E-4EE4-90D1-9DD5A8CF7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5897" y="5489364"/>
                <a:ext cx="363836" cy="326846"/>
              </a:xfrm>
              <a:prstGeom prst="rect">
                <a:avLst/>
              </a:prstGeom>
            </p:spPr>
          </p:pic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0F3BCC4B-556B-4A64-8ED2-F8D06D8E75E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997863" y="2944565"/>
              <a:ext cx="625305" cy="73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0544ACE-7BB1-45E9-841E-8220F77AFDA0}"/>
                </a:ext>
              </a:extLst>
            </p:cNvPr>
            <p:cNvCxnSpPr>
              <a:cxnSpLocks/>
            </p:cNvCxnSpPr>
            <p:nvPr/>
          </p:nvCxnSpPr>
          <p:spPr>
            <a:xfrm>
              <a:off x="2852030" y="2932732"/>
              <a:ext cx="10756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E505887-0080-425F-ABC2-727594292972}"/>
                </a:ext>
              </a:extLst>
            </p:cNvPr>
            <p:cNvCxnSpPr>
              <a:cxnSpLocks/>
            </p:cNvCxnSpPr>
            <p:nvPr/>
          </p:nvCxnSpPr>
          <p:spPr>
            <a:xfrm>
              <a:off x="4730117" y="2901555"/>
              <a:ext cx="10756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B4BC360E-4EB4-47A3-9E36-7CCE447036A5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870599" y="1331473"/>
              <a:ext cx="1115794" cy="15971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D39996AA-B5B3-4C9F-9079-742745ABB431}"/>
                </a:ext>
              </a:extLst>
            </p:cNvPr>
            <p:cNvCxnSpPr>
              <a:cxnSpLocks/>
            </p:cNvCxnSpPr>
            <p:nvPr/>
          </p:nvCxnSpPr>
          <p:spPr>
            <a:xfrm>
              <a:off x="4329140" y="1916062"/>
              <a:ext cx="5953" cy="617452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BE5BEC08-413A-4C28-92D5-AAD386447142}"/>
                </a:ext>
              </a:extLst>
            </p:cNvPr>
            <p:cNvGrpSpPr/>
            <p:nvPr/>
          </p:nvGrpSpPr>
          <p:grpSpPr>
            <a:xfrm>
              <a:off x="9846322" y="1044776"/>
              <a:ext cx="2201058" cy="4239654"/>
              <a:chOff x="9859977" y="826115"/>
              <a:chExt cx="2201058" cy="4239654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43A6F170-7BC0-4555-95D8-C1A178A6133F}"/>
                  </a:ext>
                </a:extLst>
              </p:cNvPr>
              <p:cNvSpPr/>
              <p:nvPr/>
            </p:nvSpPr>
            <p:spPr>
              <a:xfrm>
                <a:off x="9859977" y="826115"/>
                <a:ext cx="2201058" cy="42396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CF325864-75BB-4CC8-BBF8-C7B04D100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41053" y="3041024"/>
                <a:ext cx="1897099" cy="646071"/>
              </a:xfrm>
              <a:prstGeom prst="rect">
                <a:avLst/>
              </a:prstGeom>
            </p:spPr>
          </p:pic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B041024E-6BD9-43C9-908F-C734AD41C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6246" y="3834488"/>
                <a:ext cx="1731906" cy="1027243"/>
              </a:xfrm>
              <a:prstGeom prst="rect">
                <a:avLst/>
              </a:prstGeom>
            </p:spPr>
          </p:pic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F580184E-7006-4DAF-9023-BE4305883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9415" y="2451281"/>
                <a:ext cx="1507683" cy="533273"/>
              </a:xfrm>
              <a:prstGeom prst="rect">
                <a:avLst/>
              </a:prstGeom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50BE87FF-4CEB-4012-95A8-F39BA62C0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9415" y="911928"/>
                <a:ext cx="1441701" cy="1331170"/>
              </a:xfrm>
              <a:prstGeom prst="rect">
                <a:avLst/>
              </a:prstGeom>
            </p:spPr>
          </p:pic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8719188-5C76-4CC1-AD19-5095F7955C52}"/>
                </a:ext>
              </a:extLst>
            </p:cNvPr>
            <p:cNvCxnSpPr>
              <a:cxnSpLocks/>
            </p:cNvCxnSpPr>
            <p:nvPr/>
          </p:nvCxnSpPr>
          <p:spPr>
            <a:xfrm>
              <a:off x="9249508" y="2983225"/>
              <a:ext cx="6178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290DD4D8-E643-404D-B709-C9A5A4B59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211" y="4363433"/>
              <a:ext cx="2283637" cy="908984"/>
            </a:xfrm>
            <a:prstGeom prst="rect">
              <a:avLst/>
            </a:prstGeom>
          </p:spPr>
        </p:pic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C57548D-3EAC-4086-9003-4084040353E0}"/>
                </a:ext>
              </a:extLst>
            </p:cNvPr>
            <p:cNvCxnSpPr>
              <a:cxnSpLocks/>
            </p:cNvCxnSpPr>
            <p:nvPr/>
          </p:nvCxnSpPr>
          <p:spPr>
            <a:xfrm>
              <a:off x="2297511" y="3737000"/>
              <a:ext cx="15285" cy="7331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57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213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Deploy node Application on AWS with Kubernetes</vt:lpstr>
      <vt:lpstr>Provision Approach</vt:lpstr>
      <vt:lpstr>PowerPoint Presentation</vt:lpstr>
      <vt:lpstr>Deployment Approach</vt:lpstr>
      <vt:lpstr>Deployment</vt:lpstr>
      <vt:lpstr>Proposal</vt:lpstr>
      <vt:lpstr>Proposed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motoskia</dc:creator>
  <cp:lastModifiedBy>motoskia</cp:lastModifiedBy>
  <cp:revision>20</cp:revision>
  <dcterms:created xsi:type="dcterms:W3CDTF">2018-07-06T20:30:12Z</dcterms:created>
  <dcterms:modified xsi:type="dcterms:W3CDTF">2018-07-07T18:01:16Z</dcterms:modified>
</cp:coreProperties>
</file>