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54A6-F0D3-4A46-AA4E-C9E0270D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24715-C94E-4463-B321-460B773CB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570C-4D59-47A7-9CEA-1D5CFF0A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5211-8EA6-4E7B-BE73-B1269D44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DD52-A62B-4A04-94F3-D162B627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3E7-09F3-4A7E-A906-15CEDAD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311EE-6B87-4AF6-8639-85E77C59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15FD-F163-451B-ACF2-A1156247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9F3C-FAB9-44DA-BB4F-B94F9F10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D9DD-BF64-4BE4-B57A-ABE20D5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9CD28-AA88-4B81-AE93-CBE553F17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0E0E-6FA9-4B6E-BA65-1719E7E2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4BB8-F91F-41C8-AC32-E57CA827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B6F6-F619-4E1E-AF5C-AAAC22BC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17C3-7185-4241-9A04-BF0EEB99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3989-8AF4-43D5-A618-70864A82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EC5C-A715-4F06-A9E7-BE83ACB3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AD29-4051-4E7F-BAAA-0C08EE86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190F-80A8-42C4-BA32-FA479856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E3A9-C706-4B5F-8FBF-998E25F7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41D2-E5E7-46E8-A8BE-B69D5802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38469-5BDD-4793-A1CA-C4818E7E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5683-97B6-440A-A916-62A5F24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D9AB-FE88-4BED-B528-FA418ECF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DB00-BC06-4833-975A-7CCF44D9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175D-2534-4C7F-97D6-A224EEF5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9726-AAD6-40C1-A2C4-EC070EBC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68719-F0B3-4F03-ABD4-5BFB17E2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008B-D842-47C0-A183-AD5674F4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C9337-FF97-4B80-A643-9B64A805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BDED-2D9A-41D7-BCBD-6F819729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5C88-3F66-44D7-A56F-C95717C5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DDC99-68EA-4AAC-B065-A53D0E6A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BAB27-AFFB-4264-98B4-7404E05CF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39575-3821-4E6D-B48E-3713776AD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A7B77-7955-487C-8651-2D3F24F1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C313-69F7-4150-ABB9-57380481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3D1BA-015E-41AC-9F36-B9B85933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5DF7F-44CD-4D82-AA66-BAB57A70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2166-68FB-4E0F-81F2-CF1682F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B191-949F-444D-90B6-9515F4C3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12363-362A-4E92-973F-A0E1FB0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714D1-A996-4527-8863-A2E654F7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DB3FD-5B9C-48F5-BC9C-1C7A7CD8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01C0-E05E-4E55-BEB2-01FB2B3E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BC69-3C97-405B-B2AC-07FC5091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BE7B-2682-487D-B5B8-EB8B74E5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5408-0084-459A-AEF9-69DC5ACF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F2EEC-E067-4FFB-AFC9-74923A8C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48E6-59A2-4CAE-B636-7E1674A9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57DD7-4180-4255-9771-26DBB369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3E7B-74CD-4BC6-86C1-39BB630C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586B-6491-4E5A-9AA3-5B56D9A1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679DF-21EF-4E4A-B0DE-E37AF4DB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C3CAE-8EF3-41C3-A87C-D2099CDA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31FC-8FD8-4D55-9DCA-D499DFA8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F581F-6325-49E6-BE85-0CFC1F47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A970-B005-4C34-B698-8F93E16C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069A3-7C86-4474-A917-1055E5E5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97938-11A0-4A18-BDD5-DC13341A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F910-FB9B-48DE-B47A-EDCAFCC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4C28-5CF2-4321-BAF2-B9EAD1089C79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618C-47BE-45BC-B29C-1672A78BF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03B46-234B-458B-AADF-4D2C9DB82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E2F95-285C-489B-8538-D86DEE71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CEEFCA-A866-49DC-B541-A27B88C448CA}"/>
              </a:ext>
            </a:extLst>
          </p:cNvPr>
          <p:cNvSpPr/>
          <p:nvPr/>
        </p:nvSpPr>
        <p:spPr>
          <a:xfrm>
            <a:off x="1519992" y="696091"/>
            <a:ext cx="9144000" cy="548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E4348-23E0-4D94-A421-80E79BE5BEB9}"/>
              </a:ext>
            </a:extLst>
          </p:cNvPr>
          <p:cNvSpPr/>
          <p:nvPr/>
        </p:nvSpPr>
        <p:spPr>
          <a:xfrm>
            <a:off x="4299612" y="710839"/>
            <a:ext cx="3592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F56D4-F0C4-4A8A-B898-36B1635C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30" y="1338727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38831-71BC-4DD1-AE42-982049A05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26" y="1634169"/>
            <a:ext cx="18288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9A57C-D145-4869-A270-E7D88B290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65" y="3886208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0A61F-4CF0-4AC2-B3BE-EE0004F67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35" y="1147478"/>
            <a:ext cx="2286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702D5-9EB9-4A77-874B-339E04F75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49" y="3913858"/>
            <a:ext cx="1828801" cy="18288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42AD48-82DE-44E8-A4BF-62C61900D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78" y="3913859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50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09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6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4</cp:revision>
  <dcterms:created xsi:type="dcterms:W3CDTF">2020-04-11T20:12:25Z</dcterms:created>
  <dcterms:modified xsi:type="dcterms:W3CDTF">2020-04-11T20:28:37Z</dcterms:modified>
</cp:coreProperties>
</file>