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5723-E764-41A1-B5DF-26DFC08D4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2E8FC-B5CB-424C-8D43-3F3546627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1C335-8EA6-4A59-A1D9-BFF914B89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FA85-B9C3-4866-9EB8-CEBD56B0FCF4}" type="datetimeFigureOut">
              <a:rPr lang="en-US" smtClean="0"/>
              <a:t>23-Mar-20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04494-38C2-4A69-B9A8-7AE47F16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A26B9-F7E4-44CF-8358-73CCC831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29C0-E9FB-4660-A6FF-195BAF46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9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9C7D-FAAA-480E-980F-BEF7A62F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5EAF1-B9CA-4286-9E99-DCE6991E0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A6F9D-6CFB-4DF8-B368-57EAC7E6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FA85-B9C3-4866-9EB8-CEBD56B0FCF4}" type="datetimeFigureOut">
              <a:rPr lang="en-US" smtClean="0"/>
              <a:t>23-Mar-20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8B9F6-CA1A-4819-B53F-97F68395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EC5C7-40EA-4483-A4B0-594BF49E2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29C0-E9FB-4660-A6FF-195BAF46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2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40921-63F4-4741-90D2-72855164B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815E6-46E3-4EE9-B5C4-DDE8E8005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E1B52-58B7-473D-B48A-DE1952AA1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FA85-B9C3-4866-9EB8-CEBD56B0FCF4}" type="datetimeFigureOut">
              <a:rPr lang="en-US" smtClean="0"/>
              <a:t>23-Mar-20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84A81-7499-4891-9DF5-BEB450B7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9BDBE-806F-48C9-A88E-10A9EC13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29C0-E9FB-4660-A6FF-195BAF46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5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7DF95-E96B-42D6-B9C9-96617D69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175AB-FECF-472C-99CF-592422E9D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21101-1156-4C24-A442-35753860A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FA85-B9C3-4866-9EB8-CEBD56B0FCF4}" type="datetimeFigureOut">
              <a:rPr lang="en-US" smtClean="0"/>
              <a:t>23-Mar-20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C420B-0933-4DE1-A3CB-6CEB46C2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B3D6C-700D-438B-A221-6DB4CBB3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29C0-E9FB-4660-A6FF-195BAF46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7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D6F07-5A27-429A-8967-0489D6FD6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2052F-42FC-4B35-8689-C800CC3A9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E7FE6-AFAD-40CB-A7E2-A74E1852B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FA85-B9C3-4866-9EB8-CEBD56B0FCF4}" type="datetimeFigureOut">
              <a:rPr lang="en-US" smtClean="0"/>
              <a:t>23-Mar-20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46509-2176-4519-990D-551A00573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BEEC-2B2B-4356-8765-F7E50792E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29C0-E9FB-4660-A6FF-195BAF46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0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5843-7AE3-451F-A3D6-0FBBADFE4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07052-A0E3-454A-8B5C-F8FA23DF9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40BEE-49E7-45DA-9A25-15182BE1B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8DCB4-30B3-42F5-B7BC-1E233EE4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FA85-B9C3-4866-9EB8-CEBD56B0FCF4}" type="datetimeFigureOut">
              <a:rPr lang="en-US" smtClean="0"/>
              <a:t>23-Mar-20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5DB1A-28F4-431E-9DD8-C1F5DDC81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53352-9DD8-44F5-B02E-C3C16E5A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29C0-E9FB-4660-A6FF-195BAF46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AC7B-E602-40AE-87D2-6E711E4E9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10EC9-44AD-4C5E-846D-1FC4157C1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61A9D-6155-431D-94EC-53C3A77B9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D76922-F6B7-49AE-9E48-401C1F3B5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DCE34-03E8-4216-9BC3-B5B5CDB1B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1F44F2-AF2F-4E9D-9458-D3E8860E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FA85-B9C3-4866-9EB8-CEBD56B0FCF4}" type="datetimeFigureOut">
              <a:rPr lang="en-US" smtClean="0"/>
              <a:t>23-Mar-20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C10949-4E1E-4C07-B211-A73FD86E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CC8CCA-8A9F-4A41-8392-A2E78567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29C0-E9FB-4660-A6FF-195BAF46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9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4A48-4A50-4405-B578-D99BEE8A0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3A07FD-E1A8-4CCC-A352-9D58FC3C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FA85-B9C3-4866-9EB8-CEBD56B0FCF4}" type="datetimeFigureOut">
              <a:rPr lang="en-US" smtClean="0"/>
              <a:t>23-Mar-20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45092-66EB-4A2C-ACB0-1A9D85E2E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D2D2A-F358-48B0-B7F7-ED5075138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29C0-E9FB-4660-A6FF-195BAF46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6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96D20-5268-493E-AA52-0CC87D14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FA85-B9C3-4866-9EB8-CEBD56B0FCF4}" type="datetimeFigureOut">
              <a:rPr lang="en-US" smtClean="0"/>
              <a:t>23-Mar-20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C2154-1CAC-47E1-B9D3-7A30E8DBE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F338D-7EF8-4B19-9478-24E97E8B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29C0-E9FB-4660-A6FF-195BAF46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9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7B01C-93DF-4104-933C-27BDC4669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590F0-9285-484F-A08E-09B6EFFEB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41474-7E35-4B3D-8CE5-309214344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4FF45-F96A-42B1-BCF6-0C25122E7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FA85-B9C3-4866-9EB8-CEBD56B0FCF4}" type="datetimeFigureOut">
              <a:rPr lang="en-US" smtClean="0"/>
              <a:t>23-Mar-20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1D989-800B-4302-8329-DE4850B57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59EB5-9EAB-4D98-AEDB-E0624364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29C0-E9FB-4660-A6FF-195BAF46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A3A24-E0EB-42C0-83C8-D0D2DE94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E4A08-E0FD-441A-B581-7340CFBD1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411A8-2E23-42CF-A7C8-DB90E3AFC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FFDBB-926F-42E8-9F7B-675469B4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FA85-B9C3-4866-9EB8-CEBD56B0FCF4}" type="datetimeFigureOut">
              <a:rPr lang="en-US" smtClean="0"/>
              <a:t>23-Mar-20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BF401-3A0C-46F7-B7DF-B521BEEEF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7FF4F-0712-4D5E-A3CE-7F249DD8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29C0-E9FB-4660-A6FF-195BAF46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9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FFD68C-F599-461D-B6D0-E56D1AD05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6BCA7-D43F-4750-A5B9-4AA8EDEAB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B46B4-6296-42D5-82D8-4AB8B8095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FFA85-B9C3-4866-9EB8-CEBD56B0FCF4}" type="datetimeFigureOut">
              <a:rPr lang="en-US" smtClean="0"/>
              <a:t>23-Mar-20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70029-9EBD-4CD5-B515-A4DE34487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D8CD5-F10B-4F60-9616-00A801270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229C0-E9FB-4660-A6FF-195BAF46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5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E57B96-2E18-434B-B92E-D2084E8C0F1D}"/>
              </a:ext>
            </a:extLst>
          </p:cNvPr>
          <p:cNvSpPr>
            <a:spLocks/>
          </p:cNvSpPr>
          <p:nvPr/>
        </p:nvSpPr>
        <p:spPr>
          <a:xfrm>
            <a:off x="1710808" y="213848"/>
            <a:ext cx="8778240" cy="5486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2562FA-D25F-420A-A5FE-7DB3E8CB9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265" y="1336174"/>
            <a:ext cx="2194560" cy="21945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16BAB5-A898-45B4-B5EF-FD276FEF7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925" y="1600200"/>
            <a:ext cx="1828800" cy="1828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791D658-D8EF-4D64-A2EF-22683B8E9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849" y="1821096"/>
            <a:ext cx="1828800" cy="12951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B108DA-B95D-4D29-A6A6-41FE0A5441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621" y="1624387"/>
            <a:ext cx="1828800" cy="18288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DE79B8A-980A-43AF-BC67-62675251F4A9}"/>
              </a:ext>
            </a:extLst>
          </p:cNvPr>
          <p:cNvSpPr/>
          <p:nvPr/>
        </p:nvSpPr>
        <p:spPr>
          <a:xfrm>
            <a:off x="4695265" y="356868"/>
            <a:ext cx="28014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Frontend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55C4378-6DD3-48B9-B351-578DA64B32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348" y="3458171"/>
            <a:ext cx="4495141" cy="21431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5EDA33F-D231-4501-8D89-1C71690E65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579" y="3646864"/>
            <a:ext cx="2177548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78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</dc:creator>
  <cp:lastModifiedBy>anil</cp:lastModifiedBy>
  <cp:revision>6</cp:revision>
  <dcterms:created xsi:type="dcterms:W3CDTF">2020-03-23T05:51:25Z</dcterms:created>
  <dcterms:modified xsi:type="dcterms:W3CDTF">2020-03-23T10:40:39Z</dcterms:modified>
</cp:coreProperties>
</file>