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D67-BE24-40E0-8CEB-73189E3F6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59AA2-DDF8-478A-9DA2-0574B376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F721-94FB-4496-A2AB-2F2C9827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F5F8-05ED-4FF7-967E-82D3E0E9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4851-9F17-4750-BF84-C3F17607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DA67-45EF-4DF7-8BFE-6D1D631B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15CB-14AA-4E2F-B6C2-0F08394C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7E31-F76B-4A82-AA47-C393E2D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1284-D790-49B4-89B6-015CC4C0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D06E-AC2F-44BC-840C-E7FA2F1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BF1C8-0CE7-4DBF-967E-649C4AF6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00A0D-4A80-4B81-92AC-9230DAFD7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3DBE-489A-4636-8BB8-FAE729E2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53A1-3EC2-4AED-89F3-B64B01D4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A10E-1919-470A-98E7-D360D936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45F-4C50-4078-8148-E098EC71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5A0F-488C-4311-B8F5-C9B5ABF2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10F0-B134-466A-AC43-71B5C28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AD1C-89E4-4778-9886-CEE39B2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F36A-DD3A-4505-8821-3967ABE4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1519-B4F1-4DF8-A0E6-59DA988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1B5F-A37C-43B6-B6B1-311EA2EA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2200-4827-469E-88C2-C37A768B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4946-30B9-4968-A139-F86E171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8822-E77C-4C8B-B3EE-2469820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ED26-0706-45C4-BD42-03C6B62D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6A83-8060-4585-9774-259633E3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6B25A-E91D-42C1-A456-92C10634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60DB-DCC6-4DC8-A697-E68C2FD5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15A6-CE6C-4CE4-ACED-FAB3DA37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BC22-55D9-48EF-965B-C905BD4F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8BC-484F-4672-8B55-85EEA450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2C69-BE52-43E7-AC40-316DC9AF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BB21-3BC7-4235-BD96-DC583D6C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59FA2-C516-4FF4-A0B1-7A55E4BD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48419-EDCB-487C-859E-FB4C3DA1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AE1F-66A4-4B4A-A1B8-AB8D5B22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090D5-DC12-4F17-927D-CC2AC20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936C-CB63-432C-939B-F4B953C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E25B-522C-4C55-BBE4-4948D5CE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517FA-F7C5-4D32-A54C-0460DC07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44800-E76D-4A6D-A9E1-8B41E7B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E4398-D582-4C56-9F42-9BF118E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3073A-DF31-41AD-B1B1-CF4B8366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97871-66F9-4208-8001-B6C89DEE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DAE1-A941-4035-A215-5B351D75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5BBE-8E41-4874-95F8-88C7D4F3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F5BB-2371-449D-A610-D333FC33E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5EFF-3D76-4B69-8ED9-7C5A3138B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3F73-A971-4BCE-A4CB-A2F56F85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58756-2082-49FC-8304-F7D0DBA0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7C13-18D2-452B-AF7E-0EC5851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B63F-5DDE-48E0-A93B-3250494E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C358E-46DF-47CA-AFD5-CCD95B75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D95C7-2193-4E61-8B04-1255BC35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7351-06C5-4970-8678-2C493428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C97EB-AF2C-4368-B680-BCBF012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5E94-61B7-4DBA-A908-A2AC3DD7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8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6FFC-BAD8-49E9-BC66-94C3370B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B218A-657F-4AAB-8C98-1441C06F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F29E-B827-4F2B-97CA-A3299F9B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6DE9-54B3-4B13-A7C6-F67BD4F67779}" type="datetimeFigureOut">
              <a:rPr lang="en-US" smtClean="0"/>
              <a:t>23-Mar-20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4797-0CE9-4F67-8639-4CC4814D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357C-CE05-4EE9-83FC-58FA671A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0C1D-984B-43BB-93DC-A738E7F68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BFA695-8940-4A84-8FE3-55F89B140070}"/>
              </a:ext>
            </a:extLst>
          </p:cNvPr>
          <p:cNvSpPr/>
          <p:nvPr/>
        </p:nvSpPr>
        <p:spPr>
          <a:xfrm>
            <a:off x="619448" y="693174"/>
            <a:ext cx="8778240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D2FAF-F5B4-4A9C-84EF-60FD8D0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" y="3964047"/>
            <a:ext cx="377162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2F988F-A652-43B6-B55C-58045263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10" y="2064768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A8528-BB2E-465E-8785-FCDF7AE3E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03" y="2057400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CCB35-F667-4BAE-A7D0-4D0A175A6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18" y="3893571"/>
            <a:ext cx="24384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5A2F8-93C2-488C-B355-837E41E44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31" y="1928768"/>
            <a:ext cx="24384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6A11C0-6B2A-48DC-AFE7-74610374A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28" y="3950931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3CEDE1-F374-4429-99AC-5A5907EAC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5" y="1887798"/>
            <a:ext cx="2918299" cy="182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F6ECD49-F9E7-4BA3-BE5D-D240FEC0240F}"/>
              </a:ext>
            </a:extLst>
          </p:cNvPr>
          <p:cNvSpPr/>
          <p:nvPr/>
        </p:nvSpPr>
        <p:spPr>
          <a:xfrm>
            <a:off x="922592" y="899736"/>
            <a:ext cx="82146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22828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3</cp:revision>
  <dcterms:created xsi:type="dcterms:W3CDTF">2020-03-23T11:08:23Z</dcterms:created>
  <dcterms:modified xsi:type="dcterms:W3CDTF">2020-03-23T11:20:07Z</dcterms:modified>
</cp:coreProperties>
</file>