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C0975-F692-46E9-83C2-E6136AC73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C347A-35C5-4DCD-8DAF-2A524DC7F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5FBC0-EB38-49FB-B6D5-2AAA02359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F0E9-33D9-41B0-95CB-B9E6FDE93263}" type="datetimeFigureOut">
              <a:rPr lang="en-US" smtClean="0"/>
              <a:t>23-Mar-20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B762A-0619-4C0A-AB38-F5CC4B754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A8AC2-DD12-4634-94CF-6BC17D84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D852-CAF0-4FE1-B47D-A7495FDC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5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70D2D-C22B-4DD7-A331-2AF17261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FB1F1-F6CB-4E05-B203-BBC07807D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F55F5-0953-4CBC-BC08-9595B282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F0E9-33D9-41B0-95CB-B9E6FDE93263}" type="datetimeFigureOut">
              <a:rPr lang="en-US" smtClean="0"/>
              <a:t>23-Mar-20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2FEAE-C997-4969-9428-524D79E6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78AA7-B311-43C5-B5D9-485C2BAB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D852-CAF0-4FE1-B47D-A7495FDC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72126-3D8F-435C-8613-1F4B1712A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2D8CE-8321-4D01-8CC2-B4AD287D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FD1F4-6642-40EB-99C1-65EE9EF58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F0E9-33D9-41B0-95CB-B9E6FDE93263}" type="datetimeFigureOut">
              <a:rPr lang="en-US" smtClean="0"/>
              <a:t>23-Mar-20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17AC7-E55E-4591-ABE7-6C072B899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F431D-E5A9-4FE2-80FD-9D0C28FC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D852-CAF0-4FE1-B47D-A7495FDC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0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4017C-881F-42E4-B634-F9496384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B87F-98B8-4478-A17D-0ECB71A08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2AB98-0B37-4B44-8889-2D6D9236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F0E9-33D9-41B0-95CB-B9E6FDE93263}" type="datetimeFigureOut">
              <a:rPr lang="en-US" smtClean="0"/>
              <a:t>23-Mar-20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6915A-BC9B-418A-A0A0-848BA235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A0031-FA63-497C-8A03-8F06480B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D852-CAF0-4FE1-B47D-A7495FDC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0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CC13-97DE-4739-B992-7FE088D57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B3D9-C877-4DAC-BCCF-5735F7096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6198A-B86C-4272-97CA-A63B7C5EB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F0E9-33D9-41B0-95CB-B9E6FDE93263}" type="datetimeFigureOut">
              <a:rPr lang="en-US" smtClean="0"/>
              <a:t>23-Mar-20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E2EC9-89D4-430B-9A68-6F07D9F3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EF280-A088-4D4F-8CA2-5E825AA76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D852-CAF0-4FE1-B47D-A7495FDC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7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01EC2-4E6E-44E8-97D9-6E78F84BA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E7E94-28F7-465B-A1C9-88EE8F514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A55C8-31A8-48DC-8D4D-922442748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1D088-07E9-4F56-9C91-6E93709A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F0E9-33D9-41B0-95CB-B9E6FDE93263}" type="datetimeFigureOut">
              <a:rPr lang="en-US" smtClean="0"/>
              <a:t>23-Mar-20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3215D-5DB0-434B-BAFB-D5381D0C5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14332-3935-4F78-886B-BE1DBEA5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D852-CAF0-4FE1-B47D-A7495FDC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5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AF291-B934-4187-9B3E-0488B25FB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DA295-E31B-4E15-BF1B-CE89BE6D4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DBB64-FFE7-45E4-9B15-118EF840D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B850D7-2C5E-4290-9C51-8C0EFD430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C19FCC-BF2E-4E90-AFD8-781D41D76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E550E-6AB5-4C0A-A028-4DF3F78D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F0E9-33D9-41B0-95CB-B9E6FDE93263}" type="datetimeFigureOut">
              <a:rPr lang="en-US" smtClean="0"/>
              <a:t>23-Mar-20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DF777E-882A-4A75-9BCA-10BCB2A3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57D248-DC3C-4E95-B93E-0D1A4801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D852-CAF0-4FE1-B47D-A7495FDC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55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46D1F-D2B5-46AD-8750-BFCBD3214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C265A7-7FC7-4B62-9AEA-E3A11851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F0E9-33D9-41B0-95CB-B9E6FDE93263}" type="datetimeFigureOut">
              <a:rPr lang="en-US" smtClean="0"/>
              <a:t>23-Mar-20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B15F7-BF9F-46C1-A987-4B334C7F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3856A-3986-4F4F-A6B0-780D393D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D852-CAF0-4FE1-B47D-A7495FDC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2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5A694-BF2A-4799-847E-B275F31F8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F0E9-33D9-41B0-95CB-B9E6FDE93263}" type="datetimeFigureOut">
              <a:rPr lang="en-US" smtClean="0"/>
              <a:t>23-Mar-20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6B76A1-D786-4F56-B461-2AE0F7A60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3A4A4-B606-464B-92A4-3E0F8908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D852-CAF0-4FE1-B47D-A7495FDC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9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266B0-E0BE-4352-8694-1A30D46B7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87774-ED0B-4E7E-8F3F-F7A9DFF09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A2D7D-382D-4AEC-BFFC-ABBFFE4FA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C2C15-1845-47F5-BF27-3FDD19F77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F0E9-33D9-41B0-95CB-B9E6FDE93263}" type="datetimeFigureOut">
              <a:rPr lang="en-US" smtClean="0"/>
              <a:t>23-Mar-20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6035A-F64E-45DA-A177-A9E83585B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47B92-A16A-4CCE-8B17-165B876B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D852-CAF0-4FE1-B47D-A7495FDC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6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713A5-BB58-43F7-8614-5D46171FD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EFD01-ADA9-4937-9C67-41FACFF46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9CBEB-8EC7-4BCC-94FF-D23429269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B5EA6-60D8-4014-89BF-8F70DB50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F0E9-33D9-41B0-95CB-B9E6FDE93263}" type="datetimeFigureOut">
              <a:rPr lang="en-US" smtClean="0"/>
              <a:t>23-Mar-20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AC4E2-6E1C-457C-A69D-1589BC16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30105-AC3A-4216-B352-72D67C82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D852-CAF0-4FE1-B47D-A7495FDC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1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B611C1-307A-4BD0-A697-FA30CE8B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14DCA-4217-46D9-A570-DB6894E5C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6CAB7-63B0-46A6-8050-BDEDF691A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8F0E9-33D9-41B0-95CB-B9E6FDE93263}" type="datetimeFigureOut">
              <a:rPr lang="en-US" smtClean="0"/>
              <a:t>23-Mar-20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9BA3F-DFC8-43FB-8440-5E1605EA8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45769-59FA-4D05-B4A8-0B4BC614C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8D852-CAF0-4FE1-B47D-A7495FDC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0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5565C3-F3B0-4B8B-9126-7F3481A6D594}"/>
              </a:ext>
            </a:extLst>
          </p:cNvPr>
          <p:cNvSpPr/>
          <p:nvPr/>
        </p:nvSpPr>
        <p:spPr>
          <a:xfrm>
            <a:off x="1871817" y="685800"/>
            <a:ext cx="8778240" cy="5486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86D7BE-C7C9-4C86-AB38-6F2AE56A2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804" y="3892927"/>
            <a:ext cx="1371600" cy="137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E84DA7-748D-4C72-9731-D870EEB1E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382" y="2300421"/>
            <a:ext cx="1371600" cy="1371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95DD95-2CC0-41B9-B187-AD0120EA2C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945" y="2303785"/>
            <a:ext cx="2743200" cy="1371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06B798-83ED-4BC0-B272-18D44A4EF8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457" y="3899655"/>
            <a:ext cx="1288176" cy="1371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A57325-C2A7-47EB-93B3-7099888165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191" y="2405317"/>
            <a:ext cx="2857500" cy="2857500"/>
          </a:xfrm>
          <a:prstGeom prst="rect">
            <a:avLst/>
          </a:prstGeom>
        </p:spPr>
      </p:pic>
      <p:sp>
        <p:nvSpPr>
          <p:cNvPr id="16" name="Callout: Right Arrow 15">
            <a:extLst>
              <a:ext uri="{FF2B5EF4-FFF2-40B4-BE49-F238E27FC236}">
                <a16:creationId xmlns:a16="http://schemas.microsoft.com/office/drawing/2014/main" id="{A9E259B6-136B-42D2-BB76-1588175B8AE6}"/>
              </a:ext>
            </a:extLst>
          </p:cNvPr>
          <p:cNvSpPr/>
          <p:nvPr/>
        </p:nvSpPr>
        <p:spPr>
          <a:xfrm>
            <a:off x="2448233" y="2079515"/>
            <a:ext cx="5619135" cy="3657600"/>
          </a:xfrm>
          <a:prstGeom prst="rightArrowCallo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C09909-D579-4ABA-AB14-E0969BAA4CD7}"/>
              </a:ext>
            </a:extLst>
          </p:cNvPr>
          <p:cNvSpPr txBox="1"/>
          <p:nvPr/>
        </p:nvSpPr>
        <p:spPr>
          <a:xfrm>
            <a:off x="8354551" y="3538983"/>
            <a:ext cx="116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MySQL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099FFF-40AB-415A-B0CE-4E34627422C3}"/>
              </a:ext>
            </a:extLst>
          </p:cNvPr>
          <p:cNvSpPr/>
          <p:nvPr/>
        </p:nvSpPr>
        <p:spPr>
          <a:xfrm>
            <a:off x="4828813" y="909794"/>
            <a:ext cx="25508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2504746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</dc:creator>
  <cp:lastModifiedBy>anil</cp:lastModifiedBy>
  <cp:revision>3</cp:revision>
  <dcterms:created xsi:type="dcterms:W3CDTF">2020-03-23T10:40:47Z</dcterms:created>
  <dcterms:modified xsi:type="dcterms:W3CDTF">2020-03-23T10:59:47Z</dcterms:modified>
</cp:coreProperties>
</file>