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4.png" ContentType="image/png"/>
  <Override PartName="/ppt/media/image3.jpeg" ContentType="image/jpeg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 type="body"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 type="body"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/>
          </p:nvPr>
        </p:nvSpPr>
        <p:spPr>
          <a:xfrm rot="5400000">
            <a:off x="7764840" y="1173960"/>
            <a:ext cx="2285640" cy="38052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B6026FEA-3161-4866-B779-FB19D73861CF}" type="datetime">
              <a:rPr b="0" lang="en-IN" sz="1200" spc="-1" strike="noStrike">
                <a:solidFill>
                  <a:srgbClr val="575f6d"/>
                </a:solidFill>
                <a:latin typeface="Century Schoolbook"/>
              </a:rPr>
              <a:t>30/08/19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ftr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9" name="CustomShape 10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Line 14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  <a:alpha val="7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Line 15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20000"/>
                <a:alpha val="8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Line 16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Line 17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440">
            <a:solidFill>
              <a:schemeClr val="accent1">
                <a:tint val="60000"/>
                <a:alpha val="82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Line 18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36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Line 19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ln w="1260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CustomShape 25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ln w="2844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sldNum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9FAF8AC4-8FB9-4C7B-A156-374C861EC449}" type="slidenum">
              <a:rPr b="1" lang="en-IN" sz="1400" spc="-1" strike="noStrike">
                <a:solidFill>
                  <a:srgbClr val="ffffff"/>
                </a:solidFill>
                <a:latin typeface="Century Schoolbook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60">
            <a:solidFill>
              <a:schemeClr val="accent1">
                <a:tint val="60000"/>
                <a:alpha val="93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240">
            <a:solidFill>
              <a:schemeClr val="accent1">
                <a:tint val="6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8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4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Line 5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360">
            <a:solidFill>
              <a:schemeClr val="accen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6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ln w="38160">
            <a:noFill/>
          </a:ln>
          <a:effectLst>
            <a:outerShdw blurRad="50800" dir="5400000" dist="25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7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8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396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52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52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52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9"/>
          <p:cNvSpPr>
            <a:spLocks noGrp="1"/>
          </p:cNvSpPr>
          <p:nvPr>
            <p:ph type="dt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</p:spPr>
        <p:txBody>
          <a:bodyPr lIns="90000" rIns="90000" tIns="45000" bIns="45000" anchor="ctr"/>
          <a:p>
            <a:pPr algn="r">
              <a:lnSpc>
                <a:spcPct val="100000"/>
              </a:lnSpc>
            </a:pPr>
            <a:fld id="{99242906-41B3-4CA3-87AE-1511D6D87503}" type="datetime">
              <a:rPr b="0" lang="en-IN" sz="1200" spc="-1" strike="noStrike">
                <a:solidFill>
                  <a:srgbClr val="575f6d"/>
                </a:solidFill>
                <a:latin typeface="Century Schoolbook"/>
              </a:rPr>
              <a:t>30/08/19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72" name="PlaceHolder 10"/>
          <p:cNvSpPr>
            <a:spLocks noGrp="1"/>
          </p:cNvSpPr>
          <p:nvPr>
            <p:ph type="sldNum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fld id="{0F24EF2E-B653-43B8-B03A-4FC50D88D5A4}" type="slidenum">
              <a:rPr b="1" lang="en-IN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  <p:sp>
        <p:nvSpPr>
          <p:cNvPr id="73" name="PlaceHolder 11"/>
          <p:cNvSpPr>
            <a:spLocks noGrp="1"/>
          </p:cNvSpPr>
          <p:nvPr>
            <p:ph type="ftr"/>
          </p:nvPr>
        </p:nvSpPr>
        <p:spPr>
          <a:xfrm rot="5400000">
            <a:off x="6990120" y="3736800"/>
            <a:ext cx="3200040" cy="365400"/>
          </a:xfrm>
          <a:prstGeom prst="rect">
            <a:avLst/>
          </a:prstGeom>
        </p:spPr>
        <p:txBody>
          <a:bodyPr lIns="90000" rIns="90000" tIns="45000" bIns="45000" anchor="ctr"/>
          <a:p>
            <a:endParaRPr b="0" lang="en-IN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2304000" y="2720160"/>
            <a:ext cx="6171840" cy="1599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1" lang="en-US" sz="3000" spc="-1" strike="noStrike" cap="small">
                <a:solidFill>
                  <a:srgbClr val="b32c16"/>
                </a:solidFill>
                <a:latin typeface="Century Schoolbook"/>
              </a:rPr>
              <a:t>Generative Adversarial Networks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274680"/>
            <a:ext cx="7467120" cy="79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u="sng" cap="small">
                <a:solidFill>
                  <a:srgbClr val="b32c16"/>
                </a:solidFill>
                <a:uFillTx/>
                <a:latin typeface="Century Schoolbook"/>
              </a:rPr>
              <a:t>Introduction:-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457200" y="1295280"/>
            <a:ext cx="7467120" cy="517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GANs are introduced by IanGood fellow in 2014.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GANs are an unsupervised learning method.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marL="514440" indent="-51408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GANs contains two adversarial networks which are always competing each other 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fe8637"/>
              </a:buClr>
              <a:buSzPct val="80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A Generator(An artist) neural network.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971640" indent="-514080">
              <a:lnSpc>
                <a:spcPct val="100000"/>
              </a:lnSpc>
              <a:spcBef>
                <a:spcPts val="561"/>
              </a:spcBef>
              <a:buClr>
                <a:srgbClr val="fe8637"/>
              </a:buClr>
              <a:buSzPct val="80000"/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entury Schoolbook"/>
              </a:rPr>
              <a:t>A Discriminator(An art critic) neural network.</a:t>
            </a: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u="sng" cap="small">
                <a:solidFill>
                  <a:srgbClr val="b32c16"/>
                </a:solidFill>
                <a:uFillTx/>
                <a:latin typeface="Century Schoolbook"/>
              </a:rPr>
              <a:t>GAN’s</a:t>
            </a:r>
            <a:r>
              <a:rPr b="1" lang="en-US" sz="3000" spc="-1" strike="noStrike" cap="small">
                <a:solidFill>
                  <a:srgbClr val="b32c16"/>
                </a:solidFill>
                <a:latin typeface="Century Schoolbook"/>
              </a:rPr>
              <a:t>  </a:t>
            </a:r>
            <a:r>
              <a:rPr b="1" lang="en-US" sz="3000" spc="-1" strike="noStrike" u="sng" cap="small">
                <a:solidFill>
                  <a:srgbClr val="b32c16"/>
                </a:solidFill>
                <a:uFillTx/>
                <a:latin typeface="Century Schoolbook"/>
              </a:rPr>
              <a:t>Architecture:-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4" name="Picture 2" descr=""/>
          <p:cNvPicPr/>
          <p:nvPr/>
        </p:nvPicPr>
        <p:blipFill>
          <a:blip r:embed="rId1"/>
          <a:stretch/>
        </p:blipFill>
        <p:spPr>
          <a:xfrm>
            <a:off x="457200" y="1752480"/>
            <a:ext cx="7467120" cy="41907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03880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u="sng" cap="small">
                <a:solidFill>
                  <a:srgbClr val="b32c16"/>
                </a:solidFill>
                <a:uFillTx/>
                <a:latin typeface="Century Schoolbook"/>
              </a:rPr>
              <a:t>Super Resolution GAN (SRGAN)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  <a:ea typeface="Century Schoolbook"/>
              </a:rPr>
              <a:t>Super-resolution GAN applies a deep network in combination with an adversary network(GAN) to produce higher resolution images from lower resolution Images.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7" name="Picture 3" descr=""/>
          <p:cNvPicPr/>
          <p:nvPr/>
        </p:nvPicPr>
        <p:blipFill>
          <a:blip r:embed="rId1"/>
          <a:stretch/>
        </p:blipFill>
        <p:spPr>
          <a:xfrm>
            <a:off x="762120" y="3581280"/>
            <a:ext cx="7009920" cy="2590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7467120" cy="71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u="sng" cap="small">
                <a:solidFill>
                  <a:srgbClr val="b32c16"/>
                </a:solidFill>
                <a:uFillTx/>
                <a:latin typeface="Century Schoolbook"/>
              </a:rPr>
              <a:t>SRGAN Architecture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19" name="Content Placeholder 3" descr=""/>
          <p:cNvPicPr/>
          <p:nvPr/>
        </p:nvPicPr>
        <p:blipFill>
          <a:blip r:embed="rId1"/>
          <a:stretch/>
        </p:blipFill>
        <p:spPr>
          <a:xfrm>
            <a:off x="762120" y="1523880"/>
            <a:ext cx="7543440" cy="4723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u="sng" cap="small">
                <a:solidFill>
                  <a:srgbClr val="b32c16"/>
                </a:solidFill>
                <a:uFillTx/>
                <a:latin typeface="Century Schoolbook"/>
                <a:ea typeface="Noto Sans CJK SC Regular"/>
              </a:rPr>
              <a:t>Conditional </a:t>
            </a:r>
            <a:r>
              <a:rPr b="1" lang="en-US" sz="3000" spc="-1" strike="noStrike" u="sng" cap="small">
                <a:solidFill>
                  <a:srgbClr val="b32c16"/>
                </a:solidFill>
                <a:uFillTx/>
                <a:latin typeface="Century Schoolbook"/>
              </a:rPr>
              <a:t>GAN (CGAN)</a:t>
            </a:r>
            <a:r>
              <a:rPr b="1" lang="en-US" sz="3000" spc="-1" strike="noStrike" cap="small">
                <a:solidFill>
                  <a:srgbClr val="b32c16"/>
                </a:solidFill>
                <a:latin typeface="Century Schoolbook"/>
              </a:rPr>
              <a:t> 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Conditional GANs  are a very interesting extension to the GAN framework.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CGANs are allowed to generate images that have certain conditions or attributes.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If we want to generate particular data from generator then we have to give that particular condition to both generator and discriminator.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That condition should be in the form of One-hot code vector only.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3960">
              <a:lnSpc>
                <a:spcPct val="100000"/>
              </a:lnSpc>
              <a:spcBef>
                <a:spcPts val="601"/>
              </a:spcBef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en-US" sz="3000" spc="-1" strike="noStrike" u="sng" cap="small">
                <a:solidFill>
                  <a:srgbClr val="b32c16"/>
                </a:solidFill>
                <a:uFillTx/>
                <a:latin typeface="Century Schoolbook"/>
              </a:rPr>
              <a:t>Architecture of CGAN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123" name="Content Placeholder 3" descr=""/>
          <p:cNvPicPr/>
          <p:nvPr/>
        </p:nvPicPr>
        <p:blipFill>
          <a:blip r:embed="rId1"/>
          <a:stretch/>
        </p:blipFill>
        <p:spPr>
          <a:xfrm>
            <a:off x="866880" y="2057400"/>
            <a:ext cx="7286400" cy="4190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</TotalTime>
  <Application>LibreOffice/6.0.7.3$Linux_x86 LibreOffice_project/00m0$Build-3</Application>
  <Words>178</Words>
  <Paragraphs>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kameswari</dc:creator>
  <dc:description/>
  <dc:language>en-IN</dc:language>
  <cp:lastModifiedBy/>
  <dcterms:modified xsi:type="dcterms:W3CDTF">2019-08-30T10:29:48Z</dcterms:modified>
  <cp:revision>2</cp:revision>
  <dc:subject/>
  <dc:title>Generative Adversarial Networks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10</vt:i4>
  </property>
</Properties>
</file>