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6320A1A-FB0A-4339-9324-158FD98BD264}" type="datetimeFigureOut">
              <a:rPr lang="tr-TR" smtClean="0"/>
              <a:t>22.05.2021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9361F73-D7FB-4133-AF39-8ED624E8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207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0A1A-FB0A-4339-9324-158FD98BD264}" type="datetimeFigureOut">
              <a:rPr lang="tr-TR" smtClean="0"/>
              <a:t>22.05.2021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1F73-D7FB-4133-AF39-8ED624E8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955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320A1A-FB0A-4339-9324-158FD98BD264}" type="datetimeFigureOut">
              <a:rPr lang="tr-TR" smtClean="0"/>
              <a:t>22.05.2021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361F73-D7FB-4133-AF39-8ED624E8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6844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320A1A-FB0A-4339-9324-158FD98BD264}" type="datetimeFigureOut">
              <a:rPr lang="tr-TR" smtClean="0"/>
              <a:t>22.05.2021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361F73-D7FB-4133-AF39-8ED624E8E054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4480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320A1A-FB0A-4339-9324-158FD98BD264}" type="datetimeFigureOut">
              <a:rPr lang="tr-TR" smtClean="0"/>
              <a:t>22.05.2021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361F73-D7FB-4133-AF39-8ED624E8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848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0A1A-FB0A-4339-9324-158FD98BD264}" type="datetimeFigureOut">
              <a:rPr lang="tr-TR" smtClean="0"/>
              <a:t>22.05.2021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1F73-D7FB-4133-AF39-8ED624E8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1946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0A1A-FB0A-4339-9324-158FD98BD264}" type="datetimeFigureOut">
              <a:rPr lang="tr-TR" smtClean="0"/>
              <a:t>22.05.2021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1F73-D7FB-4133-AF39-8ED624E8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2280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0A1A-FB0A-4339-9324-158FD98BD264}" type="datetimeFigureOut">
              <a:rPr lang="tr-TR" smtClean="0"/>
              <a:t>22.05.2021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1F73-D7FB-4133-AF39-8ED624E8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3538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320A1A-FB0A-4339-9324-158FD98BD264}" type="datetimeFigureOut">
              <a:rPr lang="tr-TR" smtClean="0"/>
              <a:t>22.05.2021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361F73-D7FB-4133-AF39-8ED624E8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928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0A1A-FB0A-4339-9324-158FD98BD264}" type="datetimeFigureOut">
              <a:rPr lang="tr-TR" smtClean="0"/>
              <a:t>22.05.2021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1F73-D7FB-4133-AF39-8ED624E8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320A1A-FB0A-4339-9324-158FD98BD264}" type="datetimeFigureOut">
              <a:rPr lang="tr-TR" smtClean="0"/>
              <a:t>22.05.2021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361F73-D7FB-4133-AF39-8ED624E8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356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0A1A-FB0A-4339-9324-158FD98BD264}" type="datetimeFigureOut">
              <a:rPr lang="tr-TR" smtClean="0"/>
              <a:t>22.05.2021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1F73-D7FB-4133-AF39-8ED624E8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551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0A1A-FB0A-4339-9324-158FD98BD264}" type="datetimeFigureOut">
              <a:rPr lang="tr-TR" smtClean="0"/>
              <a:t>22.05.2021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1F73-D7FB-4133-AF39-8ED624E8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76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0A1A-FB0A-4339-9324-158FD98BD264}" type="datetimeFigureOut">
              <a:rPr lang="tr-TR" smtClean="0"/>
              <a:t>22.05.2021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1F73-D7FB-4133-AF39-8ED624E8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864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0A1A-FB0A-4339-9324-158FD98BD264}" type="datetimeFigureOut">
              <a:rPr lang="tr-TR" smtClean="0"/>
              <a:t>22.05.2021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1F73-D7FB-4133-AF39-8ED624E8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057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0A1A-FB0A-4339-9324-158FD98BD264}" type="datetimeFigureOut">
              <a:rPr lang="tr-TR" smtClean="0"/>
              <a:t>22.05.2021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1F73-D7FB-4133-AF39-8ED624E8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371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0A1A-FB0A-4339-9324-158FD98BD264}" type="datetimeFigureOut">
              <a:rPr lang="tr-TR" smtClean="0"/>
              <a:t>22.05.2021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1F73-D7FB-4133-AF39-8ED624E8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22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0A1A-FB0A-4339-9324-158FD98BD264}" type="datetimeFigureOut">
              <a:rPr lang="tr-TR" smtClean="0"/>
              <a:t>22.05.2021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1F73-D7FB-4133-AF39-8ED624E8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3271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A613EC-6B6D-436E-BCD8-BE4E33470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23BBB92-8BC3-4DE3-9703-490C0C164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26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421A26-3A6C-46A2-B5B9-E9F77130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B76041-B906-402C-9421-1BD61B51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Bir </a:t>
            </a:r>
            <a:r>
              <a:rPr lang="tr-TR" dirty="0" err="1"/>
              <a:t>JavaScript</a:t>
            </a:r>
            <a:r>
              <a:rPr lang="tr-TR" dirty="0"/>
              <a:t> kütüphanesidir.</a:t>
            </a:r>
          </a:p>
          <a:p>
            <a:r>
              <a:rPr lang="tr-TR" dirty="0"/>
              <a:t>Sloganı ‘Az kod Çok </a:t>
            </a:r>
            <a:r>
              <a:rPr lang="tr-TR" dirty="0" err="1"/>
              <a:t>iş’tir</a:t>
            </a:r>
            <a:r>
              <a:rPr lang="tr-TR" dirty="0"/>
              <a:t>. Birkaç kod ile </a:t>
            </a:r>
            <a:r>
              <a:rPr lang="tr-TR" dirty="0" err="1"/>
              <a:t>animasyon,slider</a:t>
            </a:r>
            <a:r>
              <a:rPr lang="tr-TR" dirty="0"/>
              <a:t> ve efektler yapılabilir.</a:t>
            </a:r>
          </a:p>
          <a:p>
            <a:r>
              <a:rPr lang="tr-TR" dirty="0"/>
              <a:t>HTML5 ve CSS3 desteklidir. Web sitelerinin neredeyse tamamında kullanılmaktadır.</a:t>
            </a:r>
          </a:p>
          <a:p>
            <a:r>
              <a:rPr lang="tr-TR" dirty="0"/>
              <a:t>Eğer </a:t>
            </a:r>
            <a:r>
              <a:rPr lang="tr-TR" dirty="0" err="1"/>
              <a:t>script</a:t>
            </a:r>
            <a:r>
              <a:rPr lang="tr-TR" dirty="0"/>
              <a:t> kodunda $ işareti ile başlayan bir ifade görüyorsanız bilin ki orada </a:t>
            </a:r>
            <a:r>
              <a:rPr lang="tr-TR" dirty="0" err="1"/>
              <a:t>Jquery</a:t>
            </a:r>
            <a:r>
              <a:rPr lang="tr-TR" dirty="0"/>
              <a:t> kullanılmıştır.</a:t>
            </a:r>
          </a:p>
          <a:p>
            <a:r>
              <a:rPr lang="tr-TR" dirty="0" err="1"/>
              <a:t>Jquery</a:t>
            </a:r>
            <a:r>
              <a:rPr lang="tr-TR" dirty="0"/>
              <a:t> tanımlamalar her zaman $ ile başlar.</a:t>
            </a:r>
          </a:p>
          <a:p>
            <a:r>
              <a:rPr lang="tr-TR" dirty="0"/>
              <a:t>Ardından parantez içine seçici(</a:t>
            </a:r>
            <a:r>
              <a:rPr lang="tr-TR" dirty="0" err="1"/>
              <a:t>selector</a:t>
            </a:r>
            <a:r>
              <a:rPr lang="tr-TR" dirty="0"/>
              <a:t>) yazılır.</a:t>
            </a:r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  $(seçici).fonksiyon()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211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219AC3-9B2F-4CE0-A7B6-39F16ABC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JQUERY KULLANIMI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3BD7E8-EEF2-4D9D-A928-4187A538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Web Sitemizin kaynak dosyalarında </a:t>
            </a:r>
            <a:r>
              <a:rPr lang="tr-TR" dirty="0" err="1"/>
              <a:t>script</a:t>
            </a:r>
            <a:r>
              <a:rPr lang="tr-TR" dirty="0"/>
              <a:t> dosyaları incelediğimizde </a:t>
            </a:r>
            <a:r>
              <a:rPr lang="tr-TR" dirty="0" err="1"/>
              <a:t>jquery</a:t>
            </a:r>
            <a:r>
              <a:rPr lang="tr-TR" dirty="0"/>
              <a:t> dosyası görünür.</a:t>
            </a:r>
          </a:p>
          <a:p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="jquery-3.4.1.min.js"&gt;&lt;/script&gt;</a:t>
            </a:r>
            <a:br>
              <a:rPr lang="en-US" dirty="0"/>
            </a:br>
            <a:r>
              <a:rPr lang="en-US" dirty="0"/>
              <a:t>&lt;/head&gt;</a:t>
            </a:r>
            <a:endParaRPr lang="tr-TR" dirty="0"/>
          </a:p>
          <a:p>
            <a:r>
              <a:rPr lang="tr-TR" dirty="0"/>
              <a:t>Şeklinde </a:t>
            </a:r>
            <a:r>
              <a:rPr lang="tr-TR" dirty="0" err="1"/>
              <a:t>head</a:t>
            </a:r>
            <a:r>
              <a:rPr lang="tr-TR" dirty="0"/>
              <a:t> kısmında kütüphaneden faydalanılır.</a:t>
            </a:r>
          </a:p>
          <a:p>
            <a:r>
              <a:rPr lang="tr-TR" dirty="0"/>
              <a:t>İnternetten hazır  JS kütüphane kodları </a:t>
            </a:r>
            <a:r>
              <a:rPr lang="tr-TR" dirty="0" err="1"/>
              <a:t>head</a:t>
            </a:r>
            <a:r>
              <a:rPr lang="tr-TR" dirty="0"/>
              <a:t> kısmına eklenebilir.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830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F592B0-860D-4A22-8310-F0F843B7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SYNTAX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952274-84E7-4D24-B171-B6A1D9BA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 $(p)  ---- </a:t>
            </a:r>
            <a:r>
              <a:rPr lang="tr-TR" dirty="0" err="1"/>
              <a:t>Selector</a:t>
            </a:r>
            <a:r>
              <a:rPr lang="tr-TR" dirty="0"/>
              <a:t> kısmına HTML elementlerini direkt olarak yazabiliriz.</a:t>
            </a:r>
          </a:p>
          <a:p>
            <a:r>
              <a:rPr lang="tr-TR" dirty="0"/>
              <a:t>   $(</a:t>
            </a:r>
            <a:r>
              <a:rPr lang="tr-TR" dirty="0" err="1"/>
              <a:t>button</a:t>
            </a:r>
            <a:r>
              <a:rPr lang="tr-TR" dirty="0"/>
              <a:t>).</a:t>
            </a:r>
            <a:r>
              <a:rPr lang="tr-TR" dirty="0" err="1"/>
              <a:t>hide</a:t>
            </a:r>
            <a:r>
              <a:rPr lang="tr-TR" dirty="0"/>
              <a:t>();   </a:t>
            </a:r>
            <a:r>
              <a:rPr lang="tr-TR" dirty="0" err="1"/>
              <a:t>Selector</a:t>
            </a:r>
            <a:r>
              <a:rPr lang="tr-TR" dirty="0"/>
              <a:t> kısmından sonra ise aksiyon kısmı gelir.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Html elementlerinden ‘</a:t>
            </a:r>
            <a:r>
              <a:rPr lang="tr-TR" dirty="0" err="1"/>
              <a:t>id</a:t>
            </a:r>
            <a:r>
              <a:rPr lang="tr-TR" dirty="0"/>
              <a:t>’ ye sahip olanları # işaretiyle ‘</a:t>
            </a:r>
            <a:r>
              <a:rPr lang="tr-TR" dirty="0" err="1"/>
              <a:t>class’a</a:t>
            </a:r>
            <a:r>
              <a:rPr lang="tr-TR" dirty="0"/>
              <a:t> sahip olanları ise . İşaretiyle </a:t>
            </a:r>
            <a:r>
              <a:rPr lang="tr-TR" dirty="0" err="1"/>
              <a:t>selector</a:t>
            </a:r>
            <a:r>
              <a:rPr lang="tr-TR" dirty="0"/>
              <a:t> kısmına yazarız.(CSS deki gibi)</a:t>
            </a:r>
          </a:p>
          <a:p>
            <a:r>
              <a:rPr lang="tr-TR" dirty="0"/>
              <a:t>Yani : </a:t>
            </a:r>
          </a:p>
          <a:p>
            <a:r>
              <a:rPr lang="tr-TR" dirty="0"/>
              <a:t>$(#</a:t>
            </a:r>
            <a:r>
              <a:rPr lang="tr-TR" dirty="0" err="1"/>
              <a:t>id</a:t>
            </a:r>
            <a:r>
              <a:rPr lang="tr-TR" dirty="0"/>
              <a:t>).</a:t>
            </a:r>
            <a:r>
              <a:rPr lang="tr-TR" dirty="0" err="1"/>
              <a:t>hide</a:t>
            </a:r>
            <a:r>
              <a:rPr lang="tr-TR" dirty="0"/>
              <a:t>();</a:t>
            </a:r>
          </a:p>
          <a:p>
            <a:r>
              <a:rPr lang="tr-TR" dirty="0"/>
              <a:t>$(.</a:t>
            </a:r>
            <a:r>
              <a:rPr lang="tr-TR" dirty="0" err="1"/>
              <a:t>class</a:t>
            </a:r>
            <a:r>
              <a:rPr lang="tr-TR" dirty="0"/>
              <a:t>).</a:t>
            </a:r>
            <a:r>
              <a:rPr lang="tr-TR" dirty="0" err="1"/>
              <a:t>hide</a:t>
            </a:r>
            <a:r>
              <a:rPr lang="tr-T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9529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F33969-452D-419E-AB1D-48C80D67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JQUERY EVENTS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834EDC-8DE7-46FB-9245-8E6A269E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Bazı popüler olaylar şunlardır : </a:t>
            </a:r>
          </a:p>
          <a:p>
            <a:r>
              <a:rPr lang="tr-TR" dirty="0"/>
              <a:t>.</a:t>
            </a:r>
            <a:r>
              <a:rPr lang="tr-TR" dirty="0" err="1"/>
              <a:t>click</a:t>
            </a:r>
            <a:r>
              <a:rPr lang="tr-TR" dirty="0"/>
              <a:t>()   </a:t>
            </a:r>
          </a:p>
          <a:p>
            <a:r>
              <a:rPr lang="tr-TR" dirty="0"/>
              <a:t>.</a:t>
            </a:r>
            <a:r>
              <a:rPr lang="tr-TR" dirty="0" err="1"/>
              <a:t>change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dblclick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bind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toggle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slideDown</a:t>
            </a:r>
            <a:r>
              <a:rPr lang="tr-TR" dirty="0"/>
              <a:t>() .</a:t>
            </a:r>
            <a:r>
              <a:rPr lang="tr-TR" dirty="0" err="1"/>
              <a:t>slideUp</a:t>
            </a:r>
            <a:r>
              <a:rPr lang="tr-TR" dirty="0"/>
              <a:t>() .</a:t>
            </a:r>
            <a:r>
              <a:rPr lang="tr-TR" dirty="0" err="1"/>
              <a:t>slideToggle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scroll</a:t>
            </a:r>
            <a:r>
              <a:rPr lang="tr-TR" dirty="0"/>
              <a:t> .</a:t>
            </a:r>
            <a:r>
              <a:rPr lang="tr-TR" dirty="0" err="1"/>
              <a:t>fadeIn</a:t>
            </a:r>
            <a:r>
              <a:rPr lang="tr-TR" dirty="0"/>
              <a:t> .</a:t>
            </a:r>
            <a:r>
              <a:rPr lang="tr-TR" dirty="0" err="1"/>
              <a:t>fadeOut</a:t>
            </a:r>
            <a:r>
              <a:rPr lang="tr-TR" dirty="0"/>
              <a:t>() .</a:t>
            </a:r>
            <a:r>
              <a:rPr lang="tr-TR" dirty="0" err="1"/>
              <a:t>animate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mouseenter</a:t>
            </a:r>
            <a:r>
              <a:rPr lang="tr-TR" dirty="0"/>
              <a:t>() .</a:t>
            </a:r>
            <a:r>
              <a:rPr lang="tr-TR" dirty="0" err="1"/>
              <a:t>mouseleave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6908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0AD4B6-03F7-46B4-A289-A04AA540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6790"/>
            <a:ext cx="8610600" cy="1293028"/>
          </a:xfrm>
        </p:spPr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A8B19-F7BB-4CB7-A8B6-8FBC1390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9818"/>
            <a:ext cx="10820400" cy="48588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&lt;head&gt;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jquery</a:t>
            </a:r>
            <a:r>
              <a:rPr lang="en-US" dirty="0"/>
              <a:t>/3.4.1/jquery.min.js"&gt;&lt;/script&gt;</a:t>
            </a:r>
          </a:p>
          <a:p>
            <a:r>
              <a:rPr lang="en-US" dirty="0"/>
              <a:t>&lt;script&gt;</a:t>
            </a:r>
          </a:p>
          <a:p>
            <a:r>
              <a:rPr lang="en-US" b="1" dirty="0"/>
              <a:t>$(document).ready(function(){</a:t>
            </a:r>
          </a:p>
          <a:p>
            <a:r>
              <a:rPr lang="en-US" dirty="0"/>
              <a:t>  </a:t>
            </a:r>
            <a:r>
              <a:rPr lang="en-US" b="1" dirty="0"/>
              <a:t>$("p").click(function(){</a:t>
            </a:r>
          </a:p>
          <a:p>
            <a:r>
              <a:rPr lang="en-US" b="1" dirty="0"/>
              <a:t>    $(this).hide();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&lt;p&gt;If you click on me, I will disappear.&lt;/p&gt;</a:t>
            </a:r>
          </a:p>
          <a:p>
            <a:r>
              <a:rPr lang="en-US" dirty="0"/>
              <a:t>&lt;p&gt;Click me away!&lt;/p&gt;</a:t>
            </a:r>
          </a:p>
          <a:p>
            <a:r>
              <a:rPr lang="en-US" dirty="0"/>
              <a:t>&lt;p&gt;Click me too!&lt;/p&gt;</a:t>
            </a:r>
          </a:p>
          <a:p>
            <a:r>
              <a:rPr lang="en-US" dirty="0"/>
              <a:t>&lt;/body&gt;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424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1FF63247-E755-4BEF-95A0-C4EC119B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308" y="170484"/>
            <a:ext cx="8610600" cy="1293028"/>
          </a:xfrm>
        </p:spPr>
        <p:txBody>
          <a:bodyPr/>
          <a:lstStyle/>
          <a:p>
            <a:r>
              <a:rPr lang="tr-TR" dirty="0"/>
              <a:t>JQUERY EFFECTS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484D3430-49D7-419A-807C-1A4351E11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678" y="1463512"/>
            <a:ext cx="9674257" cy="5224003"/>
          </a:xfrm>
        </p:spPr>
        <p:txBody>
          <a:bodyPr>
            <a:normAutofit/>
          </a:bodyPr>
          <a:lstStyle/>
          <a:p>
            <a:r>
              <a:rPr lang="tr-TR" dirty="0"/>
              <a:t>En çok kullanılan efektler :</a:t>
            </a:r>
          </a:p>
          <a:p>
            <a:r>
              <a:rPr lang="tr-TR" dirty="0" err="1"/>
              <a:t>Hide</a:t>
            </a:r>
            <a:r>
              <a:rPr lang="tr-TR" dirty="0"/>
              <a:t> – Show</a:t>
            </a:r>
          </a:p>
          <a:p>
            <a:r>
              <a:rPr lang="tr-TR" dirty="0" err="1"/>
              <a:t>Fade</a:t>
            </a:r>
            <a:endParaRPr lang="tr-TR" dirty="0"/>
          </a:p>
          <a:p>
            <a:r>
              <a:rPr lang="tr-TR" dirty="0" err="1"/>
              <a:t>Slide</a:t>
            </a:r>
            <a:endParaRPr lang="tr-TR" dirty="0"/>
          </a:p>
          <a:p>
            <a:r>
              <a:rPr lang="tr-TR" dirty="0" err="1"/>
              <a:t>Animate</a:t>
            </a:r>
            <a:endParaRPr lang="tr-TR" dirty="0"/>
          </a:p>
          <a:p>
            <a:r>
              <a:rPr lang="tr-TR" dirty="0"/>
              <a:t>Stop</a:t>
            </a:r>
          </a:p>
          <a:p>
            <a:r>
              <a:rPr lang="tr-TR" dirty="0" err="1"/>
              <a:t>Callback</a:t>
            </a:r>
            <a:endParaRPr lang="tr-TR" dirty="0"/>
          </a:p>
          <a:p>
            <a:r>
              <a:rPr lang="tr-TR" dirty="0" err="1"/>
              <a:t>Chaining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346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1FF63247-E755-4BEF-95A0-C4EC119B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308" y="170484"/>
            <a:ext cx="8610600" cy="1293028"/>
          </a:xfrm>
        </p:spPr>
        <p:txBody>
          <a:bodyPr/>
          <a:lstStyle/>
          <a:p>
            <a:r>
              <a:rPr lang="tr-TR" dirty="0"/>
              <a:t>JQUERY EFFECTS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484D3430-49D7-419A-807C-1A4351E11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678" y="1463512"/>
            <a:ext cx="9674257" cy="5224003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&lt;</a:t>
            </a:r>
            <a:r>
              <a:rPr lang="tr-TR" dirty="0" err="1"/>
              <a:t>head</a:t>
            </a:r>
            <a:r>
              <a:rPr lang="tr-TR" dirty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src</a:t>
            </a:r>
            <a:r>
              <a:rPr lang="tr-TR" dirty="0"/>
              <a:t>="https://ajax.googleapis.com/ajax/libs/jquery/3.4.1/jquery.min.js"&gt;&lt;/script&gt;</a:t>
            </a:r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b="1" dirty="0"/>
              <a:t>$(</a:t>
            </a:r>
            <a:r>
              <a:rPr lang="tr-TR" b="1" dirty="0" err="1"/>
              <a:t>document</a:t>
            </a:r>
            <a:r>
              <a:rPr lang="tr-TR" b="1" dirty="0"/>
              <a:t>).</a:t>
            </a:r>
            <a:r>
              <a:rPr lang="tr-TR" b="1" dirty="0" err="1"/>
              <a:t>ready</a:t>
            </a:r>
            <a:r>
              <a:rPr lang="tr-TR" b="1" dirty="0"/>
              <a:t>(</a:t>
            </a:r>
            <a:r>
              <a:rPr lang="tr-TR" b="1" dirty="0" err="1"/>
              <a:t>function</a:t>
            </a:r>
            <a:r>
              <a:rPr lang="tr-TR" b="1" dirty="0"/>
              <a:t>(){</a:t>
            </a:r>
          </a:p>
          <a:p>
            <a:r>
              <a:rPr lang="tr-TR" b="1" dirty="0"/>
              <a:t>  $("#</a:t>
            </a:r>
            <a:r>
              <a:rPr lang="tr-TR" b="1" dirty="0" err="1"/>
              <a:t>hide</a:t>
            </a:r>
            <a:r>
              <a:rPr lang="tr-TR" b="1" dirty="0"/>
              <a:t>").</a:t>
            </a:r>
            <a:r>
              <a:rPr lang="tr-TR" b="1" dirty="0" err="1"/>
              <a:t>click</a:t>
            </a:r>
            <a:r>
              <a:rPr lang="tr-TR" b="1" dirty="0"/>
              <a:t>(</a:t>
            </a:r>
            <a:r>
              <a:rPr lang="tr-TR" b="1" dirty="0" err="1"/>
              <a:t>function</a:t>
            </a:r>
            <a:r>
              <a:rPr lang="tr-TR" b="1" dirty="0"/>
              <a:t>(){</a:t>
            </a:r>
          </a:p>
          <a:p>
            <a:r>
              <a:rPr lang="tr-TR" b="1" dirty="0"/>
              <a:t>    $("p").</a:t>
            </a:r>
            <a:r>
              <a:rPr lang="tr-TR" b="1" dirty="0" err="1"/>
              <a:t>hide</a:t>
            </a:r>
            <a:r>
              <a:rPr lang="tr-TR" b="1" dirty="0"/>
              <a:t>();</a:t>
            </a:r>
          </a:p>
          <a:p>
            <a:r>
              <a:rPr lang="tr-TR" b="1" dirty="0"/>
              <a:t>  });</a:t>
            </a:r>
          </a:p>
          <a:p>
            <a:r>
              <a:rPr lang="tr-TR" b="1" dirty="0"/>
              <a:t>  $("#</a:t>
            </a:r>
            <a:r>
              <a:rPr lang="tr-TR" b="1" dirty="0" err="1"/>
              <a:t>show</a:t>
            </a:r>
            <a:r>
              <a:rPr lang="tr-TR" b="1" dirty="0"/>
              <a:t>").</a:t>
            </a:r>
            <a:r>
              <a:rPr lang="tr-TR" b="1" dirty="0" err="1"/>
              <a:t>click</a:t>
            </a:r>
            <a:r>
              <a:rPr lang="tr-TR" b="1" dirty="0"/>
              <a:t>(</a:t>
            </a:r>
            <a:r>
              <a:rPr lang="tr-TR" b="1" dirty="0" err="1"/>
              <a:t>function</a:t>
            </a:r>
            <a:r>
              <a:rPr lang="tr-TR" b="1" dirty="0"/>
              <a:t>(){</a:t>
            </a:r>
          </a:p>
          <a:p>
            <a:r>
              <a:rPr lang="tr-TR" b="1" dirty="0"/>
              <a:t>    $("p").</a:t>
            </a:r>
            <a:r>
              <a:rPr lang="tr-TR" b="1" dirty="0" err="1"/>
              <a:t>show</a:t>
            </a:r>
            <a:r>
              <a:rPr lang="tr-TR" b="1" dirty="0"/>
              <a:t>();</a:t>
            </a:r>
          </a:p>
          <a:p>
            <a:r>
              <a:rPr lang="tr-TR" b="1" dirty="0"/>
              <a:t>  });</a:t>
            </a:r>
          </a:p>
          <a:p>
            <a:r>
              <a:rPr lang="tr-TR" b="1" dirty="0"/>
              <a:t>});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&lt;/</a:t>
            </a:r>
            <a:r>
              <a:rPr lang="tr-TR" dirty="0" err="1"/>
              <a:t>head</a:t>
            </a:r>
            <a:r>
              <a:rPr lang="tr-TR" dirty="0"/>
              <a:t>&gt;</a:t>
            </a:r>
          </a:p>
          <a:p>
            <a:r>
              <a:rPr lang="tr-TR" dirty="0"/>
              <a:t>&lt;body&gt;</a:t>
            </a:r>
          </a:p>
          <a:p>
            <a:r>
              <a:rPr lang="tr-TR" dirty="0"/>
              <a:t>&lt;p&gt;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click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"</a:t>
            </a:r>
            <a:r>
              <a:rPr lang="tr-TR" dirty="0" err="1"/>
              <a:t>Hide</a:t>
            </a:r>
            <a:r>
              <a:rPr lang="tr-TR" dirty="0"/>
              <a:t>" </a:t>
            </a:r>
            <a:r>
              <a:rPr lang="tr-TR" dirty="0" err="1"/>
              <a:t>button</a:t>
            </a:r>
            <a:r>
              <a:rPr lang="tr-TR" dirty="0"/>
              <a:t>, 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disappear</a:t>
            </a:r>
            <a:r>
              <a:rPr lang="tr-TR" dirty="0"/>
              <a:t>.&lt;/p&gt;</a:t>
            </a:r>
          </a:p>
          <a:p>
            <a:r>
              <a:rPr lang="tr-TR" dirty="0"/>
              <a:t>&lt;</a:t>
            </a:r>
            <a:r>
              <a:rPr lang="tr-TR" dirty="0" err="1"/>
              <a:t>button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hide</a:t>
            </a:r>
            <a:r>
              <a:rPr lang="tr-TR" dirty="0"/>
              <a:t>"&gt;</a:t>
            </a:r>
            <a:r>
              <a:rPr lang="tr-TR" dirty="0" err="1"/>
              <a:t>Hide</a:t>
            </a:r>
            <a:r>
              <a:rPr lang="tr-TR" dirty="0"/>
              <a:t>&lt;/</a:t>
            </a:r>
            <a:r>
              <a:rPr lang="tr-TR" dirty="0" err="1"/>
              <a:t>button</a:t>
            </a:r>
            <a:r>
              <a:rPr lang="tr-TR" dirty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button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show</a:t>
            </a:r>
            <a:r>
              <a:rPr lang="tr-TR" dirty="0"/>
              <a:t>"&gt;Show&lt;/</a:t>
            </a:r>
            <a:r>
              <a:rPr lang="tr-TR" dirty="0" err="1"/>
              <a:t>button</a:t>
            </a:r>
            <a:r>
              <a:rPr lang="tr-TR" dirty="0"/>
              <a:t>&gt;</a:t>
            </a:r>
          </a:p>
          <a:p>
            <a:r>
              <a:rPr lang="tr-T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590211363"/>
      </p:ext>
    </p:extLst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66</TotalTime>
  <Words>494</Words>
  <Application>Microsoft Office PowerPoint</Application>
  <PresentationFormat>Geniş ekran</PresentationFormat>
  <Paragraphs>79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Uçak İzi</vt:lpstr>
      <vt:lpstr>jquery</vt:lpstr>
      <vt:lpstr>Jquery nedir ?</vt:lpstr>
      <vt:lpstr>JQUERY KULLANIMI</vt:lpstr>
      <vt:lpstr>SYNTAX</vt:lpstr>
      <vt:lpstr>JQUERY EVENTS</vt:lpstr>
      <vt:lpstr>ÖRNEK</vt:lpstr>
      <vt:lpstr>JQUERY EFFECTS</vt:lpstr>
      <vt:lpstr>JQUERY EFFECTS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anıl kuş</dc:creator>
  <cp:lastModifiedBy>anıl kuş</cp:lastModifiedBy>
  <cp:revision>22</cp:revision>
  <dcterms:created xsi:type="dcterms:W3CDTF">2020-03-24T13:08:23Z</dcterms:created>
  <dcterms:modified xsi:type="dcterms:W3CDTF">2021-05-22T07:33:22Z</dcterms:modified>
</cp:coreProperties>
</file>