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15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C39FA8-6776-467A-984F-92964123510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04BC05-47F9-4D94-AA42-6E09C3264A68}">
      <dgm:prSet/>
      <dgm:spPr/>
      <dgm:t>
        <a:bodyPr/>
        <a:lstStyle/>
        <a:p>
          <a:r>
            <a:rPr lang="tr-TR"/>
            <a:t>3 Farklı şekilde CSS oluşturulabilir.</a:t>
          </a:r>
          <a:endParaRPr lang="en-US"/>
        </a:p>
      </dgm:t>
    </dgm:pt>
    <dgm:pt modelId="{A3AE6CBE-3E22-45F0-B996-C4AC55565251}" type="parTrans" cxnId="{79E95315-1340-4EF4-8919-486CB1216BF9}">
      <dgm:prSet/>
      <dgm:spPr/>
      <dgm:t>
        <a:bodyPr/>
        <a:lstStyle/>
        <a:p>
          <a:endParaRPr lang="en-US"/>
        </a:p>
      </dgm:t>
    </dgm:pt>
    <dgm:pt modelId="{1A648D1E-4DD0-415C-BECF-93D361178EC1}" type="sibTrans" cxnId="{79E95315-1340-4EF4-8919-486CB1216BF9}">
      <dgm:prSet/>
      <dgm:spPr/>
      <dgm:t>
        <a:bodyPr/>
        <a:lstStyle/>
        <a:p>
          <a:endParaRPr lang="en-US"/>
        </a:p>
      </dgm:t>
    </dgm:pt>
    <dgm:pt modelId="{853BEE6F-C505-4ED7-AF20-5A04C915392D}">
      <dgm:prSet/>
      <dgm:spPr/>
      <dgm:t>
        <a:bodyPr/>
        <a:lstStyle/>
        <a:p>
          <a:r>
            <a:rPr lang="tr-TR"/>
            <a:t>&lt;style&gt; &lt;/style&gt; etiketi içerisine</a:t>
          </a:r>
          <a:endParaRPr lang="en-US"/>
        </a:p>
      </dgm:t>
    </dgm:pt>
    <dgm:pt modelId="{077B46F0-0430-417E-8BB0-0D3AC3E46188}" type="parTrans" cxnId="{57684E2D-4160-4D4B-B00D-3AB3511C5DE4}">
      <dgm:prSet/>
      <dgm:spPr/>
      <dgm:t>
        <a:bodyPr/>
        <a:lstStyle/>
        <a:p>
          <a:endParaRPr lang="en-US"/>
        </a:p>
      </dgm:t>
    </dgm:pt>
    <dgm:pt modelId="{3ABFF26C-9E76-42DE-B388-F24E52CFA522}" type="sibTrans" cxnId="{57684E2D-4160-4D4B-B00D-3AB3511C5DE4}">
      <dgm:prSet/>
      <dgm:spPr/>
      <dgm:t>
        <a:bodyPr/>
        <a:lstStyle/>
        <a:p>
          <a:endParaRPr lang="en-US"/>
        </a:p>
      </dgm:t>
    </dgm:pt>
    <dgm:pt modelId="{1AD0F72D-8870-488B-845D-0B2E233372A9}">
      <dgm:prSet/>
      <dgm:spPr/>
      <dgm:t>
        <a:bodyPr/>
        <a:lstStyle/>
        <a:p>
          <a:r>
            <a:rPr lang="tr-TR"/>
            <a:t>&lt;p style=‘’’’&gt; gibi attribute şeklinde</a:t>
          </a:r>
          <a:endParaRPr lang="en-US"/>
        </a:p>
      </dgm:t>
    </dgm:pt>
    <dgm:pt modelId="{AA6C930E-0D7D-4F25-A96F-E83FABFCA3B4}" type="parTrans" cxnId="{C187DC41-2347-47D3-BB14-6CE27F1CBC44}">
      <dgm:prSet/>
      <dgm:spPr/>
      <dgm:t>
        <a:bodyPr/>
        <a:lstStyle/>
        <a:p>
          <a:endParaRPr lang="en-US"/>
        </a:p>
      </dgm:t>
    </dgm:pt>
    <dgm:pt modelId="{BFBE7C82-BF2B-4DBE-A8C9-D0D9CF2411C6}" type="sibTrans" cxnId="{C187DC41-2347-47D3-BB14-6CE27F1CBC44}">
      <dgm:prSet/>
      <dgm:spPr/>
      <dgm:t>
        <a:bodyPr/>
        <a:lstStyle/>
        <a:p>
          <a:endParaRPr lang="en-US"/>
        </a:p>
      </dgm:t>
    </dgm:pt>
    <dgm:pt modelId="{5BE00BBE-A205-4714-A82A-4ED62BFA0660}">
      <dgm:prSet/>
      <dgm:spPr/>
      <dgm:t>
        <a:bodyPr/>
        <a:lstStyle/>
        <a:p>
          <a:r>
            <a:rPr lang="tr-TR"/>
            <a:t>Ayrı bir css dosyası şeklinde</a:t>
          </a:r>
          <a:endParaRPr lang="en-US"/>
        </a:p>
      </dgm:t>
    </dgm:pt>
    <dgm:pt modelId="{0E491921-F591-4479-8E04-6D365C767E02}" type="parTrans" cxnId="{EA5AB7A7-5A33-4E68-A2E6-C5D00AC43D18}">
      <dgm:prSet/>
      <dgm:spPr/>
      <dgm:t>
        <a:bodyPr/>
        <a:lstStyle/>
        <a:p>
          <a:endParaRPr lang="en-US"/>
        </a:p>
      </dgm:t>
    </dgm:pt>
    <dgm:pt modelId="{FE36C4A4-2AF9-492D-A613-66485D7DF0CD}" type="sibTrans" cxnId="{EA5AB7A7-5A33-4E68-A2E6-C5D00AC43D18}">
      <dgm:prSet/>
      <dgm:spPr/>
      <dgm:t>
        <a:bodyPr/>
        <a:lstStyle/>
        <a:p>
          <a:endParaRPr lang="en-US"/>
        </a:p>
      </dgm:t>
    </dgm:pt>
    <dgm:pt modelId="{097B17C9-046C-4F34-9F6A-5AC16E56FC59}" type="pres">
      <dgm:prSet presAssocID="{BBC39FA8-6776-467A-984F-929641235108}" presName="vert0" presStyleCnt="0">
        <dgm:presLayoutVars>
          <dgm:dir/>
          <dgm:animOne val="branch"/>
          <dgm:animLvl val="lvl"/>
        </dgm:presLayoutVars>
      </dgm:prSet>
      <dgm:spPr/>
    </dgm:pt>
    <dgm:pt modelId="{43E2B068-A150-4707-ABA9-E90B7F2240DA}" type="pres">
      <dgm:prSet presAssocID="{BC04BC05-47F9-4D94-AA42-6E09C3264A68}" presName="thickLine" presStyleLbl="alignNode1" presStyleIdx="0" presStyleCnt="4"/>
      <dgm:spPr/>
    </dgm:pt>
    <dgm:pt modelId="{8465EA78-1412-482A-9CBB-C7716DAF32B8}" type="pres">
      <dgm:prSet presAssocID="{BC04BC05-47F9-4D94-AA42-6E09C3264A68}" presName="horz1" presStyleCnt="0"/>
      <dgm:spPr/>
    </dgm:pt>
    <dgm:pt modelId="{E562BC12-5A54-4EEB-B72D-D66B8A92BEFA}" type="pres">
      <dgm:prSet presAssocID="{BC04BC05-47F9-4D94-AA42-6E09C3264A68}" presName="tx1" presStyleLbl="revTx" presStyleIdx="0" presStyleCnt="4"/>
      <dgm:spPr/>
    </dgm:pt>
    <dgm:pt modelId="{3336FDD6-02F4-48C8-8804-FF59B3D4748F}" type="pres">
      <dgm:prSet presAssocID="{BC04BC05-47F9-4D94-AA42-6E09C3264A68}" presName="vert1" presStyleCnt="0"/>
      <dgm:spPr/>
    </dgm:pt>
    <dgm:pt modelId="{006029AE-4161-4036-802E-B183E31CB5EC}" type="pres">
      <dgm:prSet presAssocID="{853BEE6F-C505-4ED7-AF20-5A04C915392D}" presName="thickLine" presStyleLbl="alignNode1" presStyleIdx="1" presStyleCnt="4"/>
      <dgm:spPr/>
    </dgm:pt>
    <dgm:pt modelId="{BE2D9374-C05D-4A8C-8677-F075C80B88A1}" type="pres">
      <dgm:prSet presAssocID="{853BEE6F-C505-4ED7-AF20-5A04C915392D}" presName="horz1" presStyleCnt="0"/>
      <dgm:spPr/>
    </dgm:pt>
    <dgm:pt modelId="{3C78905D-2AA1-4EB6-BD6B-6BDE4093C193}" type="pres">
      <dgm:prSet presAssocID="{853BEE6F-C505-4ED7-AF20-5A04C915392D}" presName="tx1" presStyleLbl="revTx" presStyleIdx="1" presStyleCnt="4"/>
      <dgm:spPr/>
    </dgm:pt>
    <dgm:pt modelId="{FFE8D3A7-4114-474B-8CDB-05CA060D9224}" type="pres">
      <dgm:prSet presAssocID="{853BEE6F-C505-4ED7-AF20-5A04C915392D}" presName="vert1" presStyleCnt="0"/>
      <dgm:spPr/>
    </dgm:pt>
    <dgm:pt modelId="{655EA206-3924-497F-B619-1EC1D14BC83C}" type="pres">
      <dgm:prSet presAssocID="{1AD0F72D-8870-488B-845D-0B2E233372A9}" presName="thickLine" presStyleLbl="alignNode1" presStyleIdx="2" presStyleCnt="4"/>
      <dgm:spPr/>
    </dgm:pt>
    <dgm:pt modelId="{8E7BB9CE-830E-4238-B84F-8EDAA2A3F393}" type="pres">
      <dgm:prSet presAssocID="{1AD0F72D-8870-488B-845D-0B2E233372A9}" presName="horz1" presStyleCnt="0"/>
      <dgm:spPr/>
    </dgm:pt>
    <dgm:pt modelId="{19496472-C2AB-40E5-86CA-10C14CDCE0AC}" type="pres">
      <dgm:prSet presAssocID="{1AD0F72D-8870-488B-845D-0B2E233372A9}" presName="tx1" presStyleLbl="revTx" presStyleIdx="2" presStyleCnt="4"/>
      <dgm:spPr/>
    </dgm:pt>
    <dgm:pt modelId="{9C0C9728-087A-40E1-89E0-959CE1122D4C}" type="pres">
      <dgm:prSet presAssocID="{1AD0F72D-8870-488B-845D-0B2E233372A9}" presName="vert1" presStyleCnt="0"/>
      <dgm:spPr/>
    </dgm:pt>
    <dgm:pt modelId="{0225516C-496F-49DA-B5F2-DD559681F93F}" type="pres">
      <dgm:prSet presAssocID="{5BE00BBE-A205-4714-A82A-4ED62BFA0660}" presName="thickLine" presStyleLbl="alignNode1" presStyleIdx="3" presStyleCnt="4"/>
      <dgm:spPr/>
    </dgm:pt>
    <dgm:pt modelId="{C12A91A5-8D6B-4581-A2A6-44546CEDC12F}" type="pres">
      <dgm:prSet presAssocID="{5BE00BBE-A205-4714-A82A-4ED62BFA0660}" presName="horz1" presStyleCnt="0"/>
      <dgm:spPr/>
    </dgm:pt>
    <dgm:pt modelId="{A40648EE-138C-4088-88F2-1190F23ABE65}" type="pres">
      <dgm:prSet presAssocID="{5BE00BBE-A205-4714-A82A-4ED62BFA0660}" presName="tx1" presStyleLbl="revTx" presStyleIdx="3" presStyleCnt="4"/>
      <dgm:spPr/>
    </dgm:pt>
    <dgm:pt modelId="{0FBDDF55-7BDC-41B2-811A-FCD804BCEF3A}" type="pres">
      <dgm:prSet presAssocID="{5BE00BBE-A205-4714-A82A-4ED62BFA0660}" presName="vert1" presStyleCnt="0"/>
      <dgm:spPr/>
    </dgm:pt>
  </dgm:ptLst>
  <dgm:cxnLst>
    <dgm:cxn modelId="{79E95315-1340-4EF4-8919-486CB1216BF9}" srcId="{BBC39FA8-6776-467A-984F-929641235108}" destId="{BC04BC05-47F9-4D94-AA42-6E09C3264A68}" srcOrd="0" destOrd="0" parTransId="{A3AE6CBE-3E22-45F0-B996-C4AC55565251}" sibTransId="{1A648D1E-4DD0-415C-BECF-93D361178EC1}"/>
    <dgm:cxn modelId="{57684E2D-4160-4D4B-B00D-3AB3511C5DE4}" srcId="{BBC39FA8-6776-467A-984F-929641235108}" destId="{853BEE6F-C505-4ED7-AF20-5A04C915392D}" srcOrd="1" destOrd="0" parTransId="{077B46F0-0430-417E-8BB0-0D3AC3E46188}" sibTransId="{3ABFF26C-9E76-42DE-B388-F24E52CFA522}"/>
    <dgm:cxn modelId="{8E69913C-A047-45E8-B945-9CC319857A2C}" type="presOf" srcId="{BC04BC05-47F9-4D94-AA42-6E09C3264A68}" destId="{E562BC12-5A54-4EEB-B72D-D66B8A92BEFA}" srcOrd="0" destOrd="0" presId="urn:microsoft.com/office/officeart/2008/layout/LinedList"/>
    <dgm:cxn modelId="{C187DC41-2347-47D3-BB14-6CE27F1CBC44}" srcId="{BBC39FA8-6776-467A-984F-929641235108}" destId="{1AD0F72D-8870-488B-845D-0B2E233372A9}" srcOrd="2" destOrd="0" parTransId="{AA6C930E-0D7D-4F25-A96F-E83FABFCA3B4}" sibTransId="{BFBE7C82-BF2B-4DBE-A8C9-D0D9CF2411C6}"/>
    <dgm:cxn modelId="{EA5AB7A7-5A33-4E68-A2E6-C5D00AC43D18}" srcId="{BBC39FA8-6776-467A-984F-929641235108}" destId="{5BE00BBE-A205-4714-A82A-4ED62BFA0660}" srcOrd="3" destOrd="0" parTransId="{0E491921-F591-4479-8E04-6D365C767E02}" sibTransId="{FE36C4A4-2AF9-492D-A613-66485D7DF0CD}"/>
    <dgm:cxn modelId="{F9F201B8-F0A3-4C8C-8E9B-C204C2DC7B89}" type="presOf" srcId="{1AD0F72D-8870-488B-845D-0B2E233372A9}" destId="{19496472-C2AB-40E5-86CA-10C14CDCE0AC}" srcOrd="0" destOrd="0" presId="urn:microsoft.com/office/officeart/2008/layout/LinedList"/>
    <dgm:cxn modelId="{CCDA9EBB-F1A5-459D-B9C2-52B919556DB6}" type="presOf" srcId="{BBC39FA8-6776-467A-984F-929641235108}" destId="{097B17C9-046C-4F34-9F6A-5AC16E56FC59}" srcOrd="0" destOrd="0" presId="urn:microsoft.com/office/officeart/2008/layout/LinedList"/>
    <dgm:cxn modelId="{D2EE5CBF-5CD8-4B91-A42A-B7AB74FF42C6}" type="presOf" srcId="{853BEE6F-C505-4ED7-AF20-5A04C915392D}" destId="{3C78905D-2AA1-4EB6-BD6B-6BDE4093C193}" srcOrd="0" destOrd="0" presId="urn:microsoft.com/office/officeart/2008/layout/LinedList"/>
    <dgm:cxn modelId="{BD7981C8-60FE-431D-8B51-BCD136962EEA}" type="presOf" srcId="{5BE00BBE-A205-4714-A82A-4ED62BFA0660}" destId="{A40648EE-138C-4088-88F2-1190F23ABE65}" srcOrd="0" destOrd="0" presId="urn:microsoft.com/office/officeart/2008/layout/LinedList"/>
    <dgm:cxn modelId="{EB7628A7-3E5F-4198-BFA4-B3B4E083E239}" type="presParOf" srcId="{097B17C9-046C-4F34-9F6A-5AC16E56FC59}" destId="{43E2B068-A150-4707-ABA9-E90B7F2240DA}" srcOrd="0" destOrd="0" presId="urn:microsoft.com/office/officeart/2008/layout/LinedList"/>
    <dgm:cxn modelId="{BB8085F1-6707-44F3-A3A5-9190D3965AB6}" type="presParOf" srcId="{097B17C9-046C-4F34-9F6A-5AC16E56FC59}" destId="{8465EA78-1412-482A-9CBB-C7716DAF32B8}" srcOrd="1" destOrd="0" presId="urn:microsoft.com/office/officeart/2008/layout/LinedList"/>
    <dgm:cxn modelId="{7F0F3CD6-09AE-427B-BB96-ECAA2048D278}" type="presParOf" srcId="{8465EA78-1412-482A-9CBB-C7716DAF32B8}" destId="{E562BC12-5A54-4EEB-B72D-D66B8A92BEFA}" srcOrd="0" destOrd="0" presId="urn:microsoft.com/office/officeart/2008/layout/LinedList"/>
    <dgm:cxn modelId="{76A5ECED-A1DE-4EF3-B4CA-433EB69D7A4C}" type="presParOf" srcId="{8465EA78-1412-482A-9CBB-C7716DAF32B8}" destId="{3336FDD6-02F4-48C8-8804-FF59B3D4748F}" srcOrd="1" destOrd="0" presId="urn:microsoft.com/office/officeart/2008/layout/LinedList"/>
    <dgm:cxn modelId="{A5914587-D191-40F6-8DC5-FE5E4A411946}" type="presParOf" srcId="{097B17C9-046C-4F34-9F6A-5AC16E56FC59}" destId="{006029AE-4161-4036-802E-B183E31CB5EC}" srcOrd="2" destOrd="0" presId="urn:microsoft.com/office/officeart/2008/layout/LinedList"/>
    <dgm:cxn modelId="{25E4FDE5-6734-45C1-B7C6-26D55BE64783}" type="presParOf" srcId="{097B17C9-046C-4F34-9F6A-5AC16E56FC59}" destId="{BE2D9374-C05D-4A8C-8677-F075C80B88A1}" srcOrd="3" destOrd="0" presId="urn:microsoft.com/office/officeart/2008/layout/LinedList"/>
    <dgm:cxn modelId="{89DF77F1-4255-48A7-887B-101F916E5264}" type="presParOf" srcId="{BE2D9374-C05D-4A8C-8677-F075C80B88A1}" destId="{3C78905D-2AA1-4EB6-BD6B-6BDE4093C193}" srcOrd="0" destOrd="0" presId="urn:microsoft.com/office/officeart/2008/layout/LinedList"/>
    <dgm:cxn modelId="{38768C40-28A0-4C8E-B191-88C9A9079A06}" type="presParOf" srcId="{BE2D9374-C05D-4A8C-8677-F075C80B88A1}" destId="{FFE8D3A7-4114-474B-8CDB-05CA060D9224}" srcOrd="1" destOrd="0" presId="urn:microsoft.com/office/officeart/2008/layout/LinedList"/>
    <dgm:cxn modelId="{9651A200-D531-43E0-A18F-5CED54BCE456}" type="presParOf" srcId="{097B17C9-046C-4F34-9F6A-5AC16E56FC59}" destId="{655EA206-3924-497F-B619-1EC1D14BC83C}" srcOrd="4" destOrd="0" presId="urn:microsoft.com/office/officeart/2008/layout/LinedList"/>
    <dgm:cxn modelId="{08277D59-3F70-4416-8898-172B0CF02C00}" type="presParOf" srcId="{097B17C9-046C-4F34-9F6A-5AC16E56FC59}" destId="{8E7BB9CE-830E-4238-B84F-8EDAA2A3F393}" srcOrd="5" destOrd="0" presId="urn:microsoft.com/office/officeart/2008/layout/LinedList"/>
    <dgm:cxn modelId="{F3917B29-B57C-4768-BD81-308187F8F240}" type="presParOf" srcId="{8E7BB9CE-830E-4238-B84F-8EDAA2A3F393}" destId="{19496472-C2AB-40E5-86CA-10C14CDCE0AC}" srcOrd="0" destOrd="0" presId="urn:microsoft.com/office/officeart/2008/layout/LinedList"/>
    <dgm:cxn modelId="{DD29997C-82A3-4A6A-887B-575162CA545F}" type="presParOf" srcId="{8E7BB9CE-830E-4238-B84F-8EDAA2A3F393}" destId="{9C0C9728-087A-40E1-89E0-959CE1122D4C}" srcOrd="1" destOrd="0" presId="urn:microsoft.com/office/officeart/2008/layout/LinedList"/>
    <dgm:cxn modelId="{756BD015-B54E-4971-AE67-D99ACD7D7829}" type="presParOf" srcId="{097B17C9-046C-4F34-9F6A-5AC16E56FC59}" destId="{0225516C-496F-49DA-B5F2-DD559681F93F}" srcOrd="6" destOrd="0" presId="urn:microsoft.com/office/officeart/2008/layout/LinedList"/>
    <dgm:cxn modelId="{2EB9AF9D-D95F-4BED-95B8-B3E65052C0F3}" type="presParOf" srcId="{097B17C9-046C-4F34-9F6A-5AC16E56FC59}" destId="{C12A91A5-8D6B-4581-A2A6-44546CEDC12F}" srcOrd="7" destOrd="0" presId="urn:microsoft.com/office/officeart/2008/layout/LinedList"/>
    <dgm:cxn modelId="{AF76D5C2-DFDE-4879-B074-81B8BD97D2F7}" type="presParOf" srcId="{C12A91A5-8D6B-4581-A2A6-44546CEDC12F}" destId="{A40648EE-138C-4088-88F2-1190F23ABE65}" srcOrd="0" destOrd="0" presId="urn:microsoft.com/office/officeart/2008/layout/LinedList"/>
    <dgm:cxn modelId="{1D48704E-67A8-43F2-A0FE-24468CBD4E99}" type="presParOf" srcId="{C12A91A5-8D6B-4581-A2A6-44546CEDC12F}" destId="{0FBDDF55-7BDC-41B2-811A-FCD804BCEF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3B7CB6-B079-428D-B1D4-D9F572716D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9994EB1-D4FF-453D-B7F0-86E242EBDBC5}">
      <dgm:prSet/>
      <dgm:spPr/>
      <dgm:t>
        <a:bodyPr/>
        <a:lstStyle/>
        <a:p>
          <a:r>
            <a:rPr lang="tr-TR"/>
            <a:t>CSS, HTML etiketleri içinde yazılan style tanımlamasından daha fazla stile sahiptir. Bu nedenle CSS kullanmak daha avantajlıdır.</a:t>
          </a:r>
          <a:endParaRPr lang="en-US"/>
        </a:p>
      </dgm:t>
    </dgm:pt>
    <dgm:pt modelId="{2D68DE83-93E0-4D76-AC79-B38A8129CE0C}" type="parTrans" cxnId="{7385D04C-3475-4AA8-B0C8-CB2DB5BFD044}">
      <dgm:prSet/>
      <dgm:spPr/>
      <dgm:t>
        <a:bodyPr/>
        <a:lstStyle/>
        <a:p>
          <a:endParaRPr lang="en-US"/>
        </a:p>
      </dgm:t>
    </dgm:pt>
    <dgm:pt modelId="{8255791E-FF6E-4419-8624-70E7BE939D7B}" type="sibTrans" cxnId="{7385D04C-3475-4AA8-B0C8-CB2DB5BFD044}">
      <dgm:prSet/>
      <dgm:spPr/>
      <dgm:t>
        <a:bodyPr/>
        <a:lstStyle/>
        <a:p>
          <a:endParaRPr lang="en-US"/>
        </a:p>
      </dgm:t>
    </dgm:pt>
    <dgm:pt modelId="{4A5F5E4A-6641-4DC9-AF1E-75C8652B0A4D}">
      <dgm:prSet/>
      <dgm:spPr/>
      <dgm:t>
        <a:bodyPr/>
        <a:lstStyle/>
        <a:p>
          <a:r>
            <a:rPr lang="tr-TR"/>
            <a:t>Kullanımı kolaydır. Özellikle ayrı css dosyası şeklinde yazılması tavsiye edilmektedir. (include)</a:t>
          </a:r>
          <a:endParaRPr lang="en-US"/>
        </a:p>
      </dgm:t>
    </dgm:pt>
    <dgm:pt modelId="{B1C04630-BFD8-4D46-965C-B1C5269E36F6}" type="parTrans" cxnId="{4BFE8751-2A4E-4E21-ADCD-708C9196AE20}">
      <dgm:prSet/>
      <dgm:spPr/>
      <dgm:t>
        <a:bodyPr/>
        <a:lstStyle/>
        <a:p>
          <a:endParaRPr lang="en-US"/>
        </a:p>
      </dgm:t>
    </dgm:pt>
    <dgm:pt modelId="{315C26BD-8FC4-4971-8C38-20DA6A10BAA2}" type="sibTrans" cxnId="{4BFE8751-2A4E-4E21-ADCD-708C9196AE20}">
      <dgm:prSet/>
      <dgm:spPr/>
      <dgm:t>
        <a:bodyPr/>
        <a:lstStyle/>
        <a:p>
          <a:endParaRPr lang="en-US"/>
        </a:p>
      </dgm:t>
    </dgm:pt>
    <dgm:pt modelId="{EF65D483-9BF8-4727-8138-510F6D8F93E8}">
      <dgm:prSet/>
      <dgm:spPr/>
      <dgm:t>
        <a:bodyPr/>
        <a:lstStyle/>
        <a:p>
          <a:r>
            <a:rPr lang="tr-TR"/>
            <a:t>HTML kodlarını daha yalın hale getirdiği için kod okunabilirliğine yardımcı olur.</a:t>
          </a:r>
          <a:endParaRPr lang="en-US"/>
        </a:p>
      </dgm:t>
    </dgm:pt>
    <dgm:pt modelId="{510AB74D-2A3F-4E63-A922-E201B8822E11}" type="parTrans" cxnId="{1E64A157-6634-4B5E-931C-0AC074E3FEBA}">
      <dgm:prSet/>
      <dgm:spPr/>
      <dgm:t>
        <a:bodyPr/>
        <a:lstStyle/>
        <a:p>
          <a:endParaRPr lang="en-US"/>
        </a:p>
      </dgm:t>
    </dgm:pt>
    <dgm:pt modelId="{4CC5097D-1906-4B63-8EB0-41F21C08939D}" type="sibTrans" cxnId="{1E64A157-6634-4B5E-931C-0AC074E3FEBA}">
      <dgm:prSet/>
      <dgm:spPr/>
      <dgm:t>
        <a:bodyPr/>
        <a:lstStyle/>
        <a:p>
          <a:endParaRPr lang="en-US"/>
        </a:p>
      </dgm:t>
    </dgm:pt>
    <dgm:pt modelId="{3BBD6D2D-D91E-49F5-ABD3-40DBC4F80ADA}">
      <dgm:prSet/>
      <dgm:spPr/>
      <dgm:t>
        <a:bodyPr/>
        <a:lstStyle/>
        <a:p>
          <a:r>
            <a:rPr lang="tr-TR"/>
            <a:t>Tasarım tutarlılığı sağlar. Tek değişikle onlarca etiket değişebilir.</a:t>
          </a:r>
          <a:endParaRPr lang="en-US"/>
        </a:p>
      </dgm:t>
    </dgm:pt>
    <dgm:pt modelId="{22C86AFB-958E-48F1-93A5-3FA1A1FFF6D3}" type="parTrans" cxnId="{1B5F5F9E-9356-442B-B644-0B966F0DDFCB}">
      <dgm:prSet/>
      <dgm:spPr/>
      <dgm:t>
        <a:bodyPr/>
        <a:lstStyle/>
        <a:p>
          <a:endParaRPr lang="en-US"/>
        </a:p>
      </dgm:t>
    </dgm:pt>
    <dgm:pt modelId="{1A323312-8174-45FE-861B-516CABB1B3B9}" type="sibTrans" cxnId="{1B5F5F9E-9356-442B-B644-0B966F0DDFCB}">
      <dgm:prSet/>
      <dgm:spPr/>
      <dgm:t>
        <a:bodyPr/>
        <a:lstStyle/>
        <a:p>
          <a:endParaRPr lang="en-US"/>
        </a:p>
      </dgm:t>
    </dgm:pt>
    <dgm:pt modelId="{5E40E2F6-567E-441C-ADC1-4351D51FAB0E}" type="pres">
      <dgm:prSet presAssocID="{3C3B7CB6-B079-428D-B1D4-D9F572716D40}" presName="root" presStyleCnt="0">
        <dgm:presLayoutVars>
          <dgm:dir/>
          <dgm:resizeHandles val="exact"/>
        </dgm:presLayoutVars>
      </dgm:prSet>
      <dgm:spPr/>
    </dgm:pt>
    <dgm:pt modelId="{FAF618DD-2CAA-4CCE-B094-442A363F07E1}" type="pres">
      <dgm:prSet presAssocID="{09994EB1-D4FF-453D-B7F0-86E242EBDBC5}" presName="compNode" presStyleCnt="0"/>
      <dgm:spPr/>
    </dgm:pt>
    <dgm:pt modelId="{6A1FAFF7-ED39-4534-A74C-1A78C0B36D8D}" type="pres">
      <dgm:prSet presAssocID="{09994EB1-D4FF-453D-B7F0-86E242EBDBC5}" presName="bgRect" presStyleLbl="bgShp" presStyleIdx="0" presStyleCnt="4"/>
      <dgm:spPr/>
    </dgm:pt>
    <dgm:pt modelId="{889B5FE4-99F5-45DC-A02A-1D42DCF37C28}" type="pres">
      <dgm:prSet presAssocID="{09994EB1-D4FF-453D-B7F0-86E242EBDBC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B4323BC-31E4-43F5-BC83-5C304627A098}" type="pres">
      <dgm:prSet presAssocID="{09994EB1-D4FF-453D-B7F0-86E242EBDBC5}" presName="spaceRect" presStyleCnt="0"/>
      <dgm:spPr/>
    </dgm:pt>
    <dgm:pt modelId="{65BFBA99-110E-4BDB-A253-54E551EE83E5}" type="pres">
      <dgm:prSet presAssocID="{09994EB1-D4FF-453D-B7F0-86E242EBDBC5}" presName="parTx" presStyleLbl="revTx" presStyleIdx="0" presStyleCnt="4">
        <dgm:presLayoutVars>
          <dgm:chMax val="0"/>
          <dgm:chPref val="0"/>
        </dgm:presLayoutVars>
      </dgm:prSet>
      <dgm:spPr/>
    </dgm:pt>
    <dgm:pt modelId="{E028F6CB-6E64-4BD0-BC49-C7BF5B95BCB6}" type="pres">
      <dgm:prSet presAssocID="{8255791E-FF6E-4419-8624-70E7BE939D7B}" presName="sibTrans" presStyleCnt="0"/>
      <dgm:spPr/>
    </dgm:pt>
    <dgm:pt modelId="{CA02ED8F-8B4D-484C-9097-F403CB29D45D}" type="pres">
      <dgm:prSet presAssocID="{4A5F5E4A-6641-4DC9-AF1E-75C8652B0A4D}" presName="compNode" presStyleCnt="0"/>
      <dgm:spPr/>
    </dgm:pt>
    <dgm:pt modelId="{31ECD84F-5E9F-446A-9693-C24810E73830}" type="pres">
      <dgm:prSet presAssocID="{4A5F5E4A-6641-4DC9-AF1E-75C8652B0A4D}" presName="bgRect" presStyleLbl="bgShp" presStyleIdx="1" presStyleCnt="4"/>
      <dgm:spPr/>
    </dgm:pt>
    <dgm:pt modelId="{9E9DFE01-7CB4-4567-B940-6B24D00588A6}" type="pres">
      <dgm:prSet presAssocID="{4A5F5E4A-6641-4DC9-AF1E-75C8652B0A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kış Çizelgesi"/>
        </a:ext>
      </dgm:extLst>
    </dgm:pt>
    <dgm:pt modelId="{C4B15089-54F4-4CB9-BDE0-5319F2161A84}" type="pres">
      <dgm:prSet presAssocID="{4A5F5E4A-6641-4DC9-AF1E-75C8652B0A4D}" presName="spaceRect" presStyleCnt="0"/>
      <dgm:spPr/>
    </dgm:pt>
    <dgm:pt modelId="{861459BD-BCF3-48E8-8020-F1609A4A0C96}" type="pres">
      <dgm:prSet presAssocID="{4A5F5E4A-6641-4DC9-AF1E-75C8652B0A4D}" presName="parTx" presStyleLbl="revTx" presStyleIdx="1" presStyleCnt="4">
        <dgm:presLayoutVars>
          <dgm:chMax val="0"/>
          <dgm:chPref val="0"/>
        </dgm:presLayoutVars>
      </dgm:prSet>
      <dgm:spPr/>
    </dgm:pt>
    <dgm:pt modelId="{CBE31A6B-CE0F-4784-BE2C-38EBC45D93DA}" type="pres">
      <dgm:prSet presAssocID="{315C26BD-8FC4-4971-8C38-20DA6A10BAA2}" presName="sibTrans" presStyleCnt="0"/>
      <dgm:spPr/>
    </dgm:pt>
    <dgm:pt modelId="{EDF6F84D-835C-4CAF-85B8-D46E61B2057E}" type="pres">
      <dgm:prSet presAssocID="{EF65D483-9BF8-4727-8138-510F6D8F93E8}" presName="compNode" presStyleCnt="0"/>
      <dgm:spPr/>
    </dgm:pt>
    <dgm:pt modelId="{4AC95624-429B-4247-BEE4-3B87D6E7FEA2}" type="pres">
      <dgm:prSet presAssocID="{EF65D483-9BF8-4727-8138-510F6D8F93E8}" presName="bgRect" presStyleLbl="bgShp" presStyleIdx="2" presStyleCnt="4"/>
      <dgm:spPr/>
    </dgm:pt>
    <dgm:pt modelId="{41AE5274-04AB-4B5B-8C3F-80B9DA516048}" type="pres">
      <dgm:prSet presAssocID="{EF65D483-9BF8-4727-8138-510F6D8F93E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İşlemci"/>
        </a:ext>
      </dgm:extLst>
    </dgm:pt>
    <dgm:pt modelId="{4192356F-2E9B-4BDA-BB2F-191263FE241D}" type="pres">
      <dgm:prSet presAssocID="{EF65D483-9BF8-4727-8138-510F6D8F93E8}" presName="spaceRect" presStyleCnt="0"/>
      <dgm:spPr/>
    </dgm:pt>
    <dgm:pt modelId="{F22B1BDD-CAAA-49A1-8533-2EF4912AC5AB}" type="pres">
      <dgm:prSet presAssocID="{EF65D483-9BF8-4727-8138-510F6D8F93E8}" presName="parTx" presStyleLbl="revTx" presStyleIdx="2" presStyleCnt="4">
        <dgm:presLayoutVars>
          <dgm:chMax val="0"/>
          <dgm:chPref val="0"/>
        </dgm:presLayoutVars>
      </dgm:prSet>
      <dgm:spPr/>
    </dgm:pt>
    <dgm:pt modelId="{D7FC1AAC-4DE4-4AFD-BA75-D2E20213A307}" type="pres">
      <dgm:prSet presAssocID="{4CC5097D-1906-4B63-8EB0-41F21C08939D}" presName="sibTrans" presStyleCnt="0"/>
      <dgm:spPr/>
    </dgm:pt>
    <dgm:pt modelId="{7BFA64D8-77BE-434B-8BC6-84081002D995}" type="pres">
      <dgm:prSet presAssocID="{3BBD6D2D-D91E-49F5-ABD3-40DBC4F80ADA}" presName="compNode" presStyleCnt="0"/>
      <dgm:spPr/>
    </dgm:pt>
    <dgm:pt modelId="{F39DEE65-B4CD-47D8-9DFE-2EAADD4ED637}" type="pres">
      <dgm:prSet presAssocID="{3BBD6D2D-D91E-49F5-ABD3-40DBC4F80ADA}" presName="bgRect" presStyleLbl="bgShp" presStyleIdx="3" presStyleCnt="4"/>
      <dgm:spPr/>
    </dgm:pt>
    <dgm:pt modelId="{856E11EF-F1BB-4359-9A6C-F7B2131DE644}" type="pres">
      <dgm:prSet presAssocID="{3BBD6D2D-D91E-49F5-ABD3-40DBC4F80A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ay"/>
        </a:ext>
      </dgm:extLst>
    </dgm:pt>
    <dgm:pt modelId="{968BDD8E-7642-4C03-9057-8EA43B5EB008}" type="pres">
      <dgm:prSet presAssocID="{3BBD6D2D-D91E-49F5-ABD3-40DBC4F80ADA}" presName="spaceRect" presStyleCnt="0"/>
      <dgm:spPr/>
    </dgm:pt>
    <dgm:pt modelId="{9087E79A-9493-4E31-85E8-C612B9DF7875}" type="pres">
      <dgm:prSet presAssocID="{3BBD6D2D-D91E-49F5-ABD3-40DBC4F80A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AF9231B-17CC-42BB-91ED-6733797CCF21}" type="presOf" srcId="{3BBD6D2D-D91E-49F5-ABD3-40DBC4F80ADA}" destId="{9087E79A-9493-4E31-85E8-C612B9DF7875}" srcOrd="0" destOrd="0" presId="urn:microsoft.com/office/officeart/2018/2/layout/IconVerticalSolidList"/>
    <dgm:cxn modelId="{158EFF47-E162-4679-8769-1D5017CFE1B5}" type="presOf" srcId="{09994EB1-D4FF-453D-B7F0-86E242EBDBC5}" destId="{65BFBA99-110E-4BDB-A253-54E551EE83E5}" srcOrd="0" destOrd="0" presId="urn:microsoft.com/office/officeart/2018/2/layout/IconVerticalSolidList"/>
    <dgm:cxn modelId="{7385D04C-3475-4AA8-B0C8-CB2DB5BFD044}" srcId="{3C3B7CB6-B079-428D-B1D4-D9F572716D40}" destId="{09994EB1-D4FF-453D-B7F0-86E242EBDBC5}" srcOrd="0" destOrd="0" parTransId="{2D68DE83-93E0-4D76-AC79-B38A8129CE0C}" sibTransId="{8255791E-FF6E-4419-8624-70E7BE939D7B}"/>
    <dgm:cxn modelId="{4BFE8751-2A4E-4E21-ADCD-708C9196AE20}" srcId="{3C3B7CB6-B079-428D-B1D4-D9F572716D40}" destId="{4A5F5E4A-6641-4DC9-AF1E-75C8652B0A4D}" srcOrd="1" destOrd="0" parTransId="{B1C04630-BFD8-4D46-965C-B1C5269E36F6}" sibTransId="{315C26BD-8FC4-4971-8C38-20DA6A10BAA2}"/>
    <dgm:cxn modelId="{1E64A157-6634-4B5E-931C-0AC074E3FEBA}" srcId="{3C3B7CB6-B079-428D-B1D4-D9F572716D40}" destId="{EF65D483-9BF8-4727-8138-510F6D8F93E8}" srcOrd="2" destOrd="0" parTransId="{510AB74D-2A3F-4E63-A922-E201B8822E11}" sibTransId="{4CC5097D-1906-4B63-8EB0-41F21C08939D}"/>
    <dgm:cxn modelId="{1B5F5F9E-9356-442B-B644-0B966F0DDFCB}" srcId="{3C3B7CB6-B079-428D-B1D4-D9F572716D40}" destId="{3BBD6D2D-D91E-49F5-ABD3-40DBC4F80ADA}" srcOrd="3" destOrd="0" parTransId="{22C86AFB-958E-48F1-93A5-3FA1A1FFF6D3}" sibTransId="{1A323312-8174-45FE-861B-516CABB1B3B9}"/>
    <dgm:cxn modelId="{0386E6C6-1A77-46D8-AC86-A85046A5F234}" type="presOf" srcId="{4A5F5E4A-6641-4DC9-AF1E-75C8652B0A4D}" destId="{861459BD-BCF3-48E8-8020-F1609A4A0C96}" srcOrd="0" destOrd="0" presId="urn:microsoft.com/office/officeart/2018/2/layout/IconVerticalSolidList"/>
    <dgm:cxn modelId="{C30FE4D4-082B-4DAA-BB4E-B50B007225AB}" type="presOf" srcId="{3C3B7CB6-B079-428D-B1D4-D9F572716D40}" destId="{5E40E2F6-567E-441C-ADC1-4351D51FAB0E}" srcOrd="0" destOrd="0" presId="urn:microsoft.com/office/officeart/2018/2/layout/IconVerticalSolidList"/>
    <dgm:cxn modelId="{77AFECEA-C8C8-4D35-AC96-7404753D90AF}" type="presOf" srcId="{EF65D483-9BF8-4727-8138-510F6D8F93E8}" destId="{F22B1BDD-CAAA-49A1-8533-2EF4912AC5AB}" srcOrd="0" destOrd="0" presId="urn:microsoft.com/office/officeart/2018/2/layout/IconVerticalSolidList"/>
    <dgm:cxn modelId="{3F2ECA4D-841D-4BDD-8118-9D96DA89B314}" type="presParOf" srcId="{5E40E2F6-567E-441C-ADC1-4351D51FAB0E}" destId="{FAF618DD-2CAA-4CCE-B094-442A363F07E1}" srcOrd="0" destOrd="0" presId="urn:microsoft.com/office/officeart/2018/2/layout/IconVerticalSolidList"/>
    <dgm:cxn modelId="{4552E606-5223-4437-8DB9-155B41B17319}" type="presParOf" srcId="{FAF618DD-2CAA-4CCE-B094-442A363F07E1}" destId="{6A1FAFF7-ED39-4534-A74C-1A78C0B36D8D}" srcOrd="0" destOrd="0" presId="urn:microsoft.com/office/officeart/2018/2/layout/IconVerticalSolidList"/>
    <dgm:cxn modelId="{8331C950-76B2-46F3-B8E8-F2DAFE5EAB2A}" type="presParOf" srcId="{FAF618DD-2CAA-4CCE-B094-442A363F07E1}" destId="{889B5FE4-99F5-45DC-A02A-1D42DCF37C28}" srcOrd="1" destOrd="0" presId="urn:microsoft.com/office/officeart/2018/2/layout/IconVerticalSolidList"/>
    <dgm:cxn modelId="{8207B2A5-250E-4583-8478-FF72168BAE4C}" type="presParOf" srcId="{FAF618DD-2CAA-4CCE-B094-442A363F07E1}" destId="{5B4323BC-31E4-43F5-BC83-5C304627A098}" srcOrd="2" destOrd="0" presId="urn:microsoft.com/office/officeart/2018/2/layout/IconVerticalSolidList"/>
    <dgm:cxn modelId="{D498CF22-5540-4376-A118-DFDEFAE656E7}" type="presParOf" srcId="{FAF618DD-2CAA-4CCE-B094-442A363F07E1}" destId="{65BFBA99-110E-4BDB-A253-54E551EE83E5}" srcOrd="3" destOrd="0" presId="urn:microsoft.com/office/officeart/2018/2/layout/IconVerticalSolidList"/>
    <dgm:cxn modelId="{4DB52D40-1BAF-4C17-A3CD-5BF47CAE389C}" type="presParOf" srcId="{5E40E2F6-567E-441C-ADC1-4351D51FAB0E}" destId="{E028F6CB-6E64-4BD0-BC49-C7BF5B95BCB6}" srcOrd="1" destOrd="0" presId="urn:microsoft.com/office/officeart/2018/2/layout/IconVerticalSolidList"/>
    <dgm:cxn modelId="{06ED5601-EC26-4E24-BAED-8E9F0ED6C7FE}" type="presParOf" srcId="{5E40E2F6-567E-441C-ADC1-4351D51FAB0E}" destId="{CA02ED8F-8B4D-484C-9097-F403CB29D45D}" srcOrd="2" destOrd="0" presId="urn:microsoft.com/office/officeart/2018/2/layout/IconVerticalSolidList"/>
    <dgm:cxn modelId="{BAE0E765-B703-49FC-86BD-209B09BBE54E}" type="presParOf" srcId="{CA02ED8F-8B4D-484C-9097-F403CB29D45D}" destId="{31ECD84F-5E9F-446A-9693-C24810E73830}" srcOrd="0" destOrd="0" presId="urn:microsoft.com/office/officeart/2018/2/layout/IconVerticalSolidList"/>
    <dgm:cxn modelId="{8D1D9377-ADAD-4B8F-867F-DC93F827119E}" type="presParOf" srcId="{CA02ED8F-8B4D-484C-9097-F403CB29D45D}" destId="{9E9DFE01-7CB4-4567-B940-6B24D00588A6}" srcOrd="1" destOrd="0" presId="urn:microsoft.com/office/officeart/2018/2/layout/IconVerticalSolidList"/>
    <dgm:cxn modelId="{F8339A5D-CFF7-438D-89C1-9EFA8737D6A1}" type="presParOf" srcId="{CA02ED8F-8B4D-484C-9097-F403CB29D45D}" destId="{C4B15089-54F4-4CB9-BDE0-5319F2161A84}" srcOrd="2" destOrd="0" presId="urn:microsoft.com/office/officeart/2018/2/layout/IconVerticalSolidList"/>
    <dgm:cxn modelId="{53B9317D-DC7C-4FA9-9F13-B03A53D1C82C}" type="presParOf" srcId="{CA02ED8F-8B4D-484C-9097-F403CB29D45D}" destId="{861459BD-BCF3-48E8-8020-F1609A4A0C96}" srcOrd="3" destOrd="0" presId="urn:microsoft.com/office/officeart/2018/2/layout/IconVerticalSolidList"/>
    <dgm:cxn modelId="{9B232B5B-7C6C-4605-9F9D-249480B2D4ED}" type="presParOf" srcId="{5E40E2F6-567E-441C-ADC1-4351D51FAB0E}" destId="{CBE31A6B-CE0F-4784-BE2C-38EBC45D93DA}" srcOrd="3" destOrd="0" presId="urn:microsoft.com/office/officeart/2018/2/layout/IconVerticalSolidList"/>
    <dgm:cxn modelId="{F3C5BD19-0A8B-4FD9-90C6-5150A5F75023}" type="presParOf" srcId="{5E40E2F6-567E-441C-ADC1-4351D51FAB0E}" destId="{EDF6F84D-835C-4CAF-85B8-D46E61B2057E}" srcOrd="4" destOrd="0" presId="urn:microsoft.com/office/officeart/2018/2/layout/IconVerticalSolidList"/>
    <dgm:cxn modelId="{A062E09D-EC09-4403-84EC-5312F090706C}" type="presParOf" srcId="{EDF6F84D-835C-4CAF-85B8-D46E61B2057E}" destId="{4AC95624-429B-4247-BEE4-3B87D6E7FEA2}" srcOrd="0" destOrd="0" presId="urn:microsoft.com/office/officeart/2018/2/layout/IconVerticalSolidList"/>
    <dgm:cxn modelId="{7F379350-0594-4C35-838D-4A4A37516AF4}" type="presParOf" srcId="{EDF6F84D-835C-4CAF-85B8-D46E61B2057E}" destId="{41AE5274-04AB-4B5B-8C3F-80B9DA516048}" srcOrd="1" destOrd="0" presId="urn:microsoft.com/office/officeart/2018/2/layout/IconVerticalSolidList"/>
    <dgm:cxn modelId="{5AF65C4A-2825-45A2-8357-5C65753C6D26}" type="presParOf" srcId="{EDF6F84D-835C-4CAF-85B8-D46E61B2057E}" destId="{4192356F-2E9B-4BDA-BB2F-191263FE241D}" srcOrd="2" destOrd="0" presId="urn:microsoft.com/office/officeart/2018/2/layout/IconVerticalSolidList"/>
    <dgm:cxn modelId="{D55CA03C-9E50-40C0-B5B8-D218B7B74264}" type="presParOf" srcId="{EDF6F84D-835C-4CAF-85B8-D46E61B2057E}" destId="{F22B1BDD-CAAA-49A1-8533-2EF4912AC5AB}" srcOrd="3" destOrd="0" presId="urn:microsoft.com/office/officeart/2018/2/layout/IconVerticalSolidList"/>
    <dgm:cxn modelId="{BD1495C1-B083-4F2B-941B-3CC4703AEF3A}" type="presParOf" srcId="{5E40E2F6-567E-441C-ADC1-4351D51FAB0E}" destId="{D7FC1AAC-4DE4-4AFD-BA75-D2E20213A307}" srcOrd="5" destOrd="0" presId="urn:microsoft.com/office/officeart/2018/2/layout/IconVerticalSolidList"/>
    <dgm:cxn modelId="{4C893899-B77B-4EF2-86A2-F977D18498FF}" type="presParOf" srcId="{5E40E2F6-567E-441C-ADC1-4351D51FAB0E}" destId="{7BFA64D8-77BE-434B-8BC6-84081002D995}" srcOrd="6" destOrd="0" presId="urn:microsoft.com/office/officeart/2018/2/layout/IconVerticalSolidList"/>
    <dgm:cxn modelId="{B817440A-1EEF-4DEF-84D9-1D562B902969}" type="presParOf" srcId="{7BFA64D8-77BE-434B-8BC6-84081002D995}" destId="{F39DEE65-B4CD-47D8-9DFE-2EAADD4ED637}" srcOrd="0" destOrd="0" presId="urn:microsoft.com/office/officeart/2018/2/layout/IconVerticalSolidList"/>
    <dgm:cxn modelId="{854B4E17-1401-4653-B286-999C62A48CB6}" type="presParOf" srcId="{7BFA64D8-77BE-434B-8BC6-84081002D995}" destId="{856E11EF-F1BB-4359-9A6C-F7B2131DE644}" srcOrd="1" destOrd="0" presId="urn:microsoft.com/office/officeart/2018/2/layout/IconVerticalSolidList"/>
    <dgm:cxn modelId="{FEEB56C7-7DA4-425A-A8F5-F56FCC32B779}" type="presParOf" srcId="{7BFA64D8-77BE-434B-8BC6-84081002D995}" destId="{968BDD8E-7642-4C03-9057-8EA43B5EB008}" srcOrd="2" destOrd="0" presId="urn:microsoft.com/office/officeart/2018/2/layout/IconVerticalSolidList"/>
    <dgm:cxn modelId="{0022CFC2-84E9-462C-BD51-3390C1188346}" type="presParOf" srcId="{7BFA64D8-77BE-434B-8BC6-84081002D995}" destId="{9087E79A-9493-4E31-85E8-C612B9DF78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2B068-A150-4707-ABA9-E90B7F2240D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2BC12-5A54-4EEB-B72D-D66B8A92BEFA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0" kern="1200"/>
            <a:t>3 Farklı şekilde CSS oluşturulabilir.</a:t>
          </a:r>
          <a:endParaRPr lang="en-US" sz="5000" kern="1200"/>
        </a:p>
      </dsp:txBody>
      <dsp:txXfrm>
        <a:off x="0" y="0"/>
        <a:ext cx="10515600" cy="1087834"/>
      </dsp:txXfrm>
    </dsp:sp>
    <dsp:sp modelId="{006029AE-4161-4036-802E-B183E31CB5EC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8905D-2AA1-4EB6-BD6B-6BDE4093C193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0" kern="1200"/>
            <a:t>&lt;style&gt; &lt;/style&gt; etiketi içerisine</a:t>
          </a:r>
          <a:endParaRPr lang="en-US" sz="5000" kern="1200"/>
        </a:p>
      </dsp:txBody>
      <dsp:txXfrm>
        <a:off x="0" y="1087834"/>
        <a:ext cx="10515600" cy="1087834"/>
      </dsp:txXfrm>
    </dsp:sp>
    <dsp:sp modelId="{655EA206-3924-497F-B619-1EC1D14BC83C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96472-C2AB-40E5-86CA-10C14CDCE0AC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0" kern="1200"/>
            <a:t>&lt;p style=‘’’’&gt; gibi attribute şeklinde</a:t>
          </a:r>
          <a:endParaRPr lang="en-US" sz="5000" kern="1200"/>
        </a:p>
      </dsp:txBody>
      <dsp:txXfrm>
        <a:off x="0" y="2175669"/>
        <a:ext cx="10515600" cy="1087834"/>
      </dsp:txXfrm>
    </dsp:sp>
    <dsp:sp modelId="{0225516C-496F-49DA-B5F2-DD559681F93F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648EE-138C-4088-88F2-1190F23ABE65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0" kern="1200"/>
            <a:t>Ayrı bir css dosyası şeklinde</a:t>
          </a:r>
          <a:endParaRPr lang="en-US" sz="5000" kern="1200"/>
        </a:p>
      </dsp:txBody>
      <dsp:txXfrm>
        <a:off x="0" y="3263503"/>
        <a:ext cx="10515600" cy="1087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FAFF7-ED39-4534-A74C-1A78C0B36D8D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9B5FE4-99F5-45DC-A02A-1D42DCF37C28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FBA99-110E-4BDB-A253-54E551EE83E5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CSS, HTML etiketleri içinde yazılan style tanımlamasından daha fazla stile sahiptir. Bu nedenle CSS kullanmak daha avantajlıdır.</a:t>
          </a:r>
          <a:endParaRPr lang="en-US" sz="2100" kern="1200"/>
        </a:p>
      </dsp:txBody>
      <dsp:txXfrm>
        <a:off x="1432649" y="2447"/>
        <a:ext cx="5156041" cy="1240389"/>
      </dsp:txXfrm>
    </dsp:sp>
    <dsp:sp modelId="{31ECD84F-5E9F-446A-9693-C24810E73830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DFE01-7CB4-4567-B940-6B24D00588A6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459BD-BCF3-48E8-8020-F1609A4A0C96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Kullanımı kolaydır. Özellikle ayrı css dosyası şeklinde yazılması tavsiye edilmektedir. (include)</a:t>
          </a:r>
          <a:endParaRPr lang="en-US" sz="2100" kern="1200"/>
        </a:p>
      </dsp:txBody>
      <dsp:txXfrm>
        <a:off x="1432649" y="1552933"/>
        <a:ext cx="5156041" cy="1240389"/>
      </dsp:txXfrm>
    </dsp:sp>
    <dsp:sp modelId="{4AC95624-429B-4247-BEE4-3B87D6E7FEA2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E5274-04AB-4B5B-8C3F-80B9DA516048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B1BDD-CAAA-49A1-8533-2EF4912AC5AB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HTML kodlarını daha yalın hale getirdiği için kod okunabilirliğine yardımcı olur.</a:t>
          </a:r>
          <a:endParaRPr lang="en-US" sz="2100" kern="1200"/>
        </a:p>
      </dsp:txBody>
      <dsp:txXfrm>
        <a:off x="1432649" y="3103420"/>
        <a:ext cx="5156041" cy="1240389"/>
      </dsp:txXfrm>
    </dsp:sp>
    <dsp:sp modelId="{F39DEE65-B4CD-47D8-9DFE-2EAADD4ED637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6E11EF-F1BB-4359-9A6C-F7B2131DE644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7E79A-9493-4E31-85E8-C612B9DF7875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Tasarım tutarlılığı sağlar. Tek değişikle onlarca etiket değişebilir.</a:t>
          </a:r>
          <a:endParaRPr lang="en-US" sz="2100" kern="1200"/>
        </a:p>
      </dsp:txBody>
      <dsp:txXfrm>
        <a:off x="1432649" y="4653906"/>
        <a:ext cx="5156041" cy="1240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F20353-0896-4596-BE88-5EC8DEFAE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1FAE686-435A-4267-9057-6D314733B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78CEDF8-0694-4314-A4B2-6EAF7CC0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C38A-E1B1-4B54-BFDA-AC0586FE98FC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B567C81-A600-49F0-8085-0BA85E34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465562F-DEC6-42E4-932F-31ADA54F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E81-1B04-41C6-9FD2-746477840C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634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3608D2-02BC-4001-8DED-32BFECB8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C26A6D4-B2FE-4211-9C81-DF50CC3A1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EFF1E18-5598-4000-A7AD-A53E54FC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C38A-E1B1-4B54-BFDA-AC0586FE98FC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0034A80-A0BD-4389-B9CF-74E0C899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F6ED9CB-4CAC-40B1-A02C-A4B0A217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E81-1B04-41C6-9FD2-746477840C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537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3E267C1-B6A6-4B8A-86EA-118C95E6A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1BD9CAE-F517-4C5A-88C7-6A8BED3D3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21DE9F-1ABE-4F6F-9DAE-A276A30A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C38A-E1B1-4B54-BFDA-AC0586FE98FC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D68B289-9DCF-4DCB-89B4-97DC2D68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C458858-803B-4AAF-86E7-CE87D179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E81-1B04-41C6-9FD2-746477840C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004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605DF8-724E-452C-9837-60DBC67A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89FC8C-EB97-4420-942A-6224E6074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E2D49B4-AF06-45D0-BCBD-26FD94B4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C38A-E1B1-4B54-BFDA-AC0586FE98FC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F1F15BE-B360-412A-8B0D-20545DE3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AABDCB4-1593-4886-8B3B-C50F2B6D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E81-1B04-41C6-9FD2-746477840C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823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026019-740C-4EF2-AEAA-96C34F8CA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B4EC6E1-B187-4E4F-8A17-8CE0A53BC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AE623F7-A4AF-4628-AAD5-0532E58C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C38A-E1B1-4B54-BFDA-AC0586FE98FC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836C276-443C-4DEB-BE97-A9AD2B87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36F6986-D6B0-4AB0-B527-3B2B1BE9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E81-1B04-41C6-9FD2-746477840C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554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FD5A6B-3C01-4556-A8BA-C08E97E9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29274D-9769-4BCA-B2AA-EA5571BC7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8FFAF3D-AD2A-4A43-85BF-0CA8249A6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FA1B9B0-589A-445F-9E70-6EA9EAFF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C38A-E1B1-4B54-BFDA-AC0586FE98FC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D9CA18B-9466-438B-9203-4296100F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296AC2B-BC0A-4BA7-8914-AD86E22C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E81-1B04-41C6-9FD2-746477840C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645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53DE69-A5C0-417D-9F1A-2713EFF4F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D165767-2676-43D6-A3C9-F83795850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ED1ECB6-2D02-45CA-A9AC-779E21C59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0CA9253-C1B8-4F13-B715-79590A2FB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41E4430-A3D6-444E-A64D-523570ED6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00C1FA0-3E4D-44D8-8A1A-F4FD4BF6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C38A-E1B1-4B54-BFDA-AC0586FE98FC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B315CA9-A37B-450E-87E2-7CA3B1B4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421FF3B-9772-40A8-A1BB-1AAAAD9B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E81-1B04-41C6-9FD2-746477840C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524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84922B-F033-4866-98BE-9E61A91CF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BAA550D-9482-48C8-B9FB-CEBD03E6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C38A-E1B1-4B54-BFDA-AC0586FE98FC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3D8C398-D6CA-4159-98A0-54C7E59F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84CF165-E59E-4C3B-9C3F-E3FABF34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E81-1B04-41C6-9FD2-746477840C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672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9BF5B7A-2303-4E13-8E22-D9CC96F1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C38A-E1B1-4B54-BFDA-AC0586FE98FC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6A9A7F5-AA72-4FAB-A648-631EC198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03BFBC6-2EAC-4D18-9A38-340930A8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E81-1B04-41C6-9FD2-746477840C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523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9FF8F4-D7C3-42EF-BB46-172C9C322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876FA8-4FC8-4E92-A473-11EFC8B28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5910CB9-264C-43D4-896A-176E5871A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8D5C8C6-1487-4CA3-9584-C8A981B8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C38A-E1B1-4B54-BFDA-AC0586FE98FC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D8D3AFB-BBE4-4131-B65F-F8CB7B70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2A657C8-5615-4994-A12B-F7B660BD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E81-1B04-41C6-9FD2-746477840C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317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151575-E750-4347-9778-88A36041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9188F24-3607-4651-A545-7C3E8D05A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0988F51-12EB-4D96-A670-34A7AEAC4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CAEACF7-D5C9-4FE2-A0B6-E9BCD02D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C38A-E1B1-4B54-BFDA-AC0586FE98FC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EE84EEF-948C-4CF9-9C99-C5716467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1E90A13-E691-45B9-9D48-EE0E25E8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E81-1B04-41C6-9FD2-746477840C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153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FA3C403-4103-47D7-8E3B-C4783B00B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4078AB4-B1F0-4BC4-B02B-06A3E3B36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6C76F05-67A5-4612-AA62-FAFA4E594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2C38A-E1B1-4B54-BFDA-AC0586FE98FC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98BAE90-ABE5-4562-8A81-8CF60A97B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5EDA2C5-19B1-4C52-904C-6B1431287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EAE81-1B04-41C6-9FD2-746477840C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858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E185F18-C2AE-419B-A3B8-A89E69C1E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tr-TR" sz="4000">
                <a:solidFill>
                  <a:schemeClr val="tx2"/>
                </a:solidFill>
              </a:rPr>
              <a:t>Cascading Style Sheets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76ADC2A-26EC-4A66-8983-417A020F4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/>
          </a:bodyPr>
          <a:lstStyle/>
          <a:p>
            <a:r>
              <a:rPr lang="tr-TR" sz="2000">
                <a:solidFill>
                  <a:schemeClr val="tx2"/>
                </a:solidFill>
              </a:rPr>
              <a:t>CSS – Web Programlama I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B81F1BB2-A8ED-4131-BD9C-635765A38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926" y="320231"/>
            <a:ext cx="2070695" cy="283656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1260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5BD91D-8075-4F66-9B2F-21BC5012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F16021-EC09-4A72-B27A-F0A8286D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825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89CD34-6B70-4DE8-810F-311A78D2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Katmanlandırılmış</a:t>
            </a:r>
            <a:r>
              <a:rPr lang="tr-TR" dirty="0"/>
              <a:t> Stil Dosyaları – </a:t>
            </a:r>
            <a:r>
              <a:rPr lang="tr-TR" dirty="0" err="1"/>
              <a:t>Basamaklandırılmış</a:t>
            </a:r>
            <a:r>
              <a:rPr lang="tr-TR" dirty="0"/>
              <a:t> Stil Katmanları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F370E1F5-0ACD-26CE-DDDC-1CCF0D0941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858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06D4382B-0E97-4331-8638-0EB8CD00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tr-TR" sz="4800">
                <a:solidFill>
                  <a:schemeClr val="bg1"/>
                </a:solidFill>
              </a:rPr>
              <a:t>Amaç ve Syntax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063523-EBB7-4B82-AF85-36F6F8178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tr-TR" sz="2400"/>
              <a:t>CSS, farklı cihazlar ve ekran boyutları için tasarım, düzen ve gösterimdeki varyasyonlar dahil olmak üzere web sayfalarınız için stiller tanımlamak için kullanılır.</a:t>
            </a:r>
          </a:p>
          <a:p>
            <a:r>
              <a:rPr lang="tr-TR" sz="2400"/>
              <a:t>Stil tanımları normalde harici .css dosyalarına kaydedilir.</a:t>
            </a:r>
          </a:p>
          <a:p>
            <a:r>
              <a:rPr lang="tr-TR" sz="2400"/>
              <a:t>Harici bir stil sayfası dosyasıyla, yalnızca bir dosyayı değiştirerek tüm web sitesinin görünümünü değiştirebilirsiniz!</a:t>
            </a:r>
          </a:p>
          <a:p>
            <a:endParaRPr lang="tr-TR" sz="2400"/>
          </a:p>
        </p:txBody>
      </p:sp>
    </p:spTree>
    <p:extLst>
      <p:ext uri="{BB962C8B-B14F-4D97-AF65-F5344CB8AC3E}">
        <p14:creationId xmlns:p14="http://schemas.microsoft.com/office/powerpoint/2010/main" val="179789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6D4382B-0E97-4331-8638-0EB8CD00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tr-TR" sz="3200">
                <a:solidFill>
                  <a:schemeClr val="bg1"/>
                </a:solidFill>
              </a:rPr>
              <a:t>Amaç ve Syntax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063523-EBB7-4B82-AF85-36F6F8178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1597390"/>
            <a:ext cx="9334500" cy="870305"/>
          </a:xfrm>
        </p:spPr>
        <p:txBody>
          <a:bodyPr>
            <a:normAutofit/>
          </a:bodyPr>
          <a:lstStyle/>
          <a:p>
            <a:pPr algn="ctr"/>
            <a:r>
              <a:rPr lang="tr-TR" sz="1600"/>
              <a:t>Bir CSS kuralı, bir seçici ve bir bildirim bloğundan oluşur.</a:t>
            </a:r>
          </a:p>
          <a:p>
            <a:pPr algn="ctr"/>
            <a:endParaRPr lang="tr-TR" sz="1600"/>
          </a:p>
        </p:txBody>
      </p:sp>
      <p:pic>
        <p:nvPicPr>
          <p:cNvPr id="1026" name="Picture 2" descr="CSS selector">
            <a:extLst>
              <a:ext uri="{FF2B5EF4-FFF2-40B4-BE49-F238E27FC236}">
                <a16:creationId xmlns:a16="http://schemas.microsoft.com/office/drawing/2014/main" id="{FD7B51E7-A4EA-422F-AE53-33027ED47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3122598"/>
            <a:ext cx="10515600" cy="219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124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6D4382B-0E97-4331-8638-0EB8CD00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Amaç ve Syntax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063523-EBB7-4B82-AF85-36F6F8178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Yorum satırı eklemek için /* ve */ arasına yazmak gerekir.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0EE1744-CADD-43F2-94A2-038301DE5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66" t="45666" r="37750" b="39407"/>
          <a:stretch/>
        </p:blipFill>
        <p:spPr>
          <a:xfrm>
            <a:off x="838200" y="3172937"/>
            <a:ext cx="10515599" cy="209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4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DD3EDA0-F696-4C9A-8EEE-23CBD7EB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tr-TR" sz="4800">
                <a:solidFill>
                  <a:schemeClr val="bg1"/>
                </a:solidFill>
              </a:rPr>
              <a:t>CSS Kullanmanın Avantajları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645A61D3-8AAC-60B6-B4E0-EECFC7A2F7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679395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663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E560A52-2562-49D1-8888-D857DCC6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tr-TR" sz="4000">
                <a:solidFill>
                  <a:srgbClr val="FFFFFF"/>
                </a:solidFill>
              </a:rPr>
              <a:t>Konumlama - Pozisyonlama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FC86A2-01B7-41BC-9D2B-EAABF5A5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tr-TR" sz="2400"/>
              <a:t>HMTL5 etiketlerinin x ve y koordinatları belirlenebilir. Pozisyonlama için, </a:t>
            </a:r>
            <a:r>
              <a:rPr lang="tr-TR" sz="2400" b="1"/>
              <a:t>left,right,top,bottom </a:t>
            </a:r>
            <a:r>
              <a:rPr lang="tr-TR" sz="2400"/>
              <a:t>özelliklerinden faydalanılır.</a:t>
            </a:r>
          </a:p>
          <a:p>
            <a:r>
              <a:rPr lang="tr-TR" sz="2400"/>
              <a:t>4 farklı konumlama modeli vardır.</a:t>
            </a:r>
          </a:p>
          <a:p>
            <a:r>
              <a:rPr lang="tr-TR" sz="2400"/>
              <a:t>- Static</a:t>
            </a:r>
          </a:p>
          <a:p>
            <a:r>
              <a:rPr lang="tr-TR" sz="2400"/>
              <a:t>- Fixed</a:t>
            </a:r>
          </a:p>
          <a:p>
            <a:r>
              <a:rPr lang="tr-TR" sz="2400"/>
              <a:t>- Relative</a:t>
            </a:r>
          </a:p>
          <a:p>
            <a:r>
              <a:rPr lang="tr-TR" sz="2400"/>
              <a:t>- Absolute</a:t>
            </a:r>
          </a:p>
        </p:txBody>
      </p:sp>
    </p:spTree>
    <p:extLst>
      <p:ext uri="{BB962C8B-B14F-4D97-AF65-F5344CB8AC3E}">
        <p14:creationId xmlns:p14="http://schemas.microsoft.com/office/powerpoint/2010/main" val="232063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C730B8-2D53-49B0-A6FA-39C38FE8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Konumlama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B8F465-2BC3-4B1D-B30C-80C3B7E3D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Static</a:t>
            </a:r>
            <a:r>
              <a:rPr lang="tr-TR" dirty="0"/>
              <a:t> ile herhangi bir değer verilmez. Varsayılan değer geçerlidir. </a:t>
            </a:r>
          </a:p>
          <a:p>
            <a:r>
              <a:rPr lang="tr-TR" dirty="0" err="1"/>
              <a:t>Fixed</a:t>
            </a:r>
            <a:r>
              <a:rPr lang="tr-TR" dirty="0"/>
              <a:t> ile ekran boyutu değişse bile element olduğu yerde kalır. Monitörün üzerine etiket yapıştırmak gibidir.</a:t>
            </a:r>
          </a:p>
          <a:p>
            <a:r>
              <a:rPr lang="tr-TR" dirty="0" err="1"/>
              <a:t>Relative</a:t>
            </a:r>
            <a:r>
              <a:rPr lang="tr-TR" dirty="0"/>
              <a:t> kendinden bir önceki elemente göre kendini yeniden konumlandırır. </a:t>
            </a:r>
            <a:r>
              <a:rPr lang="tr-TR" dirty="0" err="1"/>
              <a:t>Relative</a:t>
            </a:r>
            <a:r>
              <a:rPr lang="tr-TR" dirty="0"/>
              <a:t> değerinde otomatik olarak z-</a:t>
            </a:r>
            <a:r>
              <a:rPr lang="tr-TR" dirty="0" err="1"/>
              <a:t>index</a:t>
            </a:r>
            <a:r>
              <a:rPr lang="tr-TR" dirty="0"/>
              <a:t> değeri 1 kabul edilir. Yani üst katmana çekilir.</a:t>
            </a:r>
          </a:p>
          <a:p>
            <a:r>
              <a:rPr lang="tr-TR" dirty="0" err="1"/>
              <a:t>Absolute</a:t>
            </a:r>
            <a:r>
              <a:rPr lang="tr-TR" dirty="0"/>
              <a:t> tarayıcının sol üst köşesine göre hiza alır.</a:t>
            </a:r>
          </a:p>
        </p:txBody>
      </p:sp>
    </p:spTree>
    <p:extLst>
      <p:ext uri="{BB962C8B-B14F-4D97-AF65-F5344CB8AC3E}">
        <p14:creationId xmlns:p14="http://schemas.microsoft.com/office/powerpoint/2010/main" val="202692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C1C598B-4349-4A8B-8637-9569E016D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tr-TR" sz="4000">
                <a:solidFill>
                  <a:srgbClr val="FFFFFF"/>
                </a:solidFill>
              </a:rPr>
              <a:t>Class ID kavramı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9707C1-2DCB-4754-BAB4-B0EAD3DCD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tr-TR" sz="2400"/>
              <a:t>Her element için bir class tanımlaması yapılabilir. 10 farklı div i bir class a bağlayabiliriz ve tasarımı buna göre yapabiliriz.</a:t>
            </a:r>
          </a:p>
          <a:p>
            <a:r>
              <a:rPr lang="tr-TR" sz="2400"/>
              <a:t>CSS in class olduğunu anlaması için class adının başına nokta konur.</a:t>
            </a:r>
          </a:p>
          <a:p>
            <a:r>
              <a:rPr lang="tr-TR" sz="2400"/>
              <a:t>ID ise sadece bir tane olabilir. Yani bir elementteki id ile başka bir elementteki </a:t>
            </a:r>
            <a:r>
              <a:rPr lang="tr-TR" sz="2400" b="1"/>
              <a:t>id aynı olmamalıdır.</a:t>
            </a:r>
          </a:p>
          <a:p>
            <a:r>
              <a:rPr lang="tr-TR" sz="2400"/>
              <a:t>CSS id olduğunu id isminin başında # işareti ile anlar.</a:t>
            </a:r>
          </a:p>
        </p:txBody>
      </p:sp>
    </p:spTree>
    <p:extLst>
      <p:ext uri="{BB962C8B-B14F-4D97-AF65-F5344CB8AC3E}">
        <p14:creationId xmlns:p14="http://schemas.microsoft.com/office/powerpoint/2010/main" val="267949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351</Words>
  <Application>Microsoft Office PowerPoint</Application>
  <PresentationFormat>Geniş ekran</PresentationFormat>
  <Paragraphs>37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Cascading Style Sheets</vt:lpstr>
      <vt:lpstr>Katmanlandırılmış Stil Dosyaları – Basamaklandırılmış Stil Katmanları</vt:lpstr>
      <vt:lpstr>Amaç ve Syntax</vt:lpstr>
      <vt:lpstr>Amaç ve Syntax</vt:lpstr>
      <vt:lpstr>Amaç ve Syntax</vt:lpstr>
      <vt:lpstr>CSS Kullanmanın Avantajları</vt:lpstr>
      <vt:lpstr>Konumlama - Pozisyonlama</vt:lpstr>
      <vt:lpstr>Konumlama</vt:lpstr>
      <vt:lpstr>Class ID kavramı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Sheets</dc:title>
  <dc:creator>anıl kuş</dc:creator>
  <cp:lastModifiedBy>anıl kuş</cp:lastModifiedBy>
  <cp:revision>1</cp:revision>
  <dcterms:created xsi:type="dcterms:W3CDTF">2022-04-05T08:48:20Z</dcterms:created>
  <dcterms:modified xsi:type="dcterms:W3CDTF">2022-04-05T09:12:09Z</dcterms:modified>
</cp:coreProperties>
</file>