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87" r:id="rId3"/>
    <p:sldId id="390" r:id="rId4"/>
    <p:sldId id="353" r:id="rId5"/>
    <p:sldId id="373" r:id="rId6"/>
    <p:sldId id="374" r:id="rId7"/>
    <p:sldId id="382" r:id="rId8"/>
    <p:sldId id="391" r:id="rId9"/>
    <p:sldId id="392" r:id="rId10"/>
    <p:sldId id="393" r:id="rId11"/>
    <p:sldId id="3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9103" cy="4351338"/>
          </a:xfrm>
        </p:spPr>
        <p:txBody>
          <a:bodyPr/>
          <a:lstStyle/>
          <a:p>
            <a:r>
              <a:rPr lang="en-US" dirty="0"/>
              <a:t>Recapping RDMA experiments in the past month:</a:t>
            </a:r>
          </a:p>
          <a:p>
            <a:pPr lvl="1"/>
            <a:r>
              <a:rPr lang="en-US" u="sng" dirty="0"/>
              <a:t>Original goal was to answer this question:</a:t>
            </a:r>
          </a:p>
          <a:p>
            <a:pPr marL="457200" lvl="1" indent="0">
              <a:buNone/>
            </a:pPr>
            <a:r>
              <a:rPr lang="en-US" dirty="0"/>
              <a:t>	What is the </a:t>
            </a:r>
            <a:r>
              <a:rPr lang="en-US" i="1" dirty="0"/>
              <a:t>best-case</a:t>
            </a:r>
            <a:r>
              <a:rPr lang="en-US" dirty="0"/>
              <a:t> CPU/</a:t>
            </a:r>
            <a:r>
              <a:rPr lang="en-US" dirty="0" err="1"/>
              <a:t>Xput</a:t>
            </a:r>
            <a:r>
              <a:rPr lang="en-US" dirty="0"/>
              <a:t> gains we can get by involving NIC in  	serialization?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Spark experiments =&gt; high dispersion in data layout</a:t>
            </a:r>
          </a:p>
          <a:p>
            <a:pPr lvl="1"/>
            <a:r>
              <a:rPr lang="en-US" dirty="0"/>
              <a:t>Default/traditional way: CPU needs to copy data into “bounce buffers”</a:t>
            </a:r>
          </a:p>
          <a:p>
            <a:pPr lvl="1"/>
            <a:r>
              <a:rPr lang="en-US" b="1" dirty="0"/>
              <a:t>Best-case</a:t>
            </a:r>
            <a:r>
              <a:rPr lang="en-US" dirty="0"/>
              <a:t>: We completely avoid copies. How much CPU can we save?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</a:t>
            </a:r>
            <a:r>
              <a:rPr lang="en-US" dirty="0" err="1"/>
              <a:t>Xput</a:t>
            </a:r>
            <a:r>
              <a:rPr lang="en-US" dirty="0"/>
              <a:t>: Another suspect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BED66D-F27C-4EE7-9960-9FC84DB9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06" y="2836418"/>
            <a:ext cx="6182588" cy="376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186DC-1293-4888-B6E4-F12D369F8D17}"/>
              </a:ext>
            </a:extLst>
          </p:cNvPr>
          <p:cNvSpPr txBox="1"/>
          <p:nvPr/>
        </p:nvSpPr>
        <p:spPr>
          <a:xfrm>
            <a:off x="838200" y="2063931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Limit on DMAs in flight ~128</a:t>
            </a:r>
          </a:p>
        </p:txBody>
      </p:sp>
    </p:spTree>
    <p:extLst>
      <p:ext uri="{BB962C8B-B14F-4D97-AF65-F5344CB8AC3E}">
        <p14:creationId xmlns:p14="http://schemas.microsoft.com/office/powerpoint/2010/main" val="209021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D61B5-E2B0-4238-8ADF-64DC02B75E45}"/>
              </a:ext>
            </a:extLst>
          </p:cNvPr>
          <p:cNvSpPr txBox="1"/>
          <p:nvPr/>
        </p:nvSpPr>
        <p:spPr>
          <a:xfrm>
            <a:off x="838200" y="2063931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84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overhead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3C95D22-4535-4FC3-9058-5D47BA77D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11" y="1873568"/>
            <a:ext cx="6480578" cy="43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SG plots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DDDB775-14B2-4894-BF28-DF1BC8B6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45" y="2371718"/>
            <a:ext cx="4981580" cy="33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5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SG plots (64B)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7" y="2503497"/>
            <a:ext cx="4090313" cy="2726875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EA8A3A2-5794-4A7B-8AB7-C85B6CEA9F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t="9488" r="2260" b="2220"/>
          <a:stretch/>
        </p:blipFill>
        <p:spPr>
          <a:xfrm>
            <a:off x="5712824" y="2503497"/>
            <a:ext cx="4693920" cy="30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8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SG plots (512B)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489957" cy="299330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7E9F8D1-538F-48EF-9DE1-7BAF496AD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8434" r="2117" b="2399"/>
          <a:stretch/>
        </p:blipFill>
        <p:spPr>
          <a:xfrm>
            <a:off x="5724525" y="1947863"/>
            <a:ext cx="5629275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6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SG plots (1024B)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4376B77-6CB8-4BF6-BB68-04223A5C7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0" y="2162168"/>
            <a:ext cx="4698965" cy="313264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0497978-A471-4C67-8367-5D1E4C547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6987" r="2116" b="3674"/>
          <a:stretch/>
        </p:blipFill>
        <p:spPr>
          <a:xfrm>
            <a:off x="6189204" y="1938331"/>
            <a:ext cx="5373601" cy="358031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4618AEB-ADC6-4876-B90B-3B22EDB39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8434" r="2117" b="2399"/>
          <a:stretch/>
        </p:blipFill>
        <p:spPr>
          <a:xfrm>
            <a:off x="466725" y="1863969"/>
            <a:ext cx="5629275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6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SG plots: 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95127-7AB3-4612-9AA9-6A960B9B3919}"/>
              </a:ext>
            </a:extLst>
          </p:cNvPr>
          <p:cNvSpPr txBox="1"/>
          <p:nvPr/>
        </p:nvSpPr>
        <p:spPr>
          <a:xfrm>
            <a:off x="838200" y="1872343"/>
            <a:ext cx="954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First thing: double-check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clear case to be made for SG; comes down balancing CPU and NIC usage </a:t>
            </a:r>
          </a:p>
        </p:txBody>
      </p:sp>
    </p:spTree>
    <p:extLst>
      <p:ext uri="{BB962C8B-B14F-4D97-AF65-F5344CB8AC3E}">
        <p14:creationId xmlns:p14="http://schemas.microsoft.com/office/powerpoint/2010/main" val="44529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</a:t>
            </a:r>
            <a:r>
              <a:rPr lang="en-US" dirty="0" err="1"/>
              <a:t>Xput</a:t>
            </a:r>
            <a:r>
              <a:rPr lang="en-US" dirty="0"/>
              <a:t>: Another suspect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D61B5-E2B0-4238-8ADF-64DC02B75E45}"/>
              </a:ext>
            </a:extLst>
          </p:cNvPr>
          <p:cNvSpPr txBox="1"/>
          <p:nvPr/>
        </p:nvSpPr>
        <p:spPr>
          <a:xfrm>
            <a:off x="838200" y="2063931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Limit on DMAs in flight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F5B710D-B57E-469D-826E-69A859B8C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61" y="2898839"/>
            <a:ext cx="616353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2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</a:t>
            </a:r>
            <a:r>
              <a:rPr lang="en-US" dirty="0" err="1"/>
              <a:t>Xput</a:t>
            </a:r>
            <a:r>
              <a:rPr lang="en-US" dirty="0"/>
              <a:t>: Another suspect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D61B5-E2B0-4238-8ADF-64DC02B75E45}"/>
              </a:ext>
            </a:extLst>
          </p:cNvPr>
          <p:cNvSpPr txBox="1"/>
          <p:nvPr/>
        </p:nvSpPr>
        <p:spPr>
          <a:xfrm>
            <a:off x="838200" y="2063931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 concurrency point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4DDA730-29A0-4208-8A6A-15EAF0443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20" y="2898839"/>
            <a:ext cx="4840596" cy="34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6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110138</TotalTime>
  <Words>153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Overview</vt:lpstr>
      <vt:lpstr>Copying overhead</vt:lpstr>
      <vt:lpstr>Revisiting SG plots</vt:lpstr>
      <vt:lpstr>Revisiting SG plots (64B)</vt:lpstr>
      <vt:lpstr>Revisiting SG plots (512B)</vt:lpstr>
      <vt:lpstr>Revisiting SG plots (1024B)</vt:lpstr>
      <vt:lpstr>Revisiting SG plots: Next</vt:lpstr>
      <vt:lpstr>SG Xput: Another suspect</vt:lpstr>
      <vt:lpstr>SG Xput: Another suspect</vt:lpstr>
      <vt:lpstr>SG Xput: Another suspect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208</cp:revision>
  <dcterms:created xsi:type="dcterms:W3CDTF">2020-09-13T22:44:50Z</dcterms:created>
  <dcterms:modified xsi:type="dcterms:W3CDTF">2021-01-28T23:46:19Z</dcterms:modified>
</cp:coreProperties>
</file>