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53" r:id="rId3"/>
    <p:sldId id="373" r:id="rId4"/>
    <p:sldId id="382" r:id="rId5"/>
    <p:sldId id="394" r:id="rId6"/>
    <p:sldId id="396" r:id="rId7"/>
    <p:sldId id="391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9103" cy="4351338"/>
          </a:xfrm>
        </p:spPr>
        <p:txBody>
          <a:bodyPr/>
          <a:lstStyle/>
          <a:p>
            <a:r>
              <a:rPr lang="en-US" dirty="0"/>
              <a:t>Some new takeaways from RDMA </a:t>
            </a:r>
            <a:r>
              <a:rPr lang="en-US" dirty="0" err="1"/>
              <a:t>xput</a:t>
            </a:r>
            <a:r>
              <a:rPr lang="en-US" dirty="0"/>
              <a:t> plots</a:t>
            </a:r>
          </a:p>
          <a:p>
            <a:r>
              <a:rPr lang="en-US" dirty="0"/>
              <a:t>Thoughts on starting the real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4A91AB1-7EB6-4A53-AC7F-CBD861A4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9488" r="2260" b="2220"/>
          <a:stretch/>
        </p:blipFill>
        <p:spPr>
          <a:xfrm>
            <a:off x="5209902" y="2298845"/>
            <a:ext cx="6008960" cy="39277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BD6CECD-6A6F-4E9B-8128-CF7857642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0" y="2630197"/>
            <a:ext cx="4356790" cy="2904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A9E87-153F-45AF-8E29-BB4A3D2828F9}"/>
              </a:ext>
            </a:extLst>
          </p:cNvPr>
          <p:cNvSpPr txBox="1"/>
          <p:nvPr/>
        </p:nvSpPr>
        <p:spPr>
          <a:xfrm>
            <a:off x="949234" y="1791110"/>
            <a:ext cx="411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(Fixed a bug with CPU gather on the right)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E19CC-AEA8-4A0E-9212-BD2D3061E06D}"/>
              </a:ext>
            </a:extLst>
          </p:cNvPr>
          <p:cNvSpPr txBox="1"/>
          <p:nvPr/>
        </p:nvSpPr>
        <p:spPr>
          <a:xfrm>
            <a:off x="2724150" y="6226629"/>
            <a:ext cx="558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Takeaway: Evidence that NIC-based serialization can help!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</a:t>
            </a:r>
            <a:r>
              <a:rPr lang="en-US" dirty="0" err="1"/>
              <a:t>xput</a:t>
            </a:r>
            <a:r>
              <a:rPr lang="en-US" dirty="0"/>
              <a:t> limit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085D1BC-2987-40AC-B89A-89D564655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/>
          <a:stretch/>
        </p:blipFill>
        <p:spPr>
          <a:xfrm>
            <a:off x="1892345" y="2586446"/>
            <a:ext cx="4840596" cy="3152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79AA-6AB5-4767-B09E-2CEB7F9D093E}"/>
              </a:ext>
            </a:extLst>
          </p:cNvPr>
          <p:cNvSpPr txBox="1"/>
          <p:nvPr/>
        </p:nvSpPr>
        <p:spPr>
          <a:xfrm>
            <a:off x="7736205" y="2452823"/>
            <a:ext cx="361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 max reads in flight on 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PCIe imposes 256 max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Takeaway: There is a transactional limit on PCIe.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BC8335E-D9C8-4A36-B909-517FA02160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9488" r="2260" b="2220"/>
          <a:stretch/>
        </p:blipFill>
        <p:spPr>
          <a:xfrm>
            <a:off x="1100796" y="2022620"/>
            <a:ext cx="6008960" cy="39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NIC-based serialization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95127-7AB3-4612-9AA9-6A960B9B3919}"/>
              </a:ext>
            </a:extLst>
          </p:cNvPr>
          <p:cNvSpPr txBox="1"/>
          <p:nvPr/>
        </p:nvSpPr>
        <p:spPr>
          <a:xfrm>
            <a:off x="838200" y="1872343"/>
            <a:ext cx="9544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makes the CPU inefficient?</a:t>
            </a:r>
          </a:p>
          <a:p>
            <a:pPr marL="457200" indent="-457200">
              <a:buAutoNum type="arabicPeriod"/>
            </a:pPr>
            <a:r>
              <a:rPr lang="en-US" sz="2000" dirty="0"/>
              <a:t>Cache misses from CPU traversal of the object</a:t>
            </a:r>
          </a:p>
          <a:p>
            <a:pPr marL="457200" indent="-457200">
              <a:buAutoNum type="arabicPeriod"/>
            </a:pPr>
            <a:r>
              <a:rPr lang="en-US" sz="2000" dirty="0"/>
              <a:t>Exacerbated by copying </a:t>
            </a:r>
          </a:p>
          <a:p>
            <a:pPr marL="457200" indent="-457200">
              <a:buAutoNum type="arabicPeriod"/>
            </a:pPr>
            <a:r>
              <a:rPr lang="en-US" sz="2000" dirty="0"/>
              <a:t>Unable to exploit parallelism</a:t>
            </a:r>
          </a:p>
        </p:txBody>
      </p:sp>
    </p:spTree>
    <p:extLst>
      <p:ext uri="{BB962C8B-B14F-4D97-AF65-F5344CB8AC3E}">
        <p14:creationId xmlns:p14="http://schemas.microsoft.com/office/powerpoint/2010/main" val="4452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traversal vs copy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F94904-678E-4634-A64D-CAE3B6137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8434" r="2117" b="2399"/>
          <a:stretch/>
        </p:blipFill>
        <p:spPr>
          <a:xfrm>
            <a:off x="6091115" y="2177612"/>
            <a:ext cx="5351948" cy="354532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A7E4F8A-6C09-4BBB-9EE6-6B14B330A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13"/>
            <a:ext cx="5252915" cy="3543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4FF77-5E2C-4B91-96C6-8362EBE4287C}"/>
              </a:ext>
            </a:extLst>
          </p:cNvPr>
          <p:cNvSpPr txBox="1"/>
          <p:nvPr/>
        </p:nvSpPr>
        <p:spPr>
          <a:xfrm>
            <a:off x="2690948" y="6023791"/>
            <a:ext cx="625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Takeaway: Both traversal and copy contribute to CPU inefficiency</a:t>
            </a:r>
          </a:p>
        </p:txBody>
      </p:sp>
    </p:spTree>
    <p:extLst>
      <p:ext uri="{BB962C8B-B14F-4D97-AF65-F5344CB8AC3E}">
        <p14:creationId xmlns:p14="http://schemas.microsoft.com/office/powerpoint/2010/main" val="1889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preview of parallelism I could exploit…</a:t>
            </a:r>
          </a:p>
        </p:txBody>
      </p:sp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09796E2-9722-46F5-9324-1DE3A236E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0" y="2219842"/>
            <a:ext cx="5486411" cy="36576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F91E4-CEA0-473A-A69D-F12D09328762}"/>
              </a:ext>
            </a:extLst>
          </p:cNvPr>
          <p:cNvSpPr txBox="1"/>
          <p:nvPr/>
        </p:nvSpPr>
        <p:spPr>
          <a:xfrm>
            <a:off x="2603863" y="6037271"/>
            <a:ext cx="537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Takeaway: NIC-based serialization may be worthwhile…</a:t>
            </a:r>
          </a:p>
        </p:txBody>
      </p:sp>
    </p:spTree>
    <p:extLst>
      <p:ext uri="{BB962C8B-B14F-4D97-AF65-F5344CB8AC3E}">
        <p14:creationId xmlns:p14="http://schemas.microsoft.com/office/powerpoint/2010/main" val="273286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 now: address 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4238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RDMA-style	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Fixed set of registered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TLB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 memory with regular sized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 all to-be-serialized data in this region of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956D4-21C5-4241-8D40-03EAC9053644}"/>
              </a:ext>
            </a:extLst>
          </p:cNvPr>
          <p:cNvSpPr txBox="1"/>
          <p:nvPr/>
        </p:nvSpPr>
        <p:spPr>
          <a:xfrm>
            <a:off x="6032862" y="2063931"/>
            <a:ext cx="4238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ODP-style (OnDemand Paging)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registration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Offers flexibility but hides performance pitfalls	</a:t>
            </a:r>
          </a:p>
        </p:txBody>
      </p:sp>
    </p:spTree>
    <p:extLst>
      <p:ext uri="{BB962C8B-B14F-4D97-AF65-F5344CB8AC3E}">
        <p14:creationId xmlns:p14="http://schemas.microsoft.com/office/powerpoint/2010/main" val="264432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Find a </a:t>
            </a:r>
            <a:r>
              <a:rPr lang="en-US" dirty="0" err="1"/>
              <a:t>SmartNIC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883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FPGA ones, with libraries like </a:t>
            </a:r>
            <a:r>
              <a:rPr lang="en-US" sz="2400" dirty="0" err="1"/>
              <a:t>StRoM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ConnectX</a:t>
            </a:r>
            <a:r>
              <a:rPr lang="en-US" sz="2400" dirty="0"/>
              <a:t> NICs with any configurability?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Comeup</a:t>
            </a:r>
            <a:r>
              <a:rPr lang="en-US" sz="2400" dirty="0"/>
              <a:t> with a roadmap for SOSP</a:t>
            </a:r>
          </a:p>
        </p:txBody>
      </p:sp>
    </p:spTree>
    <p:extLst>
      <p:ext uri="{BB962C8B-B14F-4D97-AF65-F5344CB8AC3E}">
        <p14:creationId xmlns:p14="http://schemas.microsoft.com/office/powerpoint/2010/main" val="21971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116615</TotalTime>
  <Words>185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</vt:lpstr>
      <vt:lpstr>Revisiting SG plots</vt:lpstr>
      <vt:lpstr>Scatter-gather xput limit</vt:lpstr>
      <vt:lpstr>NIC-based serialization</vt:lpstr>
      <vt:lpstr>CPU traversal vs copy</vt:lpstr>
      <vt:lpstr>A preview of parallelism I could exploit…</vt:lpstr>
      <vt:lpstr>Key challenge now: address translation</vt:lpstr>
      <vt:lpstr>Next step: Find a SmartNIC?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217</cp:revision>
  <dcterms:created xsi:type="dcterms:W3CDTF">2020-09-13T22:44:50Z</dcterms:created>
  <dcterms:modified xsi:type="dcterms:W3CDTF">2021-02-09T06:46:18Z</dcterms:modified>
</cp:coreProperties>
</file>