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346" r:id="rId3"/>
    <p:sldId id="351" r:id="rId4"/>
    <p:sldId id="350" r:id="rId5"/>
    <p:sldId id="352" r:id="rId6"/>
    <p:sldId id="353" r:id="rId7"/>
    <p:sldId id="355" r:id="rId8"/>
    <p:sldId id="356" r:id="rId9"/>
    <p:sldId id="357" r:id="rId10"/>
    <p:sldId id="358" r:id="rId11"/>
    <p:sldId id="363" r:id="rId12"/>
    <p:sldId id="364" r:id="rId13"/>
    <p:sldId id="362" r:id="rId14"/>
    <p:sldId id="361" r:id="rId15"/>
    <p:sldId id="365" r:id="rId16"/>
    <p:sldId id="354" r:id="rId17"/>
    <p:sldId id="3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l kumar Yelam" initials="AkY" lastIdx="1" clrIdx="0">
    <p:extLst>
      <p:ext uri="{19B8F6BF-5375-455C-9EA6-DF929625EA0E}">
        <p15:presenceInfo xmlns:p15="http://schemas.microsoft.com/office/powerpoint/2012/main" userId="e9267921890e29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E246-C832-40B4-846C-A120A34F6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D835A-7938-4849-AEFE-BE07CE8C2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C87C4-C4B7-4590-AD40-D3151ACC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D9496-BD6C-4735-A893-46742AC4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E418-1F69-4B48-A138-C15CC613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A29A-C90B-430C-B85C-8A451268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C47F7-7AEE-4BA9-BBBD-CFCB97478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49918-40AD-4E97-A373-52BFA4A9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8D508-5AAA-4174-8A81-297B8B24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28325-F475-4E0E-BAE0-559BECC0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6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3BA37-606B-475D-AC7E-CA9ED8659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C0D0A-E659-4718-8800-764D46AFB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B588-A0EE-4AAA-9BA5-417E9E38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78298-D535-42B4-87EE-FE16B13D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43A6A-B616-49E7-BA08-1349663E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2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DDA7-1A81-4488-86A9-54F65DF2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2CF0-64D8-40E9-8B8F-7406F5A4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0A1B4-A78E-413A-A7BF-B2F66543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8BCBC-4708-421D-98D7-4D8A9FC7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955E7-38F3-49F8-972E-DCF20044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AABE-93DF-49C1-AE07-88CD8A53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CCC87-2343-4258-852D-571A23ACC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5D2A-33A8-43C3-A9F4-EA8EBC4C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236A7-4494-461B-B0A7-8F654CF0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507E-0ED3-4FD2-A792-235DBA13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3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925F-1243-48A1-8AEF-4C4C4316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5EDF-3DD6-4636-B5B6-4614698A5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74E45-0479-430F-AE10-3F6D70EB1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A61F8-3CCB-4516-906C-785D6E58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DDA82-F340-4310-A4A5-8C2BE30E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6B36C-8153-4B98-AC53-5525142A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7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B9A0-8646-460D-BC08-C5652091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6C1CF-A33E-483C-9610-E983B719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DB481-A801-4853-B65D-FBEA5FCAF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C5F83-4B15-4C14-97BE-B7DD946F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06D12-A228-4538-A7EE-757714ABB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0B5F6-3899-42EE-BB20-A76147F9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CBA3E-D46D-476A-8568-3DA9F755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67BAD-F82A-4E55-8E26-46179FF3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845C-E853-408F-8278-EDF6CAB9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873E7-0065-47F2-8FA3-57B97CCB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A0BDE-70A2-4AA3-B526-069C8F2C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96423-F85B-4A81-B309-DA56BC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458DB-A9E3-4384-B568-CF53784A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BF24A-3887-44AF-B717-4E2D8D2B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89D26-4FE3-4B51-8232-4236D825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0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4987-102C-41AF-A27A-3E921C81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B41F-695D-4DDE-9DB4-8FE738994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59A7C-279D-4320-AE7F-878E675E6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F9570-EEC1-4691-8975-5ED3B6FB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5E2E8-7207-4351-86F0-5106D2D1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1B9BE-C8CC-429C-AC96-FC12B027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E994-7A72-49F6-A97F-53E1E61E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B640A-6519-413E-A8D1-E974D3331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BF433-7E97-4C2D-ADAD-371C89CD5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1BEF2-A9F9-43FC-8B0E-71C6136C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F3E77-11C6-4894-BAF1-8F017E86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E0A0B-DE27-4C12-9037-9AC46B5D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6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ECFFD-C0EA-4534-B763-B4EAFE86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4B907-2723-4A51-BA6A-3BD57036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D181-F514-4C01-B528-7FAF719BF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7488-6FB8-44F6-8C8C-F781CBDC3840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23407-BCF3-4C07-B6FC-2E83320F7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C2CDF-A902-4253-B02B-2A4D54BA1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6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5D36-6D54-4258-A43A-EF047165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dirty="0"/>
              <a:t>Memory registration-related numbers (TLB size)  😒</a:t>
            </a:r>
          </a:p>
          <a:p>
            <a:r>
              <a:rPr lang="en-US" dirty="0"/>
              <a:t>Experiments with scatter-gather ops  🙂</a:t>
            </a:r>
          </a:p>
          <a:p>
            <a:r>
              <a:rPr lang="en-US" dirty="0"/>
              <a:t>Debugging </a:t>
            </a:r>
            <a:r>
              <a:rPr lang="en-US" dirty="0" err="1"/>
              <a:t>pktgen</a:t>
            </a:r>
            <a:r>
              <a:rPr lang="en-US" dirty="0"/>
              <a:t>   😐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08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</a:t>
            </a:r>
          </a:p>
        </p:txBody>
      </p: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DB13692C-BE54-4976-AB01-E1AA66050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286000"/>
            <a:ext cx="5486411" cy="36576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EA749F-7FA3-4C9F-A0E5-F7D51B95FEDA}"/>
              </a:ext>
            </a:extLst>
          </p:cNvPr>
          <p:cNvSpPr txBox="1"/>
          <p:nvPr/>
        </p:nvSpPr>
        <p:spPr>
          <a:xfrm>
            <a:off x="5534025" y="6169587"/>
            <a:ext cx="138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Hits line-rate</a:t>
            </a:r>
          </a:p>
        </p:txBody>
      </p:sp>
    </p:spTree>
    <p:extLst>
      <p:ext uri="{BB962C8B-B14F-4D97-AF65-F5344CB8AC3E}">
        <p14:creationId xmlns:p14="http://schemas.microsoft.com/office/powerpoint/2010/main" val="2153427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 (concurrency: 4)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3A081EC2-03C6-4F2E-9859-444ABB6F9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286000"/>
            <a:ext cx="5486411" cy="36576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77BCEF-39AA-4145-A001-43E3A7D9C89A}"/>
              </a:ext>
            </a:extLst>
          </p:cNvPr>
          <p:cNvSpPr txBox="1"/>
          <p:nvPr/>
        </p:nvSpPr>
        <p:spPr>
          <a:xfrm>
            <a:off x="3467100" y="6123543"/>
            <a:ext cx="599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the bottleneck is RTT. Then why is NIC gather still worse?</a:t>
            </a:r>
          </a:p>
        </p:txBody>
      </p:sp>
    </p:spTree>
    <p:extLst>
      <p:ext uri="{BB962C8B-B14F-4D97-AF65-F5344CB8AC3E}">
        <p14:creationId xmlns:p14="http://schemas.microsoft.com/office/powerpoint/2010/main" val="3315636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6DE81BAD-FE3D-4544-9950-5BE2B44D6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3" y="2286000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58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6AA87F97-2A71-4EB7-8C65-00D701320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286000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71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</a:t>
            </a:r>
          </a:p>
        </p:txBody>
      </p: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683BF995-3A2E-4958-9202-E2FB65E2B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286000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3D8EC1D8-BF90-4C80-ABF7-BF6A160C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286000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22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F3B0-6126-4D37-B898-B360EDA8D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0E338-F1D1-4DEC-B63F-C5AF5B99D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CPU-gather generally wins</a:t>
            </a:r>
          </a:p>
          <a:p>
            <a:r>
              <a:rPr lang="en-US" dirty="0"/>
              <a:t>NIC-gather is optimal only for bigger payloads with less dispersion</a:t>
            </a:r>
          </a:p>
          <a:p>
            <a:pPr lvl="1"/>
            <a:r>
              <a:rPr lang="en-US" dirty="0"/>
              <a:t>Gains vary with concurrency as well?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(should) I nicely model this behavior?</a:t>
            </a:r>
          </a:p>
        </p:txBody>
      </p:sp>
    </p:spTree>
    <p:extLst>
      <p:ext uri="{BB962C8B-B14F-4D97-AF65-F5344CB8AC3E}">
        <p14:creationId xmlns:p14="http://schemas.microsoft.com/office/powerpoint/2010/main" val="590217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956F-04C8-4624-BCEB-0734FC9E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D1723-C030-4F78-A7E4-016916FE4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line on the plots: No gather, but send scattered pieces one-by-one</a:t>
            </a:r>
          </a:p>
          <a:p>
            <a:r>
              <a:rPr lang="en-US" dirty="0"/>
              <a:t>How do these results affect the original story?</a:t>
            </a:r>
          </a:p>
          <a:p>
            <a:r>
              <a:rPr lang="en-US" dirty="0"/>
              <a:t>Contact </a:t>
            </a:r>
            <a:r>
              <a:rPr lang="en-US" dirty="0" err="1"/>
              <a:t>Yizhou</a:t>
            </a:r>
            <a:r>
              <a:rPr lang="en-US" dirty="0"/>
              <a:t> for MR details in Storm paper…</a:t>
            </a:r>
          </a:p>
          <a:p>
            <a:r>
              <a:rPr lang="en-US" dirty="0"/>
              <a:t>Understanding ODP – on demand paging in CX-5s</a:t>
            </a:r>
          </a:p>
          <a:p>
            <a:r>
              <a:rPr lang="en-US" dirty="0"/>
              <a:t>Debugging </a:t>
            </a:r>
            <a:r>
              <a:rPr lang="en-US" dirty="0" err="1"/>
              <a:t>pktgen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7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 numbers (last update)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5D36-6D54-4258-A43A-EF047165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 registered buffers ~ 16k for any size</a:t>
            </a:r>
          </a:p>
          <a:p>
            <a:pPr lvl="1"/>
            <a:r>
              <a:rPr lang="en-US" dirty="0"/>
              <a:t>With 4kB buffers, it’s just 64 MB!</a:t>
            </a:r>
          </a:p>
          <a:p>
            <a:pPr lvl="1"/>
            <a:endParaRPr lang="en-US" dirty="0"/>
          </a:p>
          <a:p>
            <a:r>
              <a:rPr lang="en-US" dirty="0"/>
              <a:t>Find the TLB cache size</a:t>
            </a:r>
          </a:p>
          <a:p>
            <a:pPr lvl="1"/>
            <a:r>
              <a:rPr lang="en-US" dirty="0"/>
              <a:t>Increase the number of buffers </a:t>
            </a:r>
            <a:r>
              <a:rPr lang="en-US" dirty="0" err="1"/>
              <a:t>accesed</a:t>
            </a:r>
            <a:r>
              <a:rPr lang="en-US" dirty="0"/>
              <a:t> as I measure </a:t>
            </a:r>
            <a:r>
              <a:rPr lang="en-US" dirty="0" err="1"/>
              <a:t>xput</a:t>
            </a:r>
            <a:endParaRPr lang="en-US" dirty="0"/>
          </a:p>
          <a:p>
            <a:pPr lvl="1"/>
            <a:r>
              <a:rPr lang="en-US" dirty="0" err="1"/>
              <a:t>Xput</a:t>
            </a:r>
            <a:r>
              <a:rPr lang="en-US" dirty="0"/>
              <a:t> does not change with number of buffers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83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 numbers (last update)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5D36-6D54-4258-A43A-EF047165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 registered buffers ~ 16k for any size</a:t>
            </a:r>
          </a:p>
          <a:p>
            <a:pPr lvl="1"/>
            <a:r>
              <a:rPr lang="en-US" dirty="0"/>
              <a:t>With 4kB buffers, it’s just 64 MB!</a:t>
            </a:r>
          </a:p>
          <a:p>
            <a:pPr lvl="1"/>
            <a:endParaRPr lang="en-US" dirty="0"/>
          </a:p>
          <a:p>
            <a:r>
              <a:rPr lang="en-US" dirty="0"/>
              <a:t>Find the TLB cache size</a:t>
            </a:r>
          </a:p>
          <a:p>
            <a:pPr lvl="1"/>
            <a:r>
              <a:rPr lang="en-US" dirty="0"/>
              <a:t>Increase the number of buffers </a:t>
            </a:r>
            <a:r>
              <a:rPr lang="en-US" dirty="0" err="1"/>
              <a:t>accesed</a:t>
            </a:r>
            <a:r>
              <a:rPr lang="en-US" dirty="0"/>
              <a:t> as I measure </a:t>
            </a:r>
            <a:r>
              <a:rPr lang="en-US" dirty="0" err="1"/>
              <a:t>xput</a:t>
            </a:r>
            <a:endParaRPr lang="en-US" dirty="0"/>
          </a:p>
          <a:p>
            <a:pPr lvl="1"/>
            <a:r>
              <a:rPr lang="en-US" dirty="0" err="1"/>
              <a:t>Xput</a:t>
            </a:r>
            <a:r>
              <a:rPr lang="en-US" dirty="0"/>
              <a:t> does not change with number of buffers</a:t>
            </a:r>
          </a:p>
          <a:p>
            <a:pPr lvl="1"/>
            <a:r>
              <a:rPr lang="en-US" i="1" dirty="0"/>
              <a:t>Randomized access to buffers did not help</a:t>
            </a:r>
          </a:p>
          <a:p>
            <a:pPr lvl="1"/>
            <a:r>
              <a:rPr lang="en-US" i="1" dirty="0"/>
              <a:t>Could not find a hardware manual either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5D36-6D54-4258-A43A-EF0471656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3608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err="1"/>
              <a:t>StoRM</a:t>
            </a:r>
            <a:r>
              <a:rPr lang="en-US" u="sng" dirty="0"/>
              <a:t> paper</a:t>
            </a:r>
          </a:p>
          <a:p>
            <a:r>
              <a:rPr lang="en-US" dirty="0"/>
              <a:t>Claim: diff between solid lines = TLB faults</a:t>
            </a:r>
          </a:p>
          <a:p>
            <a:r>
              <a:rPr lang="en-US" dirty="0"/>
              <a:t>Setup</a:t>
            </a:r>
          </a:p>
          <a:p>
            <a:pPr lvl="1"/>
            <a:r>
              <a:rPr lang="en-US" dirty="0"/>
              <a:t>20GB registered memory, random 64B access. </a:t>
            </a:r>
          </a:p>
          <a:p>
            <a:pPr lvl="1"/>
            <a:r>
              <a:rPr lang="en-US" dirty="0"/>
              <a:t>Uses CX-5s</a:t>
            </a:r>
          </a:p>
          <a:p>
            <a:r>
              <a:rPr lang="en-US" dirty="0"/>
              <a:t>Not too clear on other details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9324E60-A632-4B7A-AA85-ABFDCFC9D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695" y="1099429"/>
            <a:ext cx="5906324" cy="50775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872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1F30-36D8-4D28-A15A-503FB359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6651E-092A-4E1E-9B37-422B1988B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data transfer options for a message:</a:t>
            </a:r>
          </a:p>
          <a:p>
            <a:pPr marL="914400" lvl="1" indent="-457200">
              <a:buAutoNum type="arabicPeriod"/>
            </a:pPr>
            <a:r>
              <a:rPr lang="en-US" dirty="0"/>
              <a:t>No gather: data already available in single buffer</a:t>
            </a:r>
          </a:p>
          <a:p>
            <a:pPr marL="914400" lvl="1" indent="-457200">
              <a:buAutoNum type="arabicPeriod"/>
            </a:pPr>
            <a:r>
              <a:rPr lang="en-US" dirty="0"/>
              <a:t>CPU-gather: CPU puts the message together from multiple pieces before </a:t>
            </a:r>
            <a:r>
              <a:rPr lang="en-US" dirty="0" err="1"/>
              <a:t>xmit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n-US" dirty="0"/>
              <a:t>NIC-gather: RDMA SG op. NIC puts the message together.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Variables:</a:t>
            </a:r>
          </a:p>
          <a:p>
            <a:pPr marL="914400" lvl="1" indent="-457200">
              <a:buAutoNum type="arabicPeriod"/>
            </a:pPr>
            <a:r>
              <a:rPr lang="en-US" b="1" dirty="0"/>
              <a:t>Message size</a:t>
            </a:r>
          </a:p>
          <a:p>
            <a:pPr marL="914400" lvl="1" indent="-457200">
              <a:buAutoNum type="arabicPeriod"/>
            </a:pPr>
            <a:r>
              <a:rPr lang="en-US" dirty="0"/>
              <a:t>Concurrent requests in flight </a:t>
            </a:r>
          </a:p>
          <a:p>
            <a:pPr marL="914400" lvl="1" indent="-457200">
              <a:buAutoNum type="arabicPeriod"/>
            </a:pPr>
            <a:r>
              <a:rPr lang="en-US" b="1" dirty="0"/>
              <a:t>Num of pieces </a:t>
            </a:r>
          </a:p>
        </p:txBody>
      </p:sp>
    </p:spTree>
    <p:extLst>
      <p:ext uri="{BB962C8B-B14F-4D97-AF65-F5344CB8AC3E}">
        <p14:creationId xmlns:p14="http://schemas.microsoft.com/office/powerpoint/2010/main" val="345624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</a:t>
            </a:r>
          </a:p>
        </p:txBody>
      </p:sp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84BE0EA5-D55A-4CF4-9C69-6242E732F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286000"/>
            <a:ext cx="5486411" cy="3657607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2A2DF8D-9666-4CB2-8605-EF83D06034B8}"/>
              </a:ext>
            </a:extLst>
          </p:cNvPr>
          <p:cNvSpPr txBox="1"/>
          <p:nvPr/>
        </p:nvSpPr>
        <p:spPr>
          <a:xfrm>
            <a:off x="1095912" y="6123543"/>
            <a:ext cx="1000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 gather drops dramatically: indicates that </a:t>
            </a:r>
            <a:r>
              <a:rPr lang="en-US" dirty="0" err="1"/>
              <a:t>xput</a:t>
            </a:r>
            <a:r>
              <a:rPr lang="en-US" dirty="0"/>
              <a:t> is originally limited by PCIe (or NIC side), not Host CPU </a:t>
            </a:r>
          </a:p>
        </p:txBody>
      </p:sp>
    </p:spTree>
    <p:extLst>
      <p:ext uri="{BB962C8B-B14F-4D97-AF65-F5344CB8AC3E}">
        <p14:creationId xmlns:p14="http://schemas.microsoft.com/office/powerpoint/2010/main" val="253778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CEEEA0AE-4030-48B6-A02C-DD9DA6D27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286000"/>
            <a:ext cx="5486411" cy="36576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29F79A-9D7D-486C-ABF6-0C0EC982C863}"/>
              </a:ext>
            </a:extLst>
          </p:cNvPr>
          <p:cNvSpPr txBox="1"/>
          <p:nvPr/>
        </p:nvSpPr>
        <p:spPr>
          <a:xfrm>
            <a:off x="2946103" y="6169587"/>
            <a:ext cx="651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diff from 64B: For CPU, it may be the cache-line. For NIC-gather?</a:t>
            </a:r>
          </a:p>
        </p:txBody>
      </p:sp>
    </p:spTree>
    <p:extLst>
      <p:ext uri="{BB962C8B-B14F-4D97-AF65-F5344CB8AC3E}">
        <p14:creationId xmlns:p14="http://schemas.microsoft.com/office/powerpoint/2010/main" val="780166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</a:t>
            </a:r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4C9137E0-8EBB-4C8B-8035-3393C15A7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286000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0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643FD38A-DD24-49D2-9610-B88DE932C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2286000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4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93374</TotalTime>
  <Words>362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Overview</vt:lpstr>
      <vt:lpstr>MR numbers (last update)</vt:lpstr>
      <vt:lpstr>MR numbers (last update)</vt:lpstr>
      <vt:lpstr>MR numbers</vt:lpstr>
      <vt:lpstr>Scatter-gather ops</vt:lpstr>
      <vt:lpstr>Scatter-gather ops</vt:lpstr>
      <vt:lpstr>Scatter-gather ops</vt:lpstr>
      <vt:lpstr>Scatter-gather ops</vt:lpstr>
      <vt:lpstr>Scatter-gather ops</vt:lpstr>
      <vt:lpstr>Scatter-gather ops</vt:lpstr>
      <vt:lpstr>Scatter-gather ops (concurrency: 4)</vt:lpstr>
      <vt:lpstr>Scatter-gather ops</vt:lpstr>
      <vt:lpstr>Scatter-gather ops</vt:lpstr>
      <vt:lpstr>Scatter-gather ops</vt:lpstr>
      <vt:lpstr>Scatter-gather ops</vt:lpstr>
      <vt:lpstr>Immediate takeaways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 Yelam</dc:creator>
  <cp:lastModifiedBy>Anil kumar Yelam</cp:lastModifiedBy>
  <cp:revision>160</cp:revision>
  <dcterms:created xsi:type="dcterms:W3CDTF">2020-09-13T22:44:50Z</dcterms:created>
  <dcterms:modified xsi:type="dcterms:W3CDTF">2021-01-05T20:22:39Z</dcterms:modified>
</cp:coreProperties>
</file>