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5" r:id="rId3"/>
    <p:sldId id="348" r:id="rId4"/>
    <p:sldId id="349" r:id="rId5"/>
    <p:sldId id="347" r:id="rId6"/>
    <p:sldId id="352" r:id="rId7"/>
    <p:sldId id="346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Got some baseline numbers for RDMA one-sided ops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RTT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</a:t>
            </a:r>
            <a:r>
              <a:rPr lang="en-US" dirty="0" err="1"/>
              <a:t>Xput</a:t>
            </a:r>
            <a:r>
              <a:rPr lang="en-US" dirty="0"/>
              <a:t>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6AC1EDD-A08C-4B13-AE43-D4F39B809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07955" y="702843"/>
            <a:ext cx="409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RDMA Write Xput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CD2062E-4911-4D78-9EC7-0ACBAC5C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89"/>
            <a:ext cx="5486411" cy="3657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6F8E16-B1C5-46D0-B9A9-6C2B2D554987}"/>
              </a:ext>
            </a:extLst>
          </p:cNvPr>
          <p:cNvSpPr txBox="1"/>
          <p:nvPr/>
        </p:nvSpPr>
        <p:spPr>
          <a:xfrm>
            <a:off x="7400925" y="1987823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2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RDMA Write Xput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F8E16-B1C5-46D0-B9A9-6C2B2D554987}"/>
              </a:ext>
            </a:extLst>
          </p:cNvPr>
          <p:cNvSpPr txBox="1"/>
          <p:nvPr/>
        </p:nvSpPr>
        <p:spPr>
          <a:xfrm>
            <a:off x="7400925" y="1987823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9BDB71-085E-4BE8-8D46-4547615E4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Read </a:t>
            </a:r>
            <a:r>
              <a:rPr lang="en-US" dirty="0" err="1"/>
              <a:t>Xput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C57705-F789-44F6-A56E-62BE218D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8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one-sided RTT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922005D-3284-4534-BE15-A1D57547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9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similar numbers when using:</a:t>
            </a:r>
          </a:p>
          <a:p>
            <a:pPr lvl="1"/>
            <a:r>
              <a:rPr lang="en-US" dirty="0"/>
              <a:t>scatter-gather </a:t>
            </a:r>
          </a:p>
          <a:p>
            <a:pPr lvl="1"/>
            <a:r>
              <a:rPr lang="en-US" dirty="0"/>
              <a:t>multiple threads per queue pair</a:t>
            </a:r>
          </a:p>
          <a:p>
            <a:pPr lvl="1"/>
            <a:r>
              <a:rPr lang="en-US" dirty="0"/>
              <a:t>large number of registered buffers</a:t>
            </a:r>
          </a:p>
          <a:p>
            <a:pPr lvl="1"/>
            <a:r>
              <a:rPr lang="en-US" dirty="0"/>
              <a:t>memory registration in the data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Read </a:t>
            </a:r>
            <a:r>
              <a:rPr lang="en-US" dirty="0" err="1"/>
              <a:t>Xput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2A4789C-EE6D-4072-BB48-15782348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29" y="1982380"/>
            <a:ext cx="5830141" cy="38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71097</TotalTime>
  <Words>56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Update</vt:lpstr>
      <vt:lpstr>RDMA Xput: Setup</vt:lpstr>
      <vt:lpstr>RDMA Write Xput</vt:lpstr>
      <vt:lpstr>RDMA Write Xput</vt:lpstr>
      <vt:lpstr>RDMA Read Xput</vt:lpstr>
      <vt:lpstr>RDMA one-sided RTT</vt:lpstr>
      <vt:lpstr>Coming week</vt:lpstr>
      <vt:lpstr>Misc</vt:lpstr>
      <vt:lpstr>RDMA Read Xput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141</cp:revision>
  <dcterms:created xsi:type="dcterms:W3CDTF">2020-09-13T22:44:50Z</dcterms:created>
  <dcterms:modified xsi:type="dcterms:W3CDTF">2020-12-16T22:06:17Z</dcterms:modified>
</cp:coreProperties>
</file>