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6" r:id="rId3"/>
    <p:sldId id="351" r:id="rId4"/>
    <p:sldId id="350" r:id="rId5"/>
    <p:sldId id="352" r:id="rId6"/>
    <p:sldId id="353" r:id="rId7"/>
    <p:sldId id="355" r:id="rId8"/>
    <p:sldId id="356" r:id="rId9"/>
    <p:sldId id="357" r:id="rId10"/>
    <p:sldId id="358" r:id="rId11"/>
    <p:sldId id="363" r:id="rId12"/>
    <p:sldId id="364" r:id="rId13"/>
    <p:sldId id="362" r:id="rId14"/>
    <p:sldId id="361" r:id="rId15"/>
    <p:sldId id="365" r:id="rId16"/>
    <p:sldId id="354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Memory registration-related numbers (TLB size)  😒</a:t>
            </a:r>
          </a:p>
          <a:p>
            <a:r>
              <a:rPr lang="en-US" dirty="0"/>
              <a:t>Experiments with scatter-gather ops  🙂</a:t>
            </a:r>
          </a:p>
          <a:p>
            <a:r>
              <a:rPr lang="en-US" dirty="0"/>
              <a:t>Debugging </a:t>
            </a:r>
            <a:r>
              <a:rPr lang="en-US" dirty="0" err="1"/>
              <a:t>pktgen</a:t>
            </a:r>
            <a:r>
              <a:rPr lang="en-US" dirty="0"/>
              <a:t>   😐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DB13692C-BE54-4976-AB01-E1AA6605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A749F-7FA3-4C9F-A0E5-F7D51B95FEDA}"/>
              </a:ext>
            </a:extLst>
          </p:cNvPr>
          <p:cNvSpPr txBox="1"/>
          <p:nvPr/>
        </p:nvSpPr>
        <p:spPr>
          <a:xfrm>
            <a:off x="5534025" y="6169587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Hits line-rate</a:t>
            </a:r>
          </a:p>
        </p:txBody>
      </p:sp>
    </p:spTree>
    <p:extLst>
      <p:ext uri="{BB962C8B-B14F-4D97-AF65-F5344CB8AC3E}">
        <p14:creationId xmlns:p14="http://schemas.microsoft.com/office/powerpoint/2010/main" val="215342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(concurrency: 4)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A081EC2-03C6-4F2E-9859-444ABB6F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7BCEF-39AA-4145-A001-43E3A7D9C89A}"/>
              </a:ext>
            </a:extLst>
          </p:cNvPr>
          <p:cNvSpPr txBox="1"/>
          <p:nvPr/>
        </p:nvSpPr>
        <p:spPr>
          <a:xfrm>
            <a:off x="3467100" y="6123543"/>
            <a:ext cx="599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bottleneck is RTT. Then why is NIC gather still worse?</a:t>
            </a:r>
          </a:p>
        </p:txBody>
      </p:sp>
    </p:spTree>
    <p:extLst>
      <p:ext uri="{BB962C8B-B14F-4D97-AF65-F5344CB8AC3E}">
        <p14:creationId xmlns:p14="http://schemas.microsoft.com/office/powerpoint/2010/main" val="331563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DE81BAD-FE3D-4544-9950-5BE2B44D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3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AA87F97-2A71-4EB7-8C65-00D70132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7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83BF995-3A2E-4958-9202-E2FB65E2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D8EC1D8-BF90-4C80-ABF7-BF6A160C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F3B0-6126-4D37-B898-B360EDA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E338-F1D1-4DEC-B63F-C5AF5B99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CPU-gather generally wins</a:t>
            </a:r>
          </a:p>
          <a:p>
            <a:r>
              <a:rPr lang="en-US" dirty="0"/>
              <a:t>NIC-gather is optimal only for bigger payloads with less dispersion</a:t>
            </a:r>
          </a:p>
          <a:p>
            <a:pPr lvl="1"/>
            <a:r>
              <a:rPr lang="en-US" dirty="0"/>
              <a:t>Gains vary with concurrency as well?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(should) I nicely model this behavior?</a:t>
            </a:r>
          </a:p>
        </p:txBody>
      </p:sp>
    </p:spTree>
    <p:extLst>
      <p:ext uri="{BB962C8B-B14F-4D97-AF65-F5344CB8AC3E}">
        <p14:creationId xmlns:p14="http://schemas.microsoft.com/office/powerpoint/2010/main" val="59021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56F-04C8-4624-BCEB-0734FC9E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1723-C030-4F78-A7E4-016916FE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line on the plots: No gather, but send scattered pieces one-by-one</a:t>
            </a:r>
          </a:p>
          <a:p>
            <a:r>
              <a:rPr lang="en-US" dirty="0"/>
              <a:t>How do these results affect the original story?</a:t>
            </a:r>
          </a:p>
          <a:p>
            <a:r>
              <a:rPr lang="en-US" dirty="0"/>
              <a:t>Contact </a:t>
            </a:r>
            <a:r>
              <a:rPr lang="en-US" dirty="0" err="1"/>
              <a:t>Yizhou</a:t>
            </a:r>
            <a:r>
              <a:rPr lang="en-US" dirty="0"/>
              <a:t> for MR details in Storm paper…</a:t>
            </a:r>
          </a:p>
          <a:p>
            <a:r>
              <a:rPr lang="en-US" dirty="0"/>
              <a:t>Understanding ODP – on demand paging in CX-5s</a:t>
            </a:r>
          </a:p>
          <a:p>
            <a:r>
              <a:rPr lang="en-US" dirty="0"/>
              <a:t>Debugging </a:t>
            </a:r>
            <a:r>
              <a:rPr lang="en-US" dirty="0" err="1"/>
              <a:t>pktgen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numbers (last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registered buffers ~ 16k for any size</a:t>
            </a:r>
          </a:p>
          <a:p>
            <a:pPr lvl="1"/>
            <a:r>
              <a:rPr lang="en-US" dirty="0"/>
              <a:t>With 4kB buffers, it’s just 64 MB!</a:t>
            </a:r>
          </a:p>
          <a:p>
            <a:pPr lvl="1"/>
            <a:endParaRPr lang="en-US" dirty="0"/>
          </a:p>
          <a:p>
            <a:r>
              <a:rPr lang="en-US" dirty="0"/>
              <a:t>Find the TLB cache size</a:t>
            </a:r>
          </a:p>
          <a:p>
            <a:pPr lvl="1"/>
            <a:r>
              <a:rPr lang="en-US" dirty="0"/>
              <a:t>Increase the number of buffers </a:t>
            </a:r>
            <a:r>
              <a:rPr lang="en-US" dirty="0" err="1"/>
              <a:t>accesed</a:t>
            </a:r>
            <a:r>
              <a:rPr lang="en-US" dirty="0"/>
              <a:t> as I measure </a:t>
            </a:r>
            <a:r>
              <a:rPr lang="en-US" dirty="0" err="1"/>
              <a:t>xput</a:t>
            </a:r>
            <a:endParaRPr lang="en-US" dirty="0"/>
          </a:p>
          <a:p>
            <a:pPr lvl="1"/>
            <a:r>
              <a:rPr lang="en-US" dirty="0" err="1"/>
              <a:t>Xput</a:t>
            </a:r>
            <a:r>
              <a:rPr lang="en-US" dirty="0"/>
              <a:t> does not change with number of buffers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numbers (last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registered buffers ~ 16k for any size</a:t>
            </a:r>
          </a:p>
          <a:p>
            <a:pPr lvl="1"/>
            <a:r>
              <a:rPr lang="en-US" dirty="0"/>
              <a:t>With 4kB buffers, it’s just 64 MB!</a:t>
            </a:r>
          </a:p>
          <a:p>
            <a:pPr lvl="1"/>
            <a:endParaRPr lang="en-US" dirty="0"/>
          </a:p>
          <a:p>
            <a:r>
              <a:rPr lang="en-US" dirty="0"/>
              <a:t>Find the TLB cache size</a:t>
            </a:r>
          </a:p>
          <a:p>
            <a:pPr lvl="1"/>
            <a:r>
              <a:rPr lang="en-US" dirty="0"/>
              <a:t>Increase the number of buffers </a:t>
            </a:r>
            <a:r>
              <a:rPr lang="en-US" dirty="0" err="1"/>
              <a:t>accesed</a:t>
            </a:r>
            <a:r>
              <a:rPr lang="en-US" dirty="0"/>
              <a:t> as I measure </a:t>
            </a:r>
            <a:r>
              <a:rPr lang="en-US" dirty="0" err="1"/>
              <a:t>xput</a:t>
            </a:r>
            <a:endParaRPr lang="en-US" dirty="0"/>
          </a:p>
          <a:p>
            <a:pPr lvl="1"/>
            <a:r>
              <a:rPr lang="en-US" dirty="0" err="1"/>
              <a:t>Xput</a:t>
            </a:r>
            <a:r>
              <a:rPr lang="en-US" dirty="0"/>
              <a:t> does not change with number of buffers</a:t>
            </a:r>
          </a:p>
          <a:p>
            <a:pPr lvl="1"/>
            <a:r>
              <a:rPr lang="en-US" i="1" dirty="0"/>
              <a:t>Randomized access to buffers did not help</a:t>
            </a:r>
          </a:p>
          <a:p>
            <a:pPr lvl="1"/>
            <a:r>
              <a:rPr lang="en-US" i="1" dirty="0"/>
              <a:t>Could not find a hardware manual either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60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StoRM</a:t>
            </a:r>
            <a:r>
              <a:rPr lang="en-US" u="sng" dirty="0"/>
              <a:t> paper</a:t>
            </a:r>
          </a:p>
          <a:p>
            <a:r>
              <a:rPr lang="en-US" dirty="0"/>
              <a:t>Claim: diff between solid lines = TLB faults</a:t>
            </a:r>
          </a:p>
          <a:p>
            <a:r>
              <a:rPr lang="en-US" dirty="0"/>
              <a:t>Setup</a:t>
            </a:r>
          </a:p>
          <a:p>
            <a:pPr lvl="1"/>
            <a:r>
              <a:rPr lang="en-US" dirty="0"/>
              <a:t>20GB registered memory, random 64B access. </a:t>
            </a:r>
          </a:p>
          <a:p>
            <a:pPr lvl="1"/>
            <a:r>
              <a:rPr lang="en-US" dirty="0"/>
              <a:t>Uses CX-5s</a:t>
            </a:r>
          </a:p>
          <a:p>
            <a:r>
              <a:rPr lang="en-US" dirty="0"/>
              <a:t>Not too clear on other details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9324E60-A632-4B7A-AA85-ABFDCFC9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5" y="1099429"/>
            <a:ext cx="5906324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7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from multiple pieces before </a:t>
            </a:r>
            <a:r>
              <a:rPr lang="en-US" dirty="0" err="1"/>
              <a:t>xmit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NIC-gather: RDMA SG op. NIC puts the message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b="1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Concurrent requests in flight </a:t>
            </a:r>
          </a:p>
          <a:p>
            <a:pPr marL="914400" lvl="1" indent="-457200">
              <a:buAutoNum type="arabicPeriod"/>
            </a:pPr>
            <a:r>
              <a:rPr lang="en-US" b="1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34562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84BE0EA5-D55A-4CF4-9C69-6242E732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A2DF8D-9666-4CB2-8605-EF83D06034B8}"/>
              </a:ext>
            </a:extLst>
          </p:cNvPr>
          <p:cNvSpPr txBox="1"/>
          <p:nvPr/>
        </p:nvSpPr>
        <p:spPr>
          <a:xfrm>
            <a:off x="1095912" y="6123543"/>
            <a:ext cx="100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gather drops dramatically: indicates that </a:t>
            </a:r>
            <a:r>
              <a:rPr lang="en-US" dirty="0" err="1"/>
              <a:t>xput</a:t>
            </a:r>
            <a:r>
              <a:rPr lang="en-US" dirty="0"/>
              <a:t> is originally limited by PCIe (or NIC side), not Host CPU 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EEEA0AE-4030-48B6-A02C-DD9DA6D2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9F79A-9D7D-486C-ABF6-0C0EC982C863}"/>
              </a:ext>
            </a:extLst>
          </p:cNvPr>
          <p:cNvSpPr txBox="1"/>
          <p:nvPr/>
        </p:nvSpPr>
        <p:spPr>
          <a:xfrm>
            <a:off x="2946103" y="6169587"/>
            <a:ext cx="651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diff from 64B: For CPU, it may be the cache-line. For NIC-gather?</a:t>
            </a:r>
          </a:p>
        </p:txBody>
      </p:sp>
    </p:spTree>
    <p:extLst>
      <p:ext uri="{BB962C8B-B14F-4D97-AF65-F5344CB8AC3E}">
        <p14:creationId xmlns:p14="http://schemas.microsoft.com/office/powerpoint/2010/main" val="78016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C9137E0-8EBB-4C8B-8035-3393C15A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43FD38A-DD24-49D2-9610-B88DE932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93494</TotalTime>
  <Words>362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Overview</vt:lpstr>
      <vt:lpstr>MR numbers (last update)</vt:lpstr>
      <vt:lpstr>MR numbers (last update)</vt:lpstr>
      <vt:lpstr>MR numbers</vt:lpstr>
      <vt:lpstr>Scatter-gather ops</vt:lpstr>
      <vt:lpstr>Scatter-gather ops</vt:lpstr>
      <vt:lpstr>Scatter-gather ops</vt:lpstr>
      <vt:lpstr>Scatter-gather ops</vt:lpstr>
      <vt:lpstr>Scatter-gather ops</vt:lpstr>
      <vt:lpstr>Scatter-gather ops</vt:lpstr>
      <vt:lpstr>Scatter-gather ops (concurrency: 4)</vt:lpstr>
      <vt:lpstr>Scatter-gather ops</vt:lpstr>
      <vt:lpstr>Scatter-gather ops</vt:lpstr>
      <vt:lpstr>Scatter-gather ops</vt:lpstr>
      <vt:lpstr>Scatter-gather ops</vt:lpstr>
      <vt:lpstr>Immediate takeaways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160</cp:revision>
  <dcterms:created xsi:type="dcterms:W3CDTF">2020-09-13T22:44:50Z</dcterms:created>
  <dcterms:modified xsi:type="dcterms:W3CDTF">2021-01-05T22:29:34Z</dcterms:modified>
</cp:coreProperties>
</file>