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89" r:id="rId3"/>
    <p:sldId id="390" r:id="rId4"/>
    <p:sldId id="391" r:id="rId5"/>
    <p:sldId id="3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9103" cy="4351338"/>
          </a:xfrm>
        </p:spPr>
        <p:txBody>
          <a:bodyPr/>
          <a:lstStyle/>
          <a:p>
            <a:r>
              <a:rPr lang="en-US" dirty="0"/>
              <a:t>PCIe learnings: Two possible sources of </a:t>
            </a:r>
            <a:r>
              <a:rPr lang="en-US" dirty="0" err="1"/>
              <a:t>pps</a:t>
            </a:r>
            <a:r>
              <a:rPr lang="en-US" dirty="0"/>
              <a:t> limit</a:t>
            </a:r>
          </a:p>
          <a:p>
            <a:pPr lvl="1"/>
            <a:r>
              <a:rPr lang="en-US" dirty="0"/>
              <a:t>Tag bit in </a:t>
            </a:r>
            <a:r>
              <a:rPr lang="en-US" dirty="0" err="1"/>
              <a:t>MRd</a:t>
            </a:r>
            <a:r>
              <a:rPr lang="en-US" dirty="0"/>
              <a:t> requests</a:t>
            </a:r>
          </a:p>
          <a:p>
            <a:pPr lvl="1"/>
            <a:r>
              <a:rPr lang="en-US" dirty="0"/>
              <a:t>Flow control credit limit – invisible to software</a:t>
            </a:r>
          </a:p>
          <a:p>
            <a:pPr lvl="1"/>
            <a:r>
              <a:rPr lang="en-US" dirty="0"/>
              <a:t>Cannot explain the 128 but the point that there is such a limit is good enough?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</a:t>
            </a:r>
            <a:r>
              <a:rPr lang="en-US" dirty="0" err="1"/>
              <a:t>Xput</a:t>
            </a:r>
            <a:r>
              <a:rPr lang="en-US" dirty="0"/>
              <a:t> is a hard limit!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61B5-E2B0-4238-8ADF-64DC02B75E45}"/>
              </a:ext>
            </a:extLst>
          </p:cNvPr>
          <p:cNvSpPr txBox="1"/>
          <p:nvPr/>
        </p:nvSpPr>
        <p:spPr>
          <a:xfrm>
            <a:off x="838200" y="2063931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D62A91-72F6-49E5-A483-57B57BC1E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t="9488" r="2260" b="2220"/>
          <a:stretch/>
        </p:blipFill>
        <p:spPr>
          <a:xfrm>
            <a:off x="2869445" y="2063931"/>
            <a:ext cx="6453109" cy="42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</a:t>
            </a:r>
            <a:r>
              <a:rPr lang="en-US" dirty="0" err="1"/>
              <a:t>Xput</a:t>
            </a:r>
            <a:r>
              <a:rPr lang="en-US" dirty="0"/>
              <a:t> for smaller sizes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61B5-E2B0-4238-8ADF-64DC02B75E45}"/>
              </a:ext>
            </a:extLst>
          </p:cNvPr>
          <p:cNvSpPr txBox="1"/>
          <p:nvPr/>
        </p:nvSpPr>
        <p:spPr>
          <a:xfrm>
            <a:off x="838200" y="2063931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59DFA84-E3E0-4A08-AFCC-6A195265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5" y="2063931"/>
            <a:ext cx="5486411" cy="365760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699025E-8C94-4965-AFBA-2AA9C1D9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11" y="206393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0836-6F74-4851-9DD9-CB8A388E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RTTs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3B7005-D9EC-4005-996A-608A7A30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69" y="1905790"/>
            <a:ext cx="5486411" cy="3657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D5109-A12D-43AC-88F6-8B0C2F9FB6C5}"/>
              </a:ext>
            </a:extLst>
          </p:cNvPr>
          <p:cNvSpPr txBox="1"/>
          <p:nvPr/>
        </p:nvSpPr>
        <p:spPr>
          <a:xfrm>
            <a:off x="9258300" y="3059668"/>
            <a:ext cx="204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SG parallelism…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0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E515-CB70-4D3D-85C3-E34A84CA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NIC-based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5903-A084-41B1-BD05-3D51724E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emulate it with the RDMA NIC?</a:t>
            </a:r>
          </a:p>
        </p:txBody>
      </p:sp>
    </p:spTree>
    <p:extLst>
      <p:ext uri="{BB962C8B-B14F-4D97-AF65-F5344CB8AC3E}">
        <p14:creationId xmlns:p14="http://schemas.microsoft.com/office/powerpoint/2010/main" val="35985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116623</TotalTime>
  <Words>68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</vt:lpstr>
      <vt:lpstr>SG Xput is a hard limit!</vt:lpstr>
      <vt:lpstr>SG Xput for smaller sizes</vt:lpstr>
      <vt:lpstr>SG RTTs</vt:lpstr>
      <vt:lpstr>NIC-based 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212</cp:revision>
  <dcterms:created xsi:type="dcterms:W3CDTF">2020-09-13T22:44:50Z</dcterms:created>
  <dcterms:modified xsi:type="dcterms:W3CDTF">2021-02-09T06:46:43Z</dcterms:modified>
</cp:coreProperties>
</file>