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9" r:id="rId4"/>
    <p:sldId id="263" r:id="rId5"/>
    <p:sldId id="266" r:id="rId6"/>
    <p:sldId id="267" r:id="rId7"/>
    <p:sldId id="268" r:id="rId8"/>
    <p:sldId id="264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3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39401" cy="4351338"/>
          </a:xfrm>
        </p:spPr>
        <p:txBody>
          <a:bodyPr/>
          <a:lstStyle/>
          <a:p>
            <a:r>
              <a:rPr lang="en-US" dirty="0"/>
              <a:t>CNS </a:t>
            </a:r>
          </a:p>
          <a:p>
            <a:r>
              <a:rPr lang="en-US" dirty="0"/>
              <a:t>My security project: Aiming to submit to </a:t>
            </a:r>
            <a:r>
              <a:rPr lang="en-US" i="1" dirty="0"/>
              <a:t>the web conference.</a:t>
            </a:r>
            <a:r>
              <a:rPr lang="en-US" dirty="0"/>
              <a:t>	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4BCDFF-2B50-4A5A-8DA5-C1D4FB310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2" y="2938855"/>
            <a:ext cx="5686433" cy="35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7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JVM side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from Skyway authors</a:t>
            </a:r>
          </a:p>
          <a:p>
            <a:r>
              <a:rPr lang="en-US" dirty="0"/>
              <a:t>Some reading into JVM (Java) architecture </a:t>
            </a:r>
          </a:p>
          <a:p>
            <a:pPr lvl="1"/>
            <a:r>
              <a:rPr lang="en-US" dirty="0"/>
              <a:t>and source code</a:t>
            </a:r>
          </a:p>
          <a:p>
            <a:pPr lvl="1"/>
            <a:r>
              <a:rPr lang="en-US" dirty="0"/>
              <a:t>how objects are stored on heap</a:t>
            </a:r>
          </a:p>
          <a:p>
            <a:pPr lvl="1"/>
            <a:r>
              <a:rPr lang="en-US" dirty="0"/>
              <a:t>Platform-dependent JVM implementation </a:t>
            </a:r>
          </a:p>
          <a:p>
            <a:r>
              <a:rPr lang="en-US" dirty="0"/>
              <a:t>How heap memory layout looks in physical memory?</a:t>
            </a:r>
          </a:p>
          <a:p>
            <a:pPr lvl="1"/>
            <a:r>
              <a:rPr lang="en-US" dirty="0"/>
              <a:t>Allocation method can be tweaked for compactness…</a:t>
            </a:r>
          </a:p>
          <a:p>
            <a:pPr lvl="1"/>
            <a:r>
              <a:rPr lang="en-US" dirty="0"/>
              <a:t>For now: More-or-less closely in VA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9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12BA-C1C1-401F-A85A-B767ED03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Skyway Question: Still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9DEE-4CB0-4C2A-8E4B-87FBD518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A96CFB-3222-40D4-A6FE-1C6A8B348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87" y="1362076"/>
            <a:ext cx="6446131" cy="513079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0E7593-50A1-49CA-B140-B67CE3BCF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49" y="2967940"/>
            <a:ext cx="2333951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DMA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39401" cy="4351338"/>
          </a:xfrm>
        </p:spPr>
        <p:txBody>
          <a:bodyPr/>
          <a:lstStyle/>
          <a:p>
            <a:r>
              <a:rPr lang="en-US" dirty="0"/>
              <a:t>Characterizing DMA map/unmap performance more thoroughly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83BED0-F997-4F2D-A5F3-FDF6D9A2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2" y="2651500"/>
            <a:ext cx="5677355" cy="3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7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DMA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39401" cy="4351338"/>
          </a:xfrm>
        </p:spPr>
        <p:txBody>
          <a:bodyPr/>
          <a:lstStyle/>
          <a:p>
            <a:r>
              <a:rPr lang="en-US" dirty="0"/>
              <a:t>Characterizing DMA map/unmap performance more thoroughly</a:t>
            </a:r>
          </a:p>
          <a:p>
            <a:r>
              <a:rPr lang="en-US" dirty="0"/>
              <a:t>Estimating page walk latency – because IOTLB has limited entries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66E238E-E9A0-42F6-B551-A9052520A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16" y="3143001"/>
            <a:ext cx="6392167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0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DMA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39401" cy="4351338"/>
          </a:xfrm>
        </p:spPr>
        <p:txBody>
          <a:bodyPr/>
          <a:lstStyle/>
          <a:p>
            <a:r>
              <a:rPr lang="en-US" dirty="0"/>
              <a:t>Characterizing DMA map/unmap performance more thoroughly</a:t>
            </a:r>
          </a:p>
          <a:p>
            <a:r>
              <a:rPr lang="en-US" dirty="0"/>
              <a:t>Estimating page walk latency – because IOTLB has limited entries </a:t>
            </a:r>
          </a:p>
          <a:p>
            <a:r>
              <a:rPr lang="en-US" dirty="0"/>
              <a:t>PCIe throughput – max TPS, max DMAs in flight, etc.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78EB072-6678-47DD-80AE-D18C9EAC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75" y="3352800"/>
            <a:ext cx="644932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8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DMA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39401" cy="4351338"/>
          </a:xfrm>
        </p:spPr>
        <p:txBody>
          <a:bodyPr/>
          <a:lstStyle/>
          <a:p>
            <a:r>
              <a:rPr lang="en-US" dirty="0"/>
              <a:t>Characterizing DMA map/unmap performance more thoroughly</a:t>
            </a:r>
          </a:p>
          <a:p>
            <a:r>
              <a:rPr lang="en-US" dirty="0"/>
              <a:t>Estimating page walk latency – because IOTLB has limited entries </a:t>
            </a:r>
          </a:p>
          <a:p>
            <a:r>
              <a:rPr lang="en-US" dirty="0"/>
              <a:t>PCIe throughput – max TPS, max DMAs in flight,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comprehensive picture, or a model, of DMA thru PCIe </a:t>
            </a:r>
          </a:p>
          <a:p>
            <a:r>
              <a:rPr lang="en-US" dirty="0"/>
              <a:t>Gather from literature</a:t>
            </a:r>
          </a:p>
          <a:p>
            <a:r>
              <a:rPr lang="en-US" dirty="0"/>
              <a:t>Start some experiments – with our </a:t>
            </a:r>
            <a:r>
              <a:rPr lang="en-US" dirty="0" err="1"/>
              <a:t>SmartNIC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971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relevant 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941527" cy="4351338"/>
          </a:xfrm>
        </p:spPr>
        <p:txBody>
          <a:bodyPr/>
          <a:lstStyle/>
          <a:p>
            <a:r>
              <a:rPr lang="en-US" dirty="0"/>
              <a:t>On shared address space for CPU and accelerators</a:t>
            </a:r>
          </a:p>
          <a:p>
            <a:pPr lvl="1"/>
            <a:r>
              <a:rPr lang="en-US" dirty="0"/>
              <a:t>As a potential RE topic</a:t>
            </a:r>
          </a:p>
          <a:p>
            <a:pPr lvl="1"/>
            <a:r>
              <a:rPr lang="en-US" dirty="0"/>
              <a:t>More focused on TLB/MMU designs</a:t>
            </a:r>
          </a:p>
          <a:p>
            <a:pPr lvl="1"/>
            <a:r>
              <a:rPr lang="en-US" dirty="0"/>
              <a:t>Mix of HW/SW designs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6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39401" cy="4351338"/>
          </a:xfrm>
        </p:spPr>
        <p:txBody>
          <a:bodyPr/>
          <a:lstStyle/>
          <a:p>
            <a:r>
              <a:rPr lang="en-US" dirty="0"/>
              <a:t>CNS </a:t>
            </a:r>
          </a:p>
        </p:txBody>
      </p:sp>
    </p:spTree>
    <p:extLst>
      <p:ext uri="{BB962C8B-B14F-4D97-AF65-F5344CB8AC3E}">
        <p14:creationId xmlns:p14="http://schemas.microsoft.com/office/powerpoint/2010/main" val="407463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228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Update</vt:lpstr>
      <vt:lpstr>On JVM side </vt:lpstr>
      <vt:lpstr>Skyway Question: Still open</vt:lpstr>
      <vt:lpstr>On DMA side</vt:lpstr>
      <vt:lpstr>On DMA side</vt:lpstr>
      <vt:lpstr>On DMA side</vt:lpstr>
      <vt:lpstr>On DMA side</vt:lpstr>
      <vt:lpstr>Other relevant reading </vt:lpstr>
      <vt:lpstr>Other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22</cp:revision>
  <dcterms:created xsi:type="dcterms:W3CDTF">2020-09-13T22:44:50Z</dcterms:created>
  <dcterms:modified xsi:type="dcterms:W3CDTF">2020-09-21T21:01:18Z</dcterms:modified>
</cp:coreProperties>
</file>