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2510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Understanding memory layout of spark shuffle data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 </a:t>
            </a:r>
            <a:r>
              <a:rPr lang="en-US" dirty="0"/>
              <a:t>Setting up spark 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 </a:t>
            </a:r>
            <a:r>
              <a:rPr lang="en-US" dirty="0" err="1"/>
              <a:t>TeraSort</a:t>
            </a:r>
            <a:r>
              <a:rPr lang="en-US" dirty="0"/>
              <a:t> workload with 10 Gb</a:t>
            </a:r>
          </a:p>
          <a:p>
            <a:r>
              <a:rPr lang="en-US" dirty="0"/>
              <a:t>Instrumenting memory layout right before shuffle…</a:t>
            </a:r>
          </a:p>
        </p:txBody>
      </p:sp>
    </p:spTree>
    <p:extLst>
      <p:ext uri="{BB962C8B-B14F-4D97-AF65-F5344CB8AC3E}">
        <p14:creationId xmlns:p14="http://schemas.microsoft.com/office/powerpoint/2010/main" val="408365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6C61D-3BBC-400A-9BD2-213F367E0DC1}"/>
              </a:ext>
            </a:extLst>
          </p:cNvPr>
          <p:cNvSpPr/>
          <p:nvPr/>
        </p:nvSpPr>
        <p:spPr>
          <a:xfrm>
            <a:off x="1797191" y="2519577"/>
            <a:ext cx="3204755" cy="294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Spark-29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2A50E1-335B-429A-B0A8-728A6908A0FD}"/>
              </a:ext>
            </a:extLst>
          </p:cNvPr>
          <p:cNvSpPr/>
          <p:nvPr/>
        </p:nvSpPr>
        <p:spPr>
          <a:xfrm>
            <a:off x="2050061" y="4803042"/>
            <a:ext cx="2589671" cy="43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HDFS + YARN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4FE5-EA8F-4E26-B109-43CEE3717BDC}"/>
              </a:ext>
            </a:extLst>
          </p:cNvPr>
          <p:cNvSpPr/>
          <p:nvPr/>
        </p:nvSpPr>
        <p:spPr>
          <a:xfrm>
            <a:off x="2050062" y="3234995"/>
            <a:ext cx="2589671" cy="1494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 Executor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2EF73-CA5C-4952-A662-4D6A6AAF1EDE}"/>
              </a:ext>
            </a:extLst>
          </p:cNvPr>
          <p:cNvSpPr/>
          <p:nvPr/>
        </p:nvSpPr>
        <p:spPr>
          <a:xfrm>
            <a:off x="2545483" y="3326764"/>
            <a:ext cx="1599797" cy="818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TeraSort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4AEF80-95E1-41FC-AAF5-F1C1858BE699}"/>
              </a:ext>
            </a:extLst>
          </p:cNvPr>
          <p:cNvSpPr/>
          <p:nvPr/>
        </p:nvSpPr>
        <p:spPr>
          <a:xfrm>
            <a:off x="6311457" y="2519577"/>
            <a:ext cx="3204755" cy="294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Spark-30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0DC9D-18D8-4815-9278-E3112636ED1B}"/>
              </a:ext>
            </a:extLst>
          </p:cNvPr>
          <p:cNvSpPr/>
          <p:nvPr/>
        </p:nvSpPr>
        <p:spPr>
          <a:xfrm>
            <a:off x="6564327" y="4803042"/>
            <a:ext cx="2589671" cy="43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HDFS + YARN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960301-B8AF-437C-AAE6-244E6C596D39}"/>
              </a:ext>
            </a:extLst>
          </p:cNvPr>
          <p:cNvSpPr/>
          <p:nvPr/>
        </p:nvSpPr>
        <p:spPr>
          <a:xfrm>
            <a:off x="6564328" y="3234995"/>
            <a:ext cx="2589671" cy="1494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 Executor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E16A81-B52C-48CC-9387-8582B521F3DE}"/>
              </a:ext>
            </a:extLst>
          </p:cNvPr>
          <p:cNvSpPr/>
          <p:nvPr/>
        </p:nvSpPr>
        <p:spPr>
          <a:xfrm>
            <a:off x="7059749" y="3326764"/>
            <a:ext cx="1599797" cy="818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TeraSort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8815792-5163-448E-B47C-2C6A69D22EFC}"/>
              </a:ext>
            </a:extLst>
          </p:cNvPr>
          <p:cNvSpPr/>
          <p:nvPr/>
        </p:nvSpPr>
        <p:spPr>
          <a:xfrm rot="5400000">
            <a:off x="5448351" y="4535225"/>
            <a:ext cx="437003" cy="1429793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2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D9F7-5036-498F-9F1B-F5C5F28D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shuffle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916F72-2538-4A57-B519-B9B8C55E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b="10992"/>
          <a:stretch/>
        </p:blipFill>
        <p:spPr>
          <a:xfrm>
            <a:off x="5248814" y="626940"/>
            <a:ext cx="5438236" cy="5799260"/>
          </a:xfrm>
        </p:spPr>
      </p:pic>
    </p:spTree>
    <p:extLst>
      <p:ext uri="{BB962C8B-B14F-4D97-AF65-F5344CB8AC3E}">
        <p14:creationId xmlns:p14="http://schemas.microsoft.com/office/powerpoint/2010/main" val="295415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D9F7-5036-498F-9F1B-F5C5F28D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got some data.. 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4B4A6715-03E7-496F-8A08-8E8ADFC63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/>
          <a:stretch/>
        </p:blipFill>
        <p:spPr>
          <a:xfrm>
            <a:off x="6724704" y="1808162"/>
            <a:ext cx="3428891" cy="4003676"/>
          </a:xfrm>
        </p:spPr>
      </p:pic>
    </p:spTree>
    <p:extLst>
      <p:ext uri="{BB962C8B-B14F-4D97-AF65-F5344CB8AC3E}">
        <p14:creationId xmlns:p14="http://schemas.microsoft.com/office/powerpoint/2010/main" val="224629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21981</TotalTime>
  <Words>50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Update</vt:lpstr>
      <vt:lpstr>Testbed</vt:lpstr>
      <vt:lpstr>Spark shuffle</vt:lpstr>
      <vt:lpstr>Just got some data..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61</cp:revision>
  <dcterms:created xsi:type="dcterms:W3CDTF">2020-09-13T22:44:50Z</dcterms:created>
  <dcterms:modified xsi:type="dcterms:W3CDTF">2020-10-28T21:05:55Z</dcterms:modified>
</cp:coreProperties>
</file>