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9" r:id="rId3"/>
    <p:sldId id="279" r:id="rId4"/>
    <p:sldId id="291" r:id="rId5"/>
    <p:sldId id="293" r:id="rId6"/>
    <p:sldId id="294" r:id="rId7"/>
    <p:sldId id="295" r:id="rId8"/>
    <p:sldId id="296" r:id="rId9"/>
    <p:sldId id="281" r:id="rId10"/>
    <p:sldId id="286" r:id="rId11"/>
    <p:sldId id="282" r:id="rId12"/>
    <p:sldId id="298" r:id="rId13"/>
    <p:sldId id="300" r:id="rId14"/>
    <p:sldId id="287" r:id="rId15"/>
    <p:sldId id="301" r:id="rId16"/>
    <p:sldId id="316" r:id="rId17"/>
    <p:sldId id="303" r:id="rId18"/>
    <p:sldId id="302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313" r:id="rId27"/>
    <p:sldId id="314" r:id="rId28"/>
    <p:sldId id="312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84A8-5022-428A-B956-0DFBD50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CEF8-A047-476A-AE36-1BC85911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Understanding Spark’s memory allocation.</a:t>
            </a:r>
          </a:p>
          <a:p>
            <a:r>
              <a:rPr lang="en-US" sz="2400" dirty="0"/>
              <a:t>Bugfix; updated results.</a:t>
            </a:r>
          </a:p>
        </p:txBody>
      </p:sp>
    </p:spTree>
    <p:extLst>
      <p:ext uri="{BB962C8B-B14F-4D97-AF65-F5344CB8AC3E}">
        <p14:creationId xmlns:p14="http://schemas.microsoft.com/office/powerpoint/2010/main" val="72189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4D195FAB-985E-4494-A15C-A00FAF7F0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715289"/>
            <a:ext cx="7315215" cy="457200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4D38B06-BCBB-436B-ABA4-C9AA61E3B7AF}"/>
              </a:ext>
            </a:extLst>
          </p:cNvPr>
          <p:cNvSpPr/>
          <p:nvPr/>
        </p:nvSpPr>
        <p:spPr>
          <a:xfrm>
            <a:off x="2828925" y="1690688"/>
            <a:ext cx="1534334" cy="709612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D62BE-9F87-4D87-BB49-7754200CCE36}"/>
              </a:ext>
            </a:extLst>
          </p:cNvPr>
          <p:cNvSpPr txBox="1"/>
          <p:nvPr/>
        </p:nvSpPr>
        <p:spPr>
          <a:xfrm>
            <a:off x="9563100" y="6287298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24341960736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4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spread: Tuple Key Offset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46FE4D7-38F9-43F7-BDA1-9E294CAF6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37" y="2012719"/>
            <a:ext cx="6157039" cy="38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5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spread: Tuple Value Offset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C2D997-56A0-4F2E-9629-1FC041AA8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61" y="2021428"/>
            <a:ext cx="6519314" cy="40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9863-F1E1-4BC5-9AD2-BB3E8F37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3929-1427-42B0-87E1-E7CA053B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sticks together</a:t>
            </a:r>
          </a:p>
          <a:p>
            <a:r>
              <a:rPr lang="en-US" dirty="0"/>
              <a:t>Might want to try other workloads </a:t>
            </a:r>
          </a:p>
          <a:p>
            <a:pPr lvl="1"/>
            <a:r>
              <a:rPr lang="en-US" dirty="0"/>
              <a:t>With more complex records</a:t>
            </a:r>
          </a:p>
        </p:txBody>
      </p:sp>
    </p:spTree>
    <p:extLst>
      <p:ext uri="{BB962C8B-B14F-4D97-AF65-F5344CB8AC3E}">
        <p14:creationId xmlns:p14="http://schemas.microsoft.com/office/powerpoint/2010/main" val="52576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" y="2160767"/>
            <a:ext cx="5170960" cy="3231850"/>
          </a:xfrm>
          <a:prstGeom prst="rect">
            <a:avLst/>
          </a:prstGeom>
        </p:spPr>
      </p:pic>
      <p:pic>
        <p:nvPicPr>
          <p:cNvPr id="6" name="Picture 5" descr="Polygon&#10;&#10;Description automatically generated">
            <a:extLst>
              <a:ext uri="{FF2B5EF4-FFF2-40B4-BE49-F238E27FC236}">
                <a16:creationId xmlns:a16="http://schemas.microsoft.com/office/drawing/2014/main" id="{4E8D2655-FB6F-44A1-AEBB-2426E885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4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" y="2160767"/>
            <a:ext cx="5170960" cy="3231850"/>
          </a:xfrm>
          <a:prstGeom prst="rect">
            <a:avLst/>
          </a:prstGeom>
        </p:spPr>
      </p:pic>
      <p:pic>
        <p:nvPicPr>
          <p:cNvPr id="6" name="Picture 5" descr="Polygon&#10;&#10;Description automatically generated">
            <a:extLst>
              <a:ext uri="{FF2B5EF4-FFF2-40B4-BE49-F238E27FC236}">
                <a16:creationId xmlns:a16="http://schemas.microsoft.com/office/drawing/2014/main" id="{4E8D2655-FB6F-44A1-AEBB-2426E885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FDEAFF-AEB6-4534-9972-321071335F5A}"/>
              </a:ext>
            </a:extLst>
          </p:cNvPr>
          <p:cNvSpPr txBox="1"/>
          <p:nvPr/>
        </p:nvSpPr>
        <p:spPr>
          <a:xfrm>
            <a:off x="2436585" y="604735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~ 26 KB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68E6D-96E5-4FA5-A817-66FE877E5511}"/>
              </a:ext>
            </a:extLst>
          </p:cNvPr>
          <p:cNvSpPr txBox="1"/>
          <p:nvPr/>
        </p:nvSpPr>
        <p:spPr>
          <a:xfrm>
            <a:off x="8266341" y="60473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 ~ 8 KB</a:t>
            </a:r>
          </a:p>
        </p:txBody>
      </p:sp>
    </p:spTree>
    <p:extLst>
      <p:ext uri="{BB962C8B-B14F-4D97-AF65-F5344CB8AC3E}">
        <p14:creationId xmlns:p14="http://schemas.microsoft.com/office/powerpoint/2010/main" val="301709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BAA20BD-59B3-44C2-A876-44F1040F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7"/>
            <a:ext cx="5170961" cy="323185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CA3864C-52CE-45C9-AFBF-7EE9483E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9B6E83-C482-4ED2-92DC-1BB435D1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90688"/>
            <a:ext cx="7315215" cy="4572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5F68E-492A-496A-A869-2E634FC6CA37}"/>
              </a:ext>
            </a:extLst>
          </p:cNvPr>
          <p:cNvSpPr/>
          <p:nvPr/>
        </p:nvSpPr>
        <p:spPr>
          <a:xfrm>
            <a:off x="5219700" y="3886200"/>
            <a:ext cx="257175" cy="962025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008BA9-B17E-4D38-AFCF-76EBACA6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1" y="1690687"/>
            <a:ext cx="7315215" cy="4572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468335-91E0-45D3-81A6-7F95DEA37674}"/>
              </a:ext>
            </a:extLst>
          </p:cNvPr>
          <p:cNvSpPr/>
          <p:nvPr/>
        </p:nvSpPr>
        <p:spPr>
          <a:xfrm>
            <a:off x="3581400" y="3790949"/>
            <a:ext cx="361950" cy="1476375"/>
          </a:xfrm>
          <a:prstGeom prst="rect">
            <a:avLst/>
          </a:prstGeom>
          <a:noFill/>
          <a:ln w="349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FBF-8CBF-41D3-8080-26737C3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6C61D-3BBC-400A-9BD2-213F367E0DC1}"/>
              </a:ext>
            </a:extLst>
          </p:cNvPr>
          <p:cNvSpPr/>
          <p:nvPr/>
        </p:nvSpPr>
        <p:spPr>
          <a:xfrm>
            <a:off x="1797191" y="2519577"/>
            <a:ext cx="3204755" cy="294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Spark-29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2A50E1-335B-429A-B0A8-728A6908A0FD}"/>
              </a:ext>
            </a:extLst>
          </p:cNvPr>
          <p:cNvSpPr/>
          <p:nvPr/>
        </p:nvSpPr>
        <p:spPr>
          <a:xfrm>
            <a:off x="2050061" y="4803042"/>
            <a:ext cx="2589671" cy="43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HDFS + YARN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C4FE5-EA8F-4E26-B109-43CEE3717BDC}"/>
              </a:ext>
            </a:extLst>
          </p:cNvPr>
          <p:cNvSpPr/>
          <p:nvPr/>
        </p:nvSpPr>
        <p:spPr>
          <a:xfrm>
            <a:off x="2050062" y="3234995"/>
            <a:ext cx="2589671" cy="1494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 Executor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2EF73-CA5C-4952-A662-4D6A6AAF1EDE}"/>
              </a:ext>
            </a:extLst>
          </p:cNvPr>
          <p:cNvSpPr/>
          <p:nvPr/>
        </p:nvSpPr>
        <p:spPr>
          <a:xfrm>
            <a:off x="2545483" y="3326764"/>
            <a:ext cx="1599797" cy="818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TeraSort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4AEF80-95E1-41FC-AAF5-F1C1858BE699}"/>
              </a:ext>
            </a:extLst>
          </p:cNvPr>
          <p:cNvSpPr/>
          <p:nvPr/>
        </p:nvSpPr>
        <p:spPr>
          <a:xfrm>
            <a:off x="6311457" y="2519577"/>
            <a:ext cx="3204755" cy="2949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Spark-30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0DC9D-18D8-4815-9278-E3112636ED1B}"/>
              </a:ext>
            </a:extLst>
          </p:cNvPr>
          <p:cNvSpPr/>
          <p:nvPr/>
        </p:nvSpPr>
        <p:spPr>
          <a:xfrm>
            <a:off x="6564327" y="4803042"/>
            <a:ext cx="2589671" cy="437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HDFS + YARN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960301-B8AF-437C-AAE6-244E6C596D39}"/>
              </a:ext>
            </a:extLst>
          </p:cNvPr>
          <p:cNvSpPr/>
          <p:nvPr/>
        </p:nvSpPr>
        <p:spPr>
          <a:xfrm>
            <a:off x="6564328" y="3234995"/>
            <a:ext cx="2589671" cy="14944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SPARK Executor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E16A81-B52C-48CC-9387-8582B521F3DE}"/>
              </a:ext>
            </a:extLst>
          </p:cNvPr>
          <p:cNvSpPr/>
          <p:nvPr/>
        </p:nvSpPr>
        <p:spPr>
          <a:xfrm>
            <a:off x="7059749" y="3326764"/>
            <a:ext cx="1599797" cy="8185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TeraSort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8815792-5163-448E-B47C-2C6A69D22EFC}"/>
              </a:ext>
            </a:extLst>
          </p:cNvPr>
          <p:cNvSpPr/>
          <p:nvPr/>
        </p:nvSpPr>
        <p:spPr>
          <a:xfrm rot="5400000">
            <a:off x="5448351" y="4535225"/>
            <a:ext cx="437003" cy="1429793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9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D106B-2745-4C1A-ADBD-4D6893BA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690688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3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81FF4E7-6331-411F-8355-3F1C50DF4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75" y="2009097"/>
            <a:ext cx="6296305" cy="3935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81D2-E54E-4955-85D5-3AE31039F264}"/>
              </a:ext>
            </a:extLst>
          </p:cNvPr>
          <p:cNvSpPr txBox="1"/>
          <p:nvPr/>
        </p:nvSpPr>
        <p:spPr>
          <a:xfrm>
            <a:off x="5514432" y="607803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Slope ~ 7.5 KB</a:t>
            </a:r>
          </a:p>
        </p:txBody>
      </p:sp>
    </p:spTree>
    <p:extLst>
      <p:ext uri="{BB962C8B-B14F-4D97-AF65-F5344CB8AC3E}">
        <p14:creationId xmlns:p14="http://schemas.microsoft.com/office/powerpoint/2010/main" val="261368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BAA20BD-59B3-44C2-A876-44F1040F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7"/>
            <a:ext cx="5170961" cy="323185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CA3864C-52CE-45C9-AFBF-7EE9483E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 (2.5% tail)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369B01A-AAB9-467B-B65F-1E761DFCB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61" y="2160767"/>
            <a:ext cx="5170961" cy="323185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FA2F732-9411-4E35-A012-AB8ECB43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7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Stride (0.1% tail)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9CD9A6C-BDB4-4337-A8B2-D507527AE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2" cy="323185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6F039E0-3610-45A0-913E-CCB170969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766"/>
            <a:ext cx="5170963" cy="32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BD6DA-9D4C-40DE-A494-6E420B248AD0}"/>
              </a:ext>
            </a:extLst>
          </p:cNvPr>
          <p:cNvSpPr txBox="1"/>
          <p:nvPr/>
        </p:nvSpPr>
        <p:spPr>
          <a:xfrm>
            <a:off x="2333897" y="5678027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4778C-7F2D-4D6E-B72C-304FC61B18BA}"/>
              </a:ext>
            </a:extLst>
          </p:cNvPr>
          <p:cNvSpPr txBox="1"/>
          <p:nvPr/>
        </p:nvSpPr>
        <p:spPr>
          <a:xfrm>
            <a:off x="8085908" y="5678027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" y="2160767"/>
            <a:ext cx="5170960" cy="3231850"/>
          </a:xfrm>
          <a:prstGeom prst="rect">
            <a:avLst/>
          </a:prstGeom>
        </p:spPr>
      </p:pic>
      <p:pic>
        <p:nvPicPr>
          <p:cNvPr id="6" name="Picture 5" descr="Polygon&#10;&#10;Description automatically generated">
            <a:extLst>
              <a:ext uri="{FF2B5EF4-FFF2-40B4-BE49-F238E27FC236}">
                <a16:creationId xmlns:a16="http://schemas.microsoft.com/office/drawing/2014/main" id="{4E8D2655-FB6F-44A1-AEBB-2426E885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767"/>
            <a:ext cx="5170961" cy="32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1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A07004A-45CB-4A92-AB3B-D1AB8A14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93" y="2170291"/>
            <a:ext cx="6641813" cy="4151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F994AE-6155-4122-AC33-6D7EE7BD4A7E}"/>
              </a:ext>
            </a:extLst>
          </p:cNvPr>
          <p:cNvSpPr txBox="1"/>
          <p:nvPr/>
        </p:nvSpPr>
        <p:spPr>
          <a:xfrm>
            <a:off x="851743" y="1690688"/>
            <a:ext cx="524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 objects in next stripe replacing earlier stripes?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7ABA6-6AFD-4479-9387-F83BC33337EF}"/>
              </a:ext>
            </a:extLst>
          </p:cNvPr>
          <p:cNvSpPr/>
          <p:nvPr/>
        </p:nvSpPr>
        <p:spPr>
          <a:xfrm>
            <a:off x="3790950" y="2970532"/>
            <a:ext cx="5105400" cy="45719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3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413B5-F485-456F-BFE4-52AE12AB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53" y="2246492"/>
            <a:ext cx="6342094" cy="3963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A3F96-0B32-480C-8CA6-3EAFD6EC3E71}"/>
              </a:ext>
            </a:extLst>
          </p:cNvPr>
          <p:cNvSpPr txBox="1"/>
          <p:nvPr/>
        </p:nvSpPr>
        <p:spPr>
          <a:xfrm>
            <a:off x="851743" y="16906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70488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F42F-A421-40EB-A54E-EF08E1C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E7D-750E-4D8A-AEAA-39C0AE8F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determines the ~7k Bytes distance? </a:t>
            </a:r>
          </a:p>
          <a:p>
            <a:pPr lvl="1"/>
            <a:r>
              <a:rPr lang="en-US" dirty="0"/>
              <a:t>Not a thread interleaving thing</a:t>
            </a:r>
          </a:p>
          <a:p>
            <a:pPr lvl="1"/>
            <a:r>
              <a:rPr lang="en-US" dirty="0"/>
              <a:t>The algorithm itself?</a:t>
            </a:r>
          </a:p>
          <a:p>
            <a:pPr lvl="1"/>
            <a:endParaRPr lang="en-US" dirty="0"/>
          </a:p>
          <a:p>
            <a:r>
              <a:rPr lang="en-US" dirty="0"/>
              <a:t>What determines the ~1MB inter-batch distance?</a:t>
            </a:r>
          </a:p>
          <a:p>
            <a:pPr lvl="1"/>
            <a:r>
              <a:rPr lang="en-US" dirty="0"/>
              <a:t>Multiple threads receiving memory in chunks</a:t>
            </a:r>
          </a:p>
          <a:p>
            <a:endParaRPr lang="en-US" dirty="0"/>
          </a:p>
          <a:p>
            <a:r>
              <a:rPr lang="en-US" dirty="0"/>
              <a:t>Why is address space range constant (23.6 GB to 24.8 GB)?</a:t>
            </a:r>
          </a:p>
          <a:p>
            <a:pPr lvl="1"/>
            <a:r>
              <a:rPr lang="en-US" dirty="0"/>
              <a:t>Regardless of number of threads, input size, etc.</a:t>
            </a:r>
          </a:p>
        </p:txBody>
      </p:sp>
    </p:spTree>
    <p:extLst>
      <p:ext uri="{BB962C8B-B14F-4D97-AF65-F5344CB8AC3E}">
        <p14:creationId xmlns:p14="http://schemas.microsoft.com/office/powerpoint/2010/main" val="414565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F42F-A421-40EB-A54E-EF08E1C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E7D-750E-4D8A-AEAA-39C0AE8F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into spark/java memory allocator</a:t>
            </a:r>
          </a:p>
        </p:txBody>
      </p:sp>
    </p:spTree>
    <p:extLst>
      <p:ext uri="{BB962C8B-B14F-4D97-AF65-F5344CB8AC3E}">
        <p14:creationId xmlns:p14="http://schemas.microsoft.com/office/powerpoint/2010/main" val="239449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D9F7-5036-498F-9F1B-F5C5F28D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shuffle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916F72-2538-4A57-B519-B9B8C55E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b="10992"/>
          <a:stretch/>
        </p:blipFill>
        <p:spPr>
          <a:xfrm>
            <a:off x="5248814" y="626940"/>
            <a:ext cx="5438236" cy="579926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F18549-396D-4360-BBDF-098CE2B1A55D}"/>
              </a:ext>
            </a:extLst>
          </p:cNvPr>
          <p:cNvCxnSpPr>
            <a:cxnSpLocks/>
          </p:cNvCxnSpPr>
          <p:nvPr/>
        </p:nvCxnSpPr>
        <p:spPr>
          <a:xfrm>
            <a:off x="5248814" y="5364480"/>
            <a:ext cx="3218911" cy="0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066A20-024E-48EA-9557-DF1C1D14DF71}"/>
              </a:ext>
            </a:extLst>
          </p:cNvPr>
          <p:cNvSpPr txBox="1"/>
          <p:nvPr/>
        </p:nvSpPr>
        <p:spPr>
          <a:xfrm>
            <a:off x="7219950" y="5082659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5415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38EEB-DCAC-4E04-860C-F5FAB60352FE}"/>
              </a:ext>
            </a:extLst>
          </p:cNvPr>
          <p:cNvSpPr/>
          <p:nvPr/>
        </p:nvSpPr>
        <p:spPr>
          <a:xfrm>
            <a:off x="905691" y="1947544"/>
            <a:ext cx="10154194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</p:spTree>
    <p:extLst>
      <p:ext uri="{BB962C8B-B14F-4D97-AF65-F5344CB8AC3E}">
        <p14:creationId xmlns:p14="http://schemas.microsoft.com/office/powerpoint/2010/main" val="94856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38EEB-DCAC-4E04-860C-F5FAB60352FE}"/>
              </a:ext>
            </a:extLst>
          </p:cNvPr>
          <p:cNvSpPr/>
          <p:nvPr/>
        </p:nvSpPr>
        <p:spPr>
          <a:xfrm>
            <a:off x="905691" y="1947544"/>
            <a:ext cx="10154194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071B3-BB08-4850-A3B8-48EFB08506A2}"/>
              </a:ext>
            </a:extLst>
          </p:cNvPr>
          <p:cNvSpPr/>
          <p:nvPr/>
        </p:nvSpPr>
        <p:spPr>
          <a:xfrm>
            <a:off x="905691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BDCEA-0F6E-4F08-A7B4-C3C7B14ED476}"/>
              </a:ext>
            </a:extLst>
          </p:cNvPr>
          <p:cNvSpPr/>
          <p:nvPr/>
        </p:nvSpPr>
        <p:spPr>
          <a:xfrm>
            <a:off x="1436914" y="1950309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D26-4A24-42EE-9DD1-B5D542EAF8CA}"/>
              </a:ext>
            </a:extLst>
          </p:cNvPr>
          <p:cNvSpPr/>
          <p:nvPr/>
        </p:nvSpPr>
        <p:spPr>
          <a:xfrm>
            <a:off x="56649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35B32-8277-4789-BAD3-BC413813D02F}"/>
              </a:ext>
            </a:extLst>
          </p:cNvPr>
          <p:cNvSpPr/>
          <p:nvPr/>
        </p:nvSpPr>
        <p:spPr>
          <a:xfrm>
            <a:off x="9353005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D9283-1A67-477C-870E-E60706705477}"/>
              </a:ext>
            </a:extLst>
          </p:cNvPr>
          <p:cNvSpPr/>
          <p:nvPr/>
        </p:nvSpPr>
        <p:spPr>
          <a:xfrm>
            <a:off x="8821782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49EA3-9BD4-4B8D-A7E9-7145751AC185}"/>
              </a:ext>
            </a:extLst>
          </p:cNvPr>
          <p:cNvSpPr/>
          <p:nvPr/>
        </p:nvSpPr>
        <p:spPr>
          <a:xfrm>
            <a:off x="8290559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91956-9D9D-458E-9AFA-817CE4900622}"/>
              </a:ext>
            </a:extLst>
          </p:cNvPr>
          <p:cNvSpPr/>
          <p:nvPr/>
        </p:nvSpPr>
        <p:spPr>
          <a:xfrm>
            <a:off x="7759336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0B33A-7CC9-4D22-BCE2-0D318E206C67}"/>
              </a:ext>
            </a:extLst>
          </p:cNvPr>
          <p:cNvSpPr/>
          <p:nvPr/>
        </p:nvSpPr>
        <p:spPr>
          <a:xfrm>
            <a:off x="7258594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E9EA2-CE11-4B19-9322-4E1302ECA9AC}"/>
              </a:ext>
            </a:extLst>
          </p:cNvPr>
          <p:cNvSpPr/>
          <p:nvPr/>
        </p:nvSpPr>
        <p:spPr>
          <a:xfrm>
            <a:off x="6727371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CCD0F-A896-475A-BA7E-5692F5F2C743}"/>
              </a:ext>
            </a:extLst>
          </p:cNvPr>
          <p:cNvSpPr/>
          <p:nvPr/>
        </p:nvSpPr>
        <p:spPr>
          <a:xfrm>
            <a:off x="61961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B500F-CB64-4256-9394-7E4B00B715E9}"/>
              </a:ext>
            </a:extLst>
          </p:cNvPr>
          <p:cNvSpPr/>
          <p:nvPr/>
        </p:nvSpPr>
        <p:spPr>
          <a:xfrm>
            <a:off x="1972491" y="194754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A5C04-F7CF-4CDE-AC42-EDE21019047F}"/>
              </a:ext>
            </a:extLst>
          </p:cNvPr>
          <p:cNvSpPr/>
          <p:nvPr/>
        </p:nvSpPr>
        <p:spPr>
          <a:xfrm>
            <a:off x="5660571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BB85-32DE-4E28-B52A-56F3DA437152}"/>
              </a:ext>
            </a:extLst>
          </p:cNvPr>
          <p:cNvSpPr/>
          <p:nvPr/>
        </p:nvSpPr>
        <p:spPr>
          <a:xfrm>
            <a:off x="51293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345A-33D3-4964-BB21-9096084BE4AE}"/>
              </a:ext>
            </a:extLst>
          </p:cNvPr>
          <p:cNvSpPr/>
          <p:nvPr/>
        </p:nvSpPr>
        <p:spPr>
          <a:xfrm>
            <a:off x="45981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34FF9-EFF0-42F7-95B1-E48C700E09A5}"/>
              </a:ext>
            </a:extLst>
          </p:cNvPr>
          <p:cNvSpPr/>
          <p:nvPr/>
        </p:nvSpPr>
        <p:spPr>
          <a:xfrm>
            <a:off x="4066902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E052-2EC0-4A56-9FA1-A82E2E75AD23}"/>
              </a:ext>
            </a:extLst>
          </p:cNvPr>
          <p:cNvSpPr/>
          <p:nvPr/>
        </p:nvSpPr>
        <p:spPr>
          <a:xfrm>
            <a:off x="3566160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86A72-9483-4AAD-B5D9-F3864A8A7B35}"/>
              </a:ext>
            </a:extLst>
          </p:cNvPr>
          <p:cNvSpPr/>
          <p:nvPr/>
        </p:nvSpPr>
        <p:spPr>
          <a:xfrm>
            <a:off x="3034937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DD2F-46A2-4AEB-99FA-66AE0BA45EC1}"/>
              </a:ext>
            </a:extLst>
          </p:cNvPr>
          <p:cNvSpPr/>
          <p:nvPr/>
        </p:nvSpPr>
        <p:spPr>
          <a:xfrm>
            <a:off x="2503714" y="1947545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FA67D-55D0-4135-B361-17CD6BD6ED08}"/>
              </a:ext>
            </a:extLst>
          </p:cNvPr>
          <p:cNvSpPr/>
          <p:nvPr/>
        </p:nvSpPr>
        <p:spPr>
          <a:xfrm>
            <a:off x="9892936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D0FC0-8B49-43F8-AA86-574A55E9C01B}"/>
              </a:ext>
            </a:extLst>
          </p:cNvPr>
          <p:cNvSpPr/>
          <p:nvPr/>
        </p:nvSpPr>
        <p:spPr>
          <a:xfrm>
            <a:off x="10419805" y="194477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A37A3-162E-4A82-BADF-B5ED778D5B7A}"/>
              </a:ext>
            </a:extLst>
          </p:cNvPr>
          <p:cNvSpPr/>
          <p:nvPr/>
        </p:nvSpPr>
        <p:spPr>
          <a:xfrm>
            <a:off x="10959736" y="1944776"/>
            <a:ext cx="108857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75B74-14BE-440D-8EB1-EE5A6203DD62}"/>
              </a:ext>
            </a:extLst>
          </p:cNvPr>
          <p:cNvSpPr/>
          <p:nvPr/>
        </p:nvSpPr>
        <p:spPr>
          <a:xfrm>
            <a:off x="905691" y="2970802"/>
            <a:ext cx="1015419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MB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1E484-D10F-4104-A943-FBB8884E3699}"/>
              </a:ext>
            </a:extLst>
          </p:cNvPr>
          <p:cNvCxnSpPr/>
          <p:nvPr/>
        </p:nvCxnSpPr>
        <p:spPr>
          <a:xfrm flipH="1">
            <a:off x="966651" y="2313711"/>
            <a:ext cx="1001486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F85302-225A-4ED7-ADB0-1AE9B3824382}"/>
              </a:ext>
            </a:extLst>
          </p:cNvPr>
          <p:cNvCxnSpPr>
            <a:cxnSpLocks/>
          </p:cNvCxnSpPr>
          <p:nvPr/>
        </p:nvCxnSpPr>
        <p:spPr>
          <a:xfrm>
            <a:off x="2503715" y="2313711"/>
            <a:ext cx="8456021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38EEB-DCAC-4E04-860C-F5FAB60352FE}"/>
              </a:ext>
            </a:extLst>
          </p:cNvPr>
          <p:cNvSpPr/>
          <p:nvPr/>
        </p:nvSpPr>
        <p:spPr>
          <a:xfrm>
            <a:off x="905691" y="1947544"/>
            <a:ext cx="10154194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071B3-BB08-4850-A3B8-48EFB08506A2}"/>
              </a:ext>
            </a:extLst>
          </p:cNvPr>
          <p:cNvSpPr/>
          <p:nvPr/>
        </p:nvSpPr>
        <p:spPr>
          <a:xfrm>
            <a:off x="905691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BDCEA-0F6E-4F08-A7B4-C3C7B14ED476}"/>
              </a:ext>
            </a:extLst>
          </p:cNvPr>
          <p:cNvSpPr/>
          <p:nvPr/>
        </p:nvSpPr>
        <p:spPr>
          <a:xfrm>
            <a:off x="1436914" y="1950309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D26-4A24-42EE-9DD1-B5D542EAF8CA}"/>
              </a:ext>
            </a:extLst>
          </p:cNvPr>
          <p:cNvSpPr/>
          <p:nvPr/>
        </p:nvSpPr>
        <p:spPr>
          <a:xfrm>
            <a:off x="56649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35B32-8277-4789-BAD3-BC413813D02F}"/>
              </a:ext>
            </a:extLst>
          </p:cNvPr>
          <p:cNvSpPr/>
          <p:nvPr/>
        </p:nvSpPr>
        <p:spPr>
          <a:xfrm>
            <a:off x="9353005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D9283-1A67-477C-870E-E60706705477}"/>
              </a:ext>
            </a:extLst>
          </p:cNvPr>
          <p:cNvSpPr/>
          <p:nvPr/>
        </p:nvSpPr>
        <p:spPr>
          <a:xfrm>
            <a:off x="8821782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49EA3-9BD4-4B8D-A7E9-7145751AC185}"/>
              </a:ext>
            </a:extLst>
          </p:cNvPr>
          <p:cNvSpPr/>
          <p:nvPr/>
        </p:nvSpPr>
        <p:spPr>
          <a:xfrm>
            <a:off x="8290559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91956-9D9D-458E-9AFA-817CE4900622}"/>
              </a:ext>
            </a:extLst>
          </p:cNvPr>
          <p:cNvSpPr/>
          <p:nvPr/>
        </p:nvSpPr>
        <p:spPr>
          <a:xfrm>
            <a:off x="7759336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0B33A-7CC9-4D22-BCE2-0D318E206C67}"/>
              </a:ext>
            </a:extLst>
          </p:cNvPr>
          <p:cNvSpPr/>
          <p:nvPr/>
        </p:nvSpPr>
        <p:spPr>
          <a:xfrm>
            <a:off x="7258594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E9EA2-CE11-4B19-9322-4E1302ECA9AC}"/>
              </a:ext>
            </a:extLst>
          </p:cNvPr>
          <p:cNvSpPr/>
          <p:nvPr/>
        </p:nvSpPr>
        <p:spPr>
          <a:xfrm>
            <a:off x="6727371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CCD0F-A896-475A-BA7E-5692F5F2C743}"/>
              </a:ext>
            </a:extLst>
          </p:cNvPr>
          <p:cNvSpPr/>
          <p:nvPr/>
        </p:nvSpPr>
        <p:spPr>
          <a:xfrm>
            <a:off x="61961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B500F-CB64-4256-9394-7E4B00B715E9}"/>
              </a:ext>
            </a:extLst>
          </p:cNvPr>
          <p:cNvSpPr/>
          <p:nvPr/>
        </p:nvSpPr>
        <p:spPr>
          <a:xfrm>
            <a:off x="1972491" y="194754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A5C04-F7CF-4CDE-AC42-EDE21019047F}"/>
              </a:ext>
            </a:extLst>
          </p:cNvPr>
          <p:cNvSpPr/>
          <p:nvPr/>
        </p:nvSpPr>
        <p:spPr>
          <a:xfrm>
            <a:off x="5660571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BB85-32DE-4E28-B52A-56F3DA437152}"/>
              </a:ext>
            </a:extLst>
          </p:cNvPr>
          <p:cNvSpPr/>
          <p:nvPr/>
        </p:nvSpPr>
        <p:spPr>
          <a:xfrm>
            <a:off x="51293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345A-33D3-4964-BB21-9096084BE4AE}"/>
              </a:ext>
            </a:extLst>
          </p:cNvPr>
          <p:cNvSpPr/>
          <p:nvPr/>
        </p:nvSpPr>
        <p:spPr>
          <a:xfrm>
            <a:off x="45981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34FF9-EFF0-42F7-95B1-E48C700E09A5}"/>
              </a:ext>
            </a:extLst>
          </p:cNvPr>
          <p:cNvSpPr/>
          <p:nvPr/>
        </p:nvSpPr>
        <p:spPr>
          <a:xfrm>
            <a:off x="4066902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E052-2EC0-4A56-9FA1-A82E2E75AD23}"/>
              </a:ext>
            </a:extLst>
          </p:cNvPr>
          <p:cNvSpPr/>
          <p:nvPr/>
        </p:nvSpPr>
        <p:spPr>
          <a:xfrm>
            <a:off x="3566160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86A72-9483-4AAD-B5D9-F3864A8A7B35}"/>
              </a:ext>
            </a:extLst>
          </p:cNvPr>
          <p:cNvSpPr/>
          <p:nvPr/>
        </p:nvSpPr>
        <p:spPr>
          <a:xfrm>
            <a:off x="3034937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DD2F-46A2-4AEB-99FA-66AE0BA45EC1}"/>
              </a:ext>
            </a:extLst>
          </p:cNvPr>
          <p:cNvSpPr/>
          <p:nvPr/>
        </p:nvSpPr>
        <p:spPr>
          <a:xfrm>
            <a:off x="2503714" y="1947545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FA67D-55D0-4135-B361-17CD6BD6ED08}"/>
              </a:ext>
            </a:extLst>
          </p:cNvPr>
          <p:cNvSpPr/>
          <p:nvPr/>
        </p:nvSpPr>
        <p:spPr>
          <a:xfrm>
            <a:off x="9892936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D0FC0-8B49-43F8-AA86-574A55E9C01B}"/>
              </a:ext>
            </a:extLst>
          </p:cNvPr>
          <p:cNvSpPr/>
          <p:nvPr/>
        </p:nvSpPr>
        <p:spPr>
          <a:xfrm>
            <a:off x="10419805" y="194477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A37A3-162E-4A82-BADF-B5ED778D5B7A}"/>
              </a:ext>
            </a:extLst>
          </p:cNvPr>
          <p:cNvSpPr/>
          <p:nvPr/>
        </p:nvSpPr>
        <p:spPr>
          <a:xfrm>
            <a:off x="10959736" y="1944776"/>
            <a:ext cx="108857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75B74-14BE-440D-8EB1-EE5A6203DD62}"/>
              </a:ext>
            </a:extLst>
          </p:cNvPr>
          <p:cNvSpPr/>
          <p:nvPr/>
        </p:nvSpPr>
        <p:spPr>
          <a:xfrm>
            <a:off x="905691" y="2970802"/>
            <a:ext cx="1015419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MB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1E484-D10F-4104-A943-FBB8884E3699}"/>
              </a:ext>
            </a:extLst>
          </p:cNvPr>
          <p:cNvCxnSpPr/>
          <p:nvPr/>
        </p:nvCxnSpPr>
        <p:spPr>
          <a:xfrm flipH="1">
            <a:off x="966651" y="2313711"/>
            <a:ext cx="1001486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F85302-225A-4ED7-ADB0-1AE9B3824382}"/>
              </a:ext>
            </a:extLst>
          </p:cNvPr>
          <p:cNvCxnSpPr>
            <a:cxnSpLocks/>
          </p:cNvCxnSpPr>
          <p:nvPr/>
        </p:nvCxnSpPr>
        <p:spPr>
          <a:xfrm>
            <a:off x="2503715" y="2313711"/>
            <a:ext cx="8456021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E2973-A3FF-469A-99D2-BEBC25B000DF}"/>
              </a:ext>
            </a:extLst>
          </p:cNvPr>
          <p:cNvSpPr/>
          <p:nvPr/>
        </p:nvSpPr>
        <p:spPr>
          <a:xfrm>
            <a:off x="90609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D13901-6D9B-42AD-8293-D0ACF23E5023}"/>
              </a:ext>
            </a:extLst>
          </p:cNvPr>
          <p:cNvSpPr/>
          <p:nvPr/>
        </p:nvSpPr>
        <p:spPr>
          <a:xfrm>
            <a:off x="107673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54B578-62FA-40A1-9F3F-E1E203139F91}"/>
              </a:ext>
            </a:extLst>
          </p:cNvPr>
          <p:cNvSpPr/>
          <p:nvPr/>
        </p:nvSpPr>
        <p:spPr>
          <a:xfrm>
            <a:off x="124736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D00D25-8013-4229-8B9A-041EB0F4CD59}"/>
              </a:ext>
            </a:extLst>
          </p:cNvPr>
          <p:cNvSpPr/>
          <p:nvPr/>
        </p:nvSpPr>
        <p:spPr>
          <a:xfrm>
            <a:off x="141800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AAC74-89CA-4F14-8064-07FB972C9925}"/>
              </a:ext>
            </a:extLst>
          </p:cNvPr>
          <p:cNvSpPr/>
          <p:nvPr/>
        </p:nvSpPr>
        <p:spPr>
          <a:xfrm>
            <a:off x="158863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DA8F20-CBD7-4B47-8DC8-DF5FA853585D}"/>
              </a:ext>
            </a:extLst>
          </p:cNvPr>
          <p:cNvSpPr/>
          <p:nvPr/>
        </p:nvSpPr>
        <p:spPr>
          <a:xfrm>
            <a:off x="175926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3F3D3B-040C-4076-8E62-B4FE08C82EED}"/>
              </a:ext>
            </a:extLst>
          </p:cNvPr>
          <p:cNvSpPr/>
          <p:nvPr/>
        </p:nvSpPr>
        <p:spPr>
          <a:xfrm>
            <a:off x="192990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B5EFAC-BCB3-4BF8-9896-D694D0F5DE9F}"/>
              </a:ext>
            </a:extLst>
          </p:cNvPr>
          <p:cNvSpPr/>
          <p:nvPr/>
        </p:nvSpPr>
        <p:spPr>
          <a:xfrm>
            <a:off x="210053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897A32-E241-445A-BB77-61C50D7AA00B}"/>
              </a:ext>
            </a:extLst>
          </p:cNvPr>
          <p:cNvSpPr/>
          <p:nvPr/>
        </p:nvSpPr>
        <p:spPr>
          <a:xfrm>
            <a:off x="227117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3B3AAD-2666-4D56-99D3-83AABDDC4F3E}"/>
              </a:ext>
            </a:extLst>
          </p:cNvPr>
          <p:cNvSpPr/>
          <p:nvPr/>
        </p:nvSpPr>
        <p:spPr>
          <a:xfrm>
            <a:off x="244180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F804FF-71C2-4F05-982C-3ACA948CED49}"/>
              </a:ext>
            </a:extLst>
          </p:cNvPr>
          <p:cNvSpPr/>
          <p:nvPr/>
        </p:nvSpPr>
        <p:spPr>
          <a:xfrm>
            <a:off x="261243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98CCF5-9FF9-44DD-BD0D-01F3AF026688}"/>
              </a:ext>
            </a:extLst>
          </p:cNvPr>
          <p:cNvSpPr/>
          <p:nvPr/>
        </p:nvSpPr>
        <p:spPr>
          <a:xfrm>
            <a:off x="278307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9EA6C9-603A-49DB-B2E5-6743B4B40C54}"/>
              </a:ext>
            </a:extLst>
          </p:cNvPr>
          <p:cNvSpPr/>
          <p:nvPr/>
        </p:nvSpPr>
        <p:spPr>
          <a:xfrm>
            <a:off x="295370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59D8479-7B45-42CE-82D5-470C4179F0A8}"/>
              </a:ext>
            </a:extLst>
          </p:cNvPr>
          <p:cNvSpPr/>
          <p:nvPr/>
        </p:nvSpPr>
        <p:spPr>
          <a:xfrm>
            <a:off x="312434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C43A28-F646-4C3E-AF55-6213267385D6}"/>
              </a:ext>
            </a:extLst>
          </p:cNvPr>
          <p:cNvSpPr/>
          <p:nvPr/>
        </p:nvSpPr>
        <p:spPr>
          <a:xfrm>
            <a:off x="329497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C28D0E-74B9-40A3-9BE2-EDCC28577061}"/>
              </a:ext>
            </a:extLst>
          </p:cNvPr>
          <p:cNvSpPr/>
          <p:nvPr/>
        </p:nvSpPr>
        <p:spPr>
          <a:xfrm>
            <a:off x="346560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8FDD6-BC40-4628-A90C-BF7992C716DF}"/>
              </a:ext>
            </a:extLst>
          </p:cNvPr>
          <p:cNvSpPr/>
          <p:nvPr/>
        </p:nvSpPr>
        <p:spPr>
          <a:xfrm>
            <a:off x="363624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DA7A7B-D2F0-48CD-9315-1FF8213E5A81}"/>
              </a:ext>
            </a:extLst>
          </p:cNvPr>
          <p:cNvSpPr/>
          <p:nvPr/>
        </p:nvSpPr>
        <p:spPr>
          <a:xfrm>
            <a:off x="378278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B571A1-BCC7-487F-AD7F-F43D4D742261}"/>
              </a:ext>
            </a:extLst>
          </p:cNvPr>
          <p:cNvSpPr/>
          <p:nvPr/>
        </p:nvSpPr>
        <p:spPr>
          <a:xfrm>
            <a:off x="395341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2DAF03-C19E-44BE-A7CF-1E4F5F324652}"/>
              </a:ext>
            </a:extLst>
          </p:cNvPr>
          <p:cNvSpPr/>
          <p:nvPr/>
        </p:nvSpPr>
        <p:spPr>
          <a:xfrm>
            <a:off x="412405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6D452E5-5D53-449D-952A-A2AADEFF92FC}"/>
              </a:ext>
            </a:extLst>
          </p:cNvPr>
          <p:cNvSpPr/>
          <p:nvPr/>
        </p:nvSpPr>
        <p:spPr>
          <a:xfrm>
            <a:off x="429468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1DED89F-E2BA-4756-8E74-44F030B87FBB}"/>
              </a:ext>
            </a:extLst>
          </p:cNvPr>
          <p:cNvSpPr/>
          <p:nvPr/>
        </p:nvSpPr>
        <p:spPr>
          <a:xfrm>
            <a:off x="446532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6704DB-E896-4190-8FC3-FC66F87AEF36}"/>
              </a:ext>
            </a:extLst>
          </p:cNvPr>
          <p:cNvSpPr/>
          <p:nvPr/>
        </p:nvSpPr>
        <p:spPr>
          <a:xfrm>
            <a:off x="463595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87A0E82-0BC8-4C4C-A7C6-DA46750D09F2}"/>
              </a:ext>
            </a:extLst>
          </p:cNvPr>
          <p:cNvSpPr/>
          <p:nvPr/>
        </p:nvSpPr>
        <p:spPr>
          <a:xfrm>
            <a:off x="4806588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0A0C66B-FFE5-4153-B015-4DAC23D30A73}"/>
              </a:ext>
            </a:extLst>
          </p:cNvPr>
          <p:cNvSpPr/>
          <p:nvPr/>
        </p:nvSpPr>
        <p:spPr>
          <a:xfrm>
            <a:off x="4977222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5BCA14-B319-4931-B5B9-7171285CD77B}"/>
              </a:ext>
            </a:extLst>
          </p:cNvPr>
          <p:cNvSpPr/>
          <p:nvPr/>
        </p:nvSpPr>
        <p:spPr>
          <a:xfrm>
            <a:off x="5147856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4F3368-FD3D-4D3D-8003-60F88B6427D5}"/>
              </a:ext>
            </a:extLst>
          </p:cNvPr>
          <p:cNvSpPr/>
          <p:nvPr/>
        </p:nvSpPr>
        <p:spPr>
          <a:xfrm>
            <a:off x="5318490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94AEFE3-B5FC-4CC2-8A8D-0550635FB6F6}"/>
              </a:ext>
            </a:extLst>
          </p:cNvPr>
          <p:cNvSpPr/>
          <p:nvPr/>
        </p:nvSpPr>
        <p:spPr>
          <a:xfrm>
            <a:off x="548912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22ADD-1610-4267-BD13-80D08DF14A98}"/>
              </a:ext>
            </a:extLst>
          </p:cNvPr>
          <p:cNvSpPr/>
          <p:nvPr/>
        </p:nvSpPr>
        <p:spPr>
          <a:xfrm>
            <a:off x="565975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0F0EF-01E9-46E3-9513-E59C10F93AD7}"/>
              </a:ext>
            </a:extLst>
          </p:cNvPr>
          <p:cNvSpPr/>
          <p:nvPr/>
        </p:nvSpPr>
        <p:spPr>
          <a:xfrm>
            <a:off x="583039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657906-7067-4FD3-BFDA-074495D81902}"/>
              </a:ext>
            </a:extLst>
          </p:cNvPr>
          <p:cNvSpPr/>
          <p:nvPr/>
        </p:nvSpPr>
        <p:spPr>
          <a:xfrm>
            <a:off x="600102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64A2188-AE9E-4022-8F40-C905C4D841DD}"/>
              </a:ext>
            </a:extLst>
          </p:cNvPr>
          <p:cNvSpPr/>
          <p:nvPr/>
        </p:nvSpPr>
        <p:spPr>
          <a:xfrm>
            <a:off x="617166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1BB763-3092-47F7-B3D7-E81CCCACD174}"/>
              </a:ext>
            </a:extLst>
          </p:cNvPr>
          <p:cNvSpPr/>
          <p:nvPr/>
        </p:nvSpPr>
        <p:spPr>
          <a:xfrm>
            <a:off x="634229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BEDFCD-23FB-437B-88F7-694AEE07A0D4}"/>
              </a:ext>
            </a:extLst>
          </p:cNvPr>
          <p:cNvSpPr/>
          <p:nvPr/>
        </p:nvSpPr>
        <p:spPr>
          <a:xfrm>
            <a:off x="648148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2D8A85-AA20-42AD-9775-6020FEF8BBEF}"/>
              </a:ext>
            </a:extLst>
          </p:cNvPr>
          <p:cNvSpPr/>
          <p:nvPr/>
        </p:nvSpPr>
        <p:spPr>
          <a:xfrm>
            <a:off x="665212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82A7DC-BE1D-4516-905B-CB608A85BC5C}"/>
              </a:ext>
            </a:extLst>
          </p:cNvPr>
          <p:cNvSpPr/>
          <p:nvPr/>
        </p:nvSpPr>
        <p:spPr>
          <a:xfrm>
            <a:off x="682275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60BCAD-D5E7-4E7E-BC83-040B97CD8077}"/>
              </a:ext>
            </a:extLst>
          </p:cNvPr>
          <p:cNvSpPr/>
          <p:nvPr/>
        </p:nvSpPr>
        <p:spPr>
          <a:xfrm>
            <a:off x="699339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248515-69BD-4823-B1EB-433C730C9D82}"/>
              </a:ext>
            </a:extLst>
          </p:cNvPr>
          <p:cNvSpPr/>
          <p:nvPr/>
        </p:nvSpPr>
        <p:spPr>
          <a:xfrm>
            <a:off x="716402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674F093-1160-48FC-A62A-83B5D36EE006}"/>
              </a:ext>
            </a:extLst>
          </p:cNvPr>
          <p:cNvSpPr/>
          <p:nvPr/>
        </p:nvSpPr>
        <p:spPr>
          <a:xfrm>
            <a:off x="733465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ED7D8BF-3E02-4927-9541-DA69C4761ACF}"/>
              </a:ext>
            </a:extLst>
          </p:cNvPr>
          <p:cNvSpPr/>
          <p:nvPr/>
        </p:nvSpPr>
        <p:spPr>
          <a:xfrm>
            <a:off x="750529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233FBF-33D2-4B7F-804B-3042E0373367}"/>
              </a:ext>
            </a:extLst>
          </p:cNvPr>
          <p:cNvSpPr/>
          <p:nvPr/>
        </p:nvSpPr>
        <p:spPr>
          <a:xfrm>
            <a:off x="767592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2C8DDC-E8F3-4232-8B29-71010E57FE3C}"/>
              </a:ext>
            </a:extLst>
          </p:cNvPr>
          <p:cNvSpPr/>
          <p:nvPr/>
        </p:nvSpPr>
        <p:spPr>
          <a:xfrm>
            <a:off x="78465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7A1F35-E32A-4D35-8503-07298F170F6C}"/>
              </a:ext>
            </a:extLst>
          </p:cNvPr>
          <p:cNvSpPr/>
          <p:nvPr/>
        </p:nvSpPr>
        <p:spPr>
          <a:xfrm>
            <a:off x="801719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84A7D5-152D-4091-9703-4D06DB3C6DB4}"/>
              </a:ext>
            </a:extLst>
          </p:cNvPr>
          <p:cNvSpPr/>
          <p:nvPr/>
        </p:nvSpPr>
        <p:spPr>
          <a:xfrm>
            <a:off x="81878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FE9CE1D-AA33-4F0D-A144-58761B051E62}"/>
              </a:ext>
            </a:extLst>
          </p:cNvPr>
          <p:cNvSpPr/>
          <p:nvPr/>
        </p:nvSpPr>
        <p:spPr>
          <a:xfrm>
            <a:off x="835846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E857C8D-A9B6-4AF0-B331-DD01AE9329B3}"/>
              </a:ext>
            </a:extLst>
          </p:cNvPr>
          <p:cNvSpPr/>
          <p:nvPr/>
        </p:nvSpPr>
        <p:spPr>
          <a:xfrm>
            <a:off x="852909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7948508-8F2E-4511-AFDD-BD05D506CFA1}"/>
              </a:ext>
            </a:extLst>
          </p:cNvPr>
          <p:cNvSpPr/>
          <p:nvPr/>
        </p:nvSpPr>
        <p:spPr>
          <a:xfrm>
            <a:off x="86864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8FB457-9BED-4D7B-B84A-A5E73958C505}"/>
              </a:ext>
            </a:extLst>
          </p:cNvPr>
          <p:cNvSpPr/>
          <p:nvPr/>
        </p:nvSpPr>
        <p:spPr>
          <a:xfrm>
            <a:off x="8857095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F93D08-CF17-480F-8A42-C5FD918580F6}"/>
              </a:ext>
            </a:extLst>
          </p:cNvPr>
          <p:cNvSpPr/>
          <p:nvPr/>
        </p:nvSpPr>
        <p:spPr>
          <a:xfrm>
            <a:off x="90277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D191117-4957-4006-AD6E-E9C0D2EA2E75}"/>
              </a:ext>
            </a:extLst>
          </p:cNvPr>
          <p:cNvSpPr/>
          <p:nvPr/>
        </p:nvSpPr>
        <p:spPr>
          <a:xfrm>
            <a:off x="9198363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30F3892-744A-45F8-9F55-345E3F699478}"/>
              </a:ext>
            </a:extLst>
          </p:cNvPr>
          <p:cNvSpPr/>
          <p:nvPr/>
        </p:nvSpPr>
        <p:spPr>
          <a:xfrm>
            <a:off x="936899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5CE52-1410-46A3-B7A1-A73177B5ACE2}"/>
              </a:ext>
            </a:extLst>
          </p:cNvPr>
          <p:cNvSpPr/>
          <p:nvPr/>
        </p:nvSpPr>
        <p:spPr>
          <a:xfrm>
            <a:off x="9539631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739DBC-6D64-4073-A00C-AA9FE9C36011}"/>
              </a:ext>
            </a:extLst>
          </p:cNvPr>
          <p:cNvSpPr/>
          <p:nvPr/>
        </p:nvSpPr>
        <p:spPr>
          <a:xfrm>
            <a:off x="971026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7AAA3D2-7755-4A8B-AAA4-210F85709DED}"/>
              </a:ext>
            </a:extLst>
          </p:cNvPr>
          <p:cNvSpPr/>
          <p:nvPr/>
        </p:nvSpPr>
        <p:spPr>
          <a:xfrm>
            <a:off x="9880899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8C1916F-2220-4CCF-BC7A-A281B925A297}"/>
              </a:ext>
            </a:extLst>
          </p:cNvPr>
          <p:cNvSpPr/>
          <p:nvPr/>
        </p:nvSpPr>
        <p:spPr>
          <a:xfrm>
            <a:off x="1005153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C15B169-1E80-48E4-BA92-637C459FAEE9}"/>
              </a:ext>
            </a:extLst>
          </p:cNvPr>
          <p:cNvSpPr/>
          <p:nvPr/>
        </p:nvSpPr>
        <p:spPr>
          <a:xfrm>
            <a:off x="10222167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A8F76D4-CC88-4D03-8CD2-21C7D6516FF9}"/>
              </a:ext>
            </a:extLst>
          </p:cNvPr>
          <p:cNvSpPr/>
          <p:nvPr/>
        </p:nvSpPr>
        <p:spPr>
          <a:xfrm>
            <a:off x="1039280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0D5B217-3F8F-44E5-8DAA-43A77396F197}"/>
              </a:ext>
            </a:extLst>
          </p:cNvPr>
          <p:cNvSpPr/>
          <p:nvPr/>
        </p:nvSpPr>
        <p:spPr>
          <a:xfrm>
            <a:off x="10563435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EBA22A9-EA68-4968-ADD7-34F5E5A77C9D}"/>
              </a:ext>
            </a:extLst>
          </p:cNvPr>
          <p:cNvSpPr/>
          <p:nvPr/>
        </p:nvSpPr>
        <p:spPr>
          <a:xfrm>
            <a:off x="1073406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CFC73AC-6128-4737-8C88-32654C6437EB}"/>
              </a:ext>
            </a:extLst>
          </p:cNvPr>
          <p:cNvSpPr/>
          <p:nvPr/>
        </p:nvSpPr>
        <p:spPr>
          <a:xfrm>
            <a:off x="10904703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38EEB-DCAC-4E04-860C-F5FAB60352FE}"/>
              </a:ext>
            </a:extLst>
          </p:cNvPr>
          <p:cNvSpPr/>
          <p:nvPr/>
        </p:nvSpPr>
        <p:spPr>
          <a:xfrm>
            <a:off x="905691" y="1947544"/>
            <a:ext cx="10154194" cy="36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071B3-BB08-4850-A3B8-48EFB08506A2}"/>
              </a:ext>
            </a:extLst>
          </p:cNvPr>
          <p:cNvSpPr/>
          <p:nvPr/>
        </p:nvSpPr>
        <p:spPr>
          <a:xfrm>
            <a:off x="905691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BDCEA-0F6E-4F08-A7B4-C3C7B14ED476}"/>
              </a:ext>
            </a:extLst>
          </p:cNvPr>
          <p:cNvSpPr/>
          <p:nvPr/>
        </p:nvSpPr>
        <p:spPr>
          <a:xfrm>
            <a:off x="1436914" y="1950309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D26-4A24-42EE-9DD1-B5D542EAF8CA}"/>
              </a:ext>
            </a:extLst>
          </p:cNvPr>
          <p:cNvSpPr/>
          <p:nvPr/>
        </p:nvSpPr>
        <p:spPr>
          <a:xfrm>
            <a:off x="56649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35B32-8277-4789-BAD3-BC413813D02F}"/>
              </a:ext>
            </a:extLst>
          </p:cNvPr>
          <p:cNvSpPr/>
          <p:nvPr/>
        </p:nvSpPr>
        <p:spPr>
          <a:xfrm>
            <a:off x="9353005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D9283-1A67-477C-870E-E60706705477}"/>
              </a:ext>
            </a:extLst>
          </p:cNvPr>
          <p:cNvSpPr/>
          <p:nvPr/>
        </p:nvSpPr>
        <p:spPr>
          <a:xfrm>
            <a:off x="8821782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49EA3-9BD4-4B8D-A7E9-7145751AC185}"/>
              </a:ext>
            </a:extLst>
          </p:cNvPr>
          <p:cNvSpPr/>
          <p:nvPr/>
        </p:nvSpPr>
        <p:spPr>
          <a:xfrm>
            <a:off x="8290559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91956-9D9D-458E-9AFA-817CE4900622}"/>
              </a:ext>
            </a:extLst>
          </p:cNvPr>
          <p:cNvSpPr/>
          <p:nvPr/>
        </p:nvSpPr>
        <p:spPr>
          <a:xfrm>
            <a:off x="7759336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0B33A-7CC9-4D22-BCE2-0D318E206C67}"/>
              </a:ext>
            </a:extLst>
          </p:cNvPr>
          <p:cNvSpPr/>
          <p:nvPr/>
        </p:nvSpPr>
        <p:spPr>
          <a:xfrm>
            <a:off x="7258594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E9EA2-CE11-4B19-9322-4E1302ECA9AC}"/>
              </a:ext>
            </a:extLst>
          </p:cNvPr>
          <p:cNvSpPr/>
          <p:nvPr/>
        </p:nvSpPr>
        <p:spPr>
          <a:xfrm>
            <a:off x="6727371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CCD0F-A896-475A-BA7E-5692F5F2C743}"/>
              </a:ext>
            </a:extLst>
          </p:cNvPr>
          <p:cNvSpPr/>
          <p:nvPr/>
        </p:nvSpPr>
        <p:spPr>
          <a:xfrm>
            <a:off x="61961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B500F-CB64-4256-9394-7E4B00B715E9}"/>
              </a:ext>
            </a:extLst>
          </p:cNvPr>
          <p:cNvSpPr/>
          <p:nvPr/>
        </p:nvSpPr>
        <p:spPr>
          <a:xfrm>
            <a:off x="1972491" y="194754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A5C04-F7CF-4CDE-AC42-EDE21019047F}"/>
              </a:ext>
            </a:extLst>
          </p:cNvPr>
          <p:cNvSpPr/>
          <p:nvPr/>
        </p:nvSpPr>
        <p:spPr>
          <a:xfrm>
            <a:off x="5660571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BB85-32DE-4E28-B52A-56F3DA437152}"/>
              </a:ext>
            </a:extLst>
          </p:cNvPr>
          <p:cNvSpPr/>
          <p:nvPr/>
        </p:nvSpPr>
        <p:spPr>
          <a:xfrm>
            <a:off x="51293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345A-33D3-4964-BB21-9096084BE4AE}"/>
              </a:ext>
            </a:extLst>
          </p:cNvPr>
          <p:cNvSpPr/>
          <p:nvPr/>
        </p:nvSpPr>
        <p:spPr>
          <a:xfrm>
            <a:off x="45981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34FF9-EFF0-42F7-95B1-E48C700E09A5}"/>
              </a:ext>
            </a:extLst>
          </p:cNvPr>
          <p:cNvSpPr/>
          <p:nvPr/>
        </p:nvSpPr>
        <p:spPr>
          <a:xfrm>
            <a:off x="4066902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E052-2EC0-4A56-9FA1-A82E2E75AD23}"/>
              </a:ext>
            </a:extLst>
          </p:cNvPr>
          <p:cNvSpPr/>
          <p:nvPr/>
        </p:nvSpPr>
        <p:spPr>
          <a:xfrm>
            <a:off x="3566160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86A72-9483-4AAD-B5D9-F3864A8A7B35}"/>
              </a:ext>
            </a:extLst>
          </p:cNvPr>
          <p:cNvSpPr/>
          <p:nvPr/>
        </p:nvSpPr>
        <p:spPr>
          <a:xfrm>
            <a:off x="3034937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DD2F-46A2-4AEB-99FA-66AE0BA45EC1}"/>
              </a:ext>
            </a:extLst>
          </p:cNvPr>
          <p:cNvSpPr/>
          <p:nvPr/>
        </p:nvSpPr>
        <p:spPr>
          <a:xfrm>
            <a:off x="2503714" y="1947545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FA67D-55D0-4135-B361-17CD6BD6ED08}"/>
              </a:ext>
            </a:extLst>
          </p:cNvPr>
          <p:cNvSpPr/>
          <p:nvPr/>
        </p:nvSpPr>
        <p:spPr>
          <a:xfrm>
            <a:off x="9892936" y="1947541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D0FC0-8B49-43F8-AA86-574A55E9C01B}"/>
              </a:ext>
            </a:extLst>
          </p:cNvPr>
          <p:cNvSpPr/>
          <p:nvPr/>
        </p:nvSpPr>
        <p:spPr>
          <a:xfrm>
            <a:off x="10419805" y="194477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2A37A3-162E-4A82-BADF-B5ED778D5B7A}"/>
              </a:ext>
            </a:extLst>
          </p:cNvPr>
          <p:cNvSpPr/>
          <p:nvPr/>
        </p:nvSpPr>
        <p:spPr>
          <a:xfrm>
            <a:off x="10959736" y="1944776"/>
            <a:ext cx="108857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75B74-14BE-440D-8EB1-EE5A6203DD62}"/>
              </a:ext>
            </a:extLst>
          </p:cNvPr>
          <p:cNvSpPr/>
          <p:nvPr/>
        </p:nvSpPr>
        <p:spPr>
          <a:xfrm>
            <a:off x="905691" y="2970802"/>
            <a:ext cx="1015419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MB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1E484-D10F-4104-A943-FBB8884E3699}"/>
              </a:ext>
            </a:extLst>
          </p:cNvPr>
          <p:cNvCxnSpPr/>
          <p:nvPr/>
        </p:nvCxnSpPr>
        <p:spPr>
          <a:xfrm flipH="1">
            <a:off x="966651" y="2313711"/>
            <a:ext cx="1001486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F85302-225A-4ED7-ADB0-1AE9B3824382}"/>
              </a:ext>
            </a:extLst>
          </p:cNvPr>
          <p:cNvCxnSpPr>
            <a:cxnSpLocks/>
          </p:cNvCxnSpPr>
          <p:nvPr/>
        </p:nvCxnSpPr>
        <p:spPr>
          <a:xfrm>
            <a:off x="2503715" y="2313711"/>
            <a:ext cx="8456021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E2973-A3FF-469A-99D2-BEBC25B000DF}"/>
              </a:ext>
            </a:extLst>
          </p:cNvPr>
          <p:cNvSpPr/>
          <p:nvPr/>
        </p:nvSpPr>
        <p:spPr>
          <a:xfrm>
            <a:off x="90609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D13901-6D9B-42AD-8293-D0ACF23E5023}"/>
              </a:ext>
            </a:extLst>
          </p:cNvPr>
          <p:cNvSpPr/>
          <p:nvPr/>
        </p:nvSpPr>
        <p:spPr>
          <a:xfrm>
            <a:off x="107673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54B578-62FA-40A1-9F3F-E1E203139F91}"/>
              </a:ext>
            </a:extLst>
          </p:cNvPr>
          <p:cNvSpPr/>
          <p:nvPr/>
        </p:nvSpPr>
        <p:spPr>
          <a:xfrm>
            <a:off x="124736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D00D25-8013-4229-8B9A-041EB0F4CD59}"/>
              </a:ext>
            </a:extLst>
          </p:cNvPr>
          <p:cNvSpPr/>
          <p:nvPr/>
        </p:nvSpPr>
        <p:spPr>
          <a:xfrm>
            <a:off x="141800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AAC74-89CA-4F14-8064-07FB972C9925}"/>
              </a:ext>
            </a:extLst>
          </p:cNvPr>
          <p:cNvSpPr/>
          <p:nvPr/>
        </p:nvSpPr>
        <p:spPr>
          <a:xfrm>
            <a:off x="158863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DA8F20-CBD7-4B47-8DC8-DF5FA853585D}"/>
              </a:ext>
            </a:extLst>
          </p:cNvPr>
          <p:cNvSpPr/>
          <p:nvPr/>
        </p:nvSpPr>
        <p:spPr>
          <a:xfrm>
            <a:off x="175926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3F3D3B-040C-4076-8E62-B4FE08C82EED}"/>
              </a:ext>
            </a:extLst>
          </p:cNvPr>
          <p:cNvSpPr/>
          <p:nvPr/>
        </p:nvSpPr>
        <p:spPr>
          <a:xfrm>
            <a:off x="192990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B5EFAC-BCB3-4BF8-9896-D694D0F5DE9F}"/>
              </a:ext>
            </a:extLst>
          </p:cNvPr>
          <p:cNvSpPr/>
          <p:nvPr/>
        </p:nvSpPr>
        <p:spPr>
          <a:xfrm>
            <a:off x="210053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897A32-E241-445A-BB77-61C50D7AA00B}"/>
              </a:ext>
            </a:extLst>
          </p:cNvPr>
          <p:cNvSpPr/>
          <p:nvPr/>
        </p:nvSpPr>
        <p:spPr>
          <a:xfrm>
            <a:off x="227117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3B3AAD-2666-4D56-99D3-83AABDDC4F3E}"/>
              </a:ext>
            </a:extLst>
          </p:cNvPr>
          <p:cNvSpPr/>
          <p:nvPr/>
        </p:nvSpPr>
        <p:spPr>
          <a:xfrm>
            <a:off x="244180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F804FF-71C2-4F05-982C-3ACA948CED49}"/>
              </a:ext>
            </a:extLst>
          </p:cNvPr>
          <p:cNvSpPr/>
          <p:nvPr/>
        </p:nvSpPr>
        <p:spPr>
          <a:xfrm>
            <a:off x="261243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98CCF5-9FF9-44DD-BD0D-01F3AF026688}"/>
              </a:ext>
            </a:extLst>
          </p:cNvPr>
          <p:cNvSpPr/>
          <p:nvPr/>
        </p:nvSpPr>
        <p:spPr>
          <a:xfrm>
            <a:off x="278307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9EA6C9-603A-49DB-B2E5-6743B4B40C54}"/>
              </a:ext>
            </a:extLst>
          </p:cNvPr>
          <p:cNvSpPr/>
          <p:nvPr/>
        </p:nvSpPr>
        <p:spPr>
          <a:xfrm>
            <a:off x="295370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59D8479-7B45-42CE-82D5-470C4179F0A8}"/>
              </a:ext>
            </a:extLst>
          </p:cNvPr>
          <p:cNvSpPr/>
          <p:nvPr/>
        </p:nvSpPr>
        <p:spPr>
          <a:xfrm>
            <a:off x="312434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C43A28-F646-4C3E-AF55-6213267385D6}"/>
              </a:ext>
            </a:extLst>
          </p:cNvPr>
          <p:cNvSpPr/>
          <p:nvPr/>
        </p:nvSpPr>
        <p:spPr>
          <a:xfrm>
            <a:off x="329497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C28D0E-74B9-40A3-9BE2-EDCC28577061}"/>
              </a:ext>
            </a:extLst>
          </p:cNvPr>
          <p:cNvSpPr/>
          <p:nvPr/>
        </p:nvSpPr>
        <p:spPr>
          <a:xfrm>
            <a:off x="346560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8FDD6-BC40-4628-A90C-BF7992C716DF}"/>
              </a:ext>
            </a:extLst>
          </p:cNvPr>
          <p:cNvSpPr/>
          <p:nvPr/>
        </p:nvSpPr>
        <p:spPr>
          <a:xfrm>
            <a:off x="363624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DA7A7B-D2F0-48CD-9315-1FF8213E5A81}"/>
              </a:ext>
            </a:extLst>
          </p:cNvPr>
          <p:cNvSpPr/>
          <p:nvPr/>
        </p:nvSpPr>
        <p:spPr>
          <a:xfrm>
            <a:off x="378278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B571A1-BCC7-487F-AD7F-F43D4D742261}"/>
              </a:ext>
            </a:extLst>
          </p:cNvPr>
          <p:cNvSpPr/>
          <p:nvPr/>
        </p:nvSpPr>
        <p:spPr>
          <a:xfrm>
            <a:off x="395341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2DAF03-C19E-44BE-A7CF-1E4F5F324652}"/>
              </a:ext>
            </a:extLst>
          </p:cNvPr>
          <p:cNvSpPr/>
          <p:nvPr/>
        </p:nvSpPr>
        <p:spPr>
          <a:xfrm>
            <a:off x="412405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6D452E5-5D53-449D-952A-A2AADEFF92FC}"/>
              </a:ext>
            </a:extLst>
          </p:cNvPr>
          <p:cNvSpPr/>
          <p:nvPr/>
        </p:nvSpPr>
        <p:spPr>
          <a:xfrm>
            <a:off x="429468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1DED89F-E2BA-4756-8E74-44F030B87FBB}"/>
              </a:ext>
            </a:extLst>
          </p:cNvPr>
          <p:cNvSpPr/>
          <p:nvPr/>
        </p:nvSpPr>
        <p:spPr>
          <a:xfrm>
            <a:off x="446532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6704DB-E896-4190-8FC3-FC66F87AEF36}"/>
              </a:ext>
            </a:extLst>
          </p:cNvPr>
          <p:cNvSpPr/>
          <p:nvPr/>
        </p:nvSpPr>
        <p:spPr>
          <a:xfrm>
            <a:off x="463595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87A0E82-0BC8-4C4C-A7C6-DA46750D09F2}"/>
              </a:ext>
            </a:extLst>
          </p:cNvPr>
          <p:cNvSpPr/>
          <p:nvPr/>
        </p:nvSpPr>
        <p:spPr>
          <a:xfrm>
            <a:off x="4806588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0A0C66B-FFE5-4153-B015-4DAC23D30A73}"/>
              </a:ext>
            </a:extLst>
          </p:cNvPr>
          <p:cNvSpPr/>
          <p:nvPr/>
        </p:nvSpPr>
        <p:spPr>
          <a:xfrm>
            <a:off x="4977222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5BCA14-B319-4931-B5B9-7171285CD77B}"/>
              </a:ext>
            </a:extLst>
          </p:cNvPr>
          <p:cNvSpPr/>
          <p:nvPr/>
        </p:nvSpPr>
        <p:spPr>
          <a:xfrm>
            <a:off x="5147856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4F3368-FD3D-4D3D-8003-60F88B6427D5}"/>
              </a:ext>
            </a:extLst>
          </p:cNvPr>
          <p:cNvSpPr/>
          <p:nvPr/>
        </p:nvSpPr>
        <p:spPr>
          <a:xfrm>
            <a:off x="5318490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94AEFE3-B5FC-4CC2-8A8D-0550635FB6F6}"/>
              </a:ext>
            </a:extLst>
          </p:cNvPr>
          <p:cNvSpPr/>
          <p:nvPr/>
        </p:nvSpPr>
        <p:spPr>
          <a:xfrm>
            <a:off x="548912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22ADD-1610-4267-BD13-80D08DF14A98}"/>
              </a:ext>
            </a:extLst>
          </p:cNvPr>
          <p:cNvSpPr/>
          <p:nvPr/>
        </p:nvSpPr>
        <p:spPr>
          <a:xfrm>
            <a:off x="565975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0F0EF-01E9-46E3-9513-E59C10F93AD7}"/>
              </a:ext>
            </a:extLst>
          </p:cNvPr>
          <p:cNvSpPr/>
          <p:nvPr/>
        </p:nvSpPr>
        <p:spPr>
          <a:xfrm>
            <a:off x="583039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657906-7067-4FD3-BFDA-074495D81902}"/>
              </a:ext>
            </a:extLst>
          </p:cNvPr>
          <p:cNvSpPr/>
          <p:nvPr/>
        </p:nvSpPr>
        <p:spPr>
          <a:xfrm>
            <a:off x="600102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64A2188-AE9E-4022-8F40-C905C4D841DD}"/>
              </a:ext>
            </a:extLst>
          </p:cNvPr>
          <p:cNvSpPr/>
          <p:nvPr/>
        </p:nvSpPr>
        <p:spPr>
          <a:xfrm>
            <a:off x="617166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1BB763-3092-47F7-B3D7-E81CCCACD174}"/>
              </a:ext>
            </a:extLst>
          </p:cNvPr>
          <p:cNvSpPr/>
          <p:nvPr/>
        </p:nvSpPr>
        <p:spPr>
          <a:xfrm>
            <a:off x="634229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BEDFCD-23FB-437B-88F7-694AEE07A0D4}"/>
              </a:ext>
            </a:extLst>
          </p:cNvPr>
          <p:cNvSpPr/>
          <p:nvPr/>
        </p:nvSpPr>
        <p:spPr>
          <a:xfrm>
            <a:off x="648148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2D8A85-AA20-42AD-9775-6020FEF8BBEF}"/>
              </a:ext>
            </a:extLst>
          </p:cNvPr>
          <p:cNvSpPr/>
          <p:nvPr/>
        </p:nvSpPr>
        <p:spPr>
          <a:xfrm>
            <a:off x="665212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82A7DC-BE1D-4516-905B-CB608A85BC5C}"/>
              </a:ext>
            </a:extLst>
          </p:cNvPr>
          <p:cNvSpPr/>
          <p:nvPr/>
        </p:nvSpPr>
        <p:spPr>
          <a:xfrm>
            <a:off x="682275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60BCAD-D5E7-4E7E-BC83-040B97CD8077}"/>
              </a:ext>
            </a:extLst>
          </p:cNvPr>
          <p:cNvSpPr/>
          <p:nvPr/>
        </p:nvSpPr>
        <p:spPr>
          <a:xfrm>
            <a:off x="699339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248515-69BD-4823-B1EB-433C730C9D82}"/>
              </a:ext>
            </a:extLst>
          </p:cNvPr>
          <p:cNvSpPr/>
          <p:nvPr/>
        </p:nvSpPr>
        <p:spPr>
          <a:xfrm>
            <a:off x="716402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674F093-1160-48FC-A62A-83B5D36EE006}"/>
              </a:ext>
            </a:extLst>
          </p:cNvPr>
          <p:cNvSpPr/>
          <p:nvPr/>
        </p:nvSpPr>
        <p:spPr>
          <a:xfrm>
            <a:off x="733465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ED7D8BF-3E02-4927-9541-DA69C4761ACF}"/>
              </a:ext>
            </a:extLst>
          </p:cNvPr>
          <p:cNvSpPr/>
          <p:nvPr/>
        </p:nvSpPr>
        <p:spPr>
          <a:xfrm>
            <a:off x="750529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233FBF-33D2-4B7F-804B-3042E0373367}"/>
              </a:ext>
            </a:extLst>
          </p:cNvPr>
          <p:cNvSpPr/>
          <p:nvPr/>
        </p:nvSpPr>
        <p:spPr>
          <a:xfrm>
            <a:off x="767592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2C8DDC-E8F3-4232-8B29-71010E57FE3C}"/>
              </a:ext>
            </a:extLst>
          </p:cNvPr>
          <p:cNvSpPr/>
          <p:nvPr/>
        </p:nvSpPr>
        <p:spPr>
          <a:xfrm>
            <a:off x="78465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7A1F35-E32A-4D35-8503-07298F170F6C}"/>
              </a:ext>
            </a:extLst>
          </p:cNvPr>
          <p:cNvSpPr/>
          <p:nvPr/>
        </p:nvSpPr>
        <p:spPr>
          <a:xfrm>
            <a:off x="801719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84A7D5-152D-4091-9703-4D06DB3C6DB4}"/>
              </a:ext>
            </a:extLst>
          </p:cNvPr>
          <p:cNvSpPr/>
          <p:nvPr/>
        </p:nvSpPr>
        <p:spPr>
          <a:xfrm>
            <a:off x="81878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FE9CE1D-AA33-4F0D-A144-58761B051E62}"/>
              </a:ext>
            </a:extLst>
          </p:cNvPr>
          <p:cNvSpPr/>
          <p:nvPr/>
        </p:nvSpPr>
        <p:spPr>
          <a:xfrm>
            <a:off x="835846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E857C8D-A9B6-4AF0-B331-DD01AE9329B3}"/>
              </a:ext>
            </a:extLst>
          </p:cNvPr>
          <p:cNvSpPr/>
          <p:nvPr/>
        </p:nvSpPr>
        <p:spPr>
          <a:xfrm>
            <a:off x="852909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7948508-8F2E-4511-AFDD-BD05D506CFA1}"/>
              </a:ext>
            </a:extLst>
          </p:cNvPr>
          <p:cNvSpPr/>
          <p:nvPr/>
        </p:nvSpPr>
        <p:spPr>
          <a:xfrm>
            <a:off x="86864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8FB457-9BED-4D7B-B84A-A5E73958C505}"/>
              </a:ext>
            </a:extLst>
          </p:cNvPr>
          <p:cNvSpPr/>
          <p:nvPr/>
        </p:nvSpPr>
        <p:spPr>
          <a:xfrm>
            <a:off x="8857095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F93D08-CF17-480F-8A42-C5FD918580F6}"/>
              </a:ext>
            </a:extLst>
          </p:cNvPr>
          <p:cNvSpPr/>
          <p:nvPr/>
        </p:nvSpPr>
        <p:spPr>
          <a:xfrm>
            <a:off x="90277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D191117-4957-4006-AD6E-E9C0D2EA2E75}"/>
              </a:ext>
            </a:extLst>
          </p:cNvPr>
          <p:cNvSpPr/>
          <p:nvPr/>
        </p:nvSpPr>
        <p:spPr>
          <a:xfrm>
            <a:off x="9198363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30F3892-744A-45F8-9F55-345E3F699478}"/>
              </a:ext>
            </a:extLst>
          </p:cNvPr>
          <p:cNvSpPr/>
          <p:nvPr/>
        </p:nvSpPr>
        <p:spPr>
          <a:xfrm>
            <a:off x="936899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55CE52-1410-46A3-B7A1-A73177B5ACE2}"/>
              </a:ext>
            </a:extLst>
          </p:cNvPr>
          <p:cNvSpPr/>
          <p:nvPr/>
        </p:nvSpPr>
        <p:spPr>
          <a:xfrm>
            <a:off x="9539631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739DBC-6D64-4073-A00C-AA9FE9C36011}"/>
              </a:ext>
            </a:extLst>
          </p:cNvPr>
          <p:cNvSpPr/>
          <p:nvPr/>
        </p:nvSpPr>
        <p:spPr>
          <a:xfrm>
            <a:off x="971026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7AAA3D2-7755-4A8B-AAA4-210F85709DED}"/>
              </a:ext>
            </a:extLst>
          </p:cNvPr>
          <p:cNvSpPr/>
          <p:nvPr/>
        </p:nvSpPr>
        <p:spPr>
          <a:xfrm>
            <a:off x="9880899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8C1916F-2220-4CCF-BC7A-A281B925A297}"/>
              </a:ext>
            </a:extLst>
          </p:cNvPr>
          <p:cNvSpPr/>
          <p:nvPr/>
        </p:nvSpPr>
        <p:spPr>
          <a:xfrm>
            <a:off x="1005153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C15B169-1E80-48E4-BA92-637C459FAEE9}"/>
              </a:ext>
            </a:extLst>
          </p:cNvPr>
          <p:cNvSpPr/>
          <p:nvPr/>
        </p:nvSpPr>
        <p:spPr>
          <a:xfrm>
            <a:off x="10222167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A8F76D4-CC88-4D03-8CD2-21C7D6516FF9}"/>
              </a:ext>
            </a:extLst>
          </p:cNvPr>
          <p:cNvSpPr/>
          <p:nvPr/>
        </p:nvSpPr>
        <p:spPr>
          <a:xfrm>
            <a:off x="1039280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0D5B217-3F8F-44E5-8DAA-43A77396F197}"/>
              </a:ext>
            </a:extLst>
          </p:cNvPr>
          <p:cNvSpPr/>
          <p:nvPr/>
        </p:nvSpPr>
        <p:spPr>
          <a:xfrm>
            <a:off x="10563435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EBA22A9-EA68-4968-ADD7-34F5E5A77C9D}"/>
              </a:ext>
            </a:extLst>
          </p:cNvPr>
          <p:cNvSpPr/>
          <p:nvPr/>
        </p:nvSpPr>
        <p:spPr>
          <a:xfrm>
            <a:off x="1073406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CFC73AC-6128-4737-8C88-32654C6437EB}"/>
              </a:ext>
            </a:extLst>
          </p:cNvPr>
          <p:cNvSpPr/>
          <p:nvPr/>
        </p:nvSpPr>
        <p:spPr>
          <a:xfrm>
            <a:off x="10904703" y="2970800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D548C9-2807-401D-B257-B3111CB6338A}"/>
              </a:ext>
            </a:extLst>
          </p:cNvPr>
          <p:cNvSpPr/>
          <p:nvPr/>
        </p:nvSpPr>
        <p:spPr>
          <a:xfrm>
            <a:off x="933992" y="3995598"/>
            <a:ext cx="4896400" cy="368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B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11133F-497E-4780-9682-4F2CAEDC3922}"/>
              </a:ext>
            </a:extLst>
          </p:cNvPr>
          <p:cNvCxnSpPr>
            <a:cxnSpLocks/>
          </p:cNvCxnSpPr>
          <p:nvPr/>
        </p:nvCxnSpPr>
        <p:spPr>
          <a:xfrm flipH="1">
            <a:off x="959575" y="3374545"/>
            <a:ext cx="970328" cy="64069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46F919-5E1B-4219-8094-03A7EA12C119}"/>
              </a:ext>
            </a:extLst>
          </p:cNvPr>
          <p:cNvCxnSpPr>
            <a:cxnSpLocks/>
          </p:cNvCxnSpPr>
          <p:nvPr/>
        </p:nvCxnSpPr>
        <p:spPr>
          <a:xfrm>
            <a:off x="2100537" y="3374545"/>
            <a:ext cx="3644538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4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F97-039A-4723-AEB5-C4911D8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071B3-BB08-4850-A3B8-48EFB08506A2}"/>
              </a:ext>
            </a:extLst>
          </p:cNvPr>
          <p:cNvSpPr/>
          <p:nvPr/>
        </p:nvSpPr>
        <p:spPr>
          <a:xfrm>
            <a:off x="905691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BDCEA-0F6E-4F08-A7B4-C3C7B14ED476}"/>
              </a:ext>
            </a:extLst>
          </p:cNvPr>
          <p:cNvSpPr/>
          <p:nvPr/>
        </p:nvSpPr>
        <p:spPr>
          <a:xfrm>
            <a:off x="1436914" y="1950309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D26-4A24-42EE-9DD1-B5D542EAF8CA}"/>
              </a:ext>
            </a:extLst>
          </p:cNvPr>
          <p:cNvSpPr/>
          <p:nvPr/>
        </p:nvSpPr>
        <p:spPr>
          <a:xfrm>
            <a:off x="56649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91956-9D9D-458E-9AFA-817CE4900622}"/>
              </a:ext>
            </a:extLst>
          </p:cNvPr>
          <p:cNvSpPr/>
          <p:nvPr/>
        </p:nvSpPr>
        <p:spPr>
          <a:xfrm>
            <a:off x="7759336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0B33A-7CC9-4D22-BCE2-0D318E206C67}"/>
              </a:ext>
            </a:extLst>
          </p:cNvPr>
          <p:cNvSpPr/>
          <p:nvPr/>
        </p:nvSpPr>
        <p:spPr>
          <a:xfrm>
            <a:off x="7258594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E9EA2-CE11-4B19-9322-4E1302ECA9AC}"/>
              </a:ext>
            </a:extLst>
          </p:cNvPr>
          <p:cNvSpPr/>
          <p:nvPr/>
        </p:nvSpPr>
        <p:spPr>
          <a:xfrm>
            <a:off x="6727371" y="1947542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CCD0F-A896-475A-BA7E-5692F5F2C743}"/>
              </a:ext>
            </a:extLst>
          </p:cNvPr>
          <p:cNvSpPr/>
          <p:nvPr/>
        </p:nvSpPr>
        <p:spPr>
          <a:xfrm>
            <a:off x="61961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B500F-CB64-4256-9394-7E4B00B715E9}"/>
              </a:ext>
            </a:extLst>
          </p:cNvPr>
          <p:cNvSpPr/>
          <p:nvPr/>
        </p:nvSpPr>
        <p:spPr>
          <a:xfrm>
            <a:off x="1972491" y="1947546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A5C04-F7CF-4CDE-AC42-EDE21019047F}"/>
              </a:ext>
            </a:extLst>
          </p:cNvPr>
          <p:cNvSpPr/>
          <p:nvPr/>
        </p:nvSpPr>
        <p:spPr>
          <a:xfrm>
            <a:off x="5660571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BB85-32DE-4E28-B52A-56F3DA437152}"/>
              </a:ext>
            </a:extLst>
          </p:cNvPr>
          <p:cNvSpPr/>
          <p:nvPr/>
        </p:nvSpPr>
        <p:spPr>
          <a:xfrm>
            <a:off x="5129348" y="1947543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345A-33D3-4964-BB21-9096084BE4AE}"/>
              </a:ext>
            </a:extLst>
          </p:cNvPr>
          <p:cNvSpPr/>
          <p:nvPr/>
        </p:nvSpPr>
        <p:spPr>
          <a:xfrm>
            <a:off x="4598125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34FF9-EFF0-42F7-95B1-E48C700E09A5}"/>
              </a:ext>
            </a:extLst>
          </p:cNvPr>
          <p:cNvSpPr/>
          <p:nvPr/>
        </p:nvSpPr>
        <p:spPr>
          <a:xfrm>
            <a:off x="4066902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A7E052-2EC0-4A56-9FA1-A82E2E75AD23}"/>
              </a:ext>
            </a:extLst>
          </p:cNvPr>
          <p:cNvSpPr/>
          <p:nvPr/>
        </p:nvSpPr>
        <p:spPr>
          <a:xfrm>
            <a:off x="3566160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86A72-9483-4AAD-B5D9-F3864A8A7B35}"/>
              </a:ext>
            </a:extLst>
          </p:cNvPr>
          <p:cNvSpPr/>
          <p:nvPr/>
        </p:nvSpPr>
        <p:spPr>
          <a:xfrm>
            <a:off x="3034937" y="1947544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DD2F-46A2-4AEB-99FA-66AE0BA45EC1}"/>
              </a:ext>
            </a:extLst>
          </p:cNvPr>
          <p:cNvSpPr/>
          <p:nvPr/>
        </p:nvSpPr>
        <p:spPr>
          <a:xfrm>
            <a:off x="2503714" y="1947545"/>
            <a:ext cx="531223" cy="368935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1E484-D10F-4104-A943-FBB8884E3699}"/>
              </a:ext>
            </a:extLst>
          </p:cNvPr>
          <p:cNvCxnSpPr/>
          <p:nvPr/>
        </p:nvCxnSpPr>
        <p:spPr>
          <a:xfrm flipH="1">
            <a:off x="966651" y="2313711"/>
            <a:ext cx="1001486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F85302-225A-4ED7-ADB0-1AE9B3824382}"/>
              </a:ext>
            </a:extLst>
          </p:cNvPr>
          <p:cNvCxnSpPr>
            <a:cxnSpLocks/>
          </p:cNvCxnSpPr>
          <p:nvPr/>
        </p:nvCxnSpPr>
        <p:spPr>
          <a:xfrm>
            <a:off x="2503715" y="2313711"/>
            <a:ext cx="5786844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0E2973-A3FF-469A-99D2-BEBC25B000DF}"/>
              </a:ext>
            </a:extLst>
          </p:cNvPr>
          <p:cNvSpPr/>
          <p:nvPr/>
        </p:nvSpPr>
        <p:spPr>
          <a:xfrm>
            <a:off x="90609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D13901-6D9B-42AD-8293-D0ACF23E5023}"/>
              </a:ext>
            </a:extLst>
          </p:cNvPr>
          <p:cNvSpPr/>
          <p:nvPr/>
        </p:nvSpPr>
        <p:spPr>
          <a:xfrm>
            <a:off x="107673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54B578-62FA-40A1-9F3F-E1E203139F91}"/>
              </a:ext>
            </a:extLst>
          </p:cNvPr>
          <p:cNvSpPr/>
          <p:nvPr/>
        </p:nvSpPr>
        <p:spPr>
          <a:xfrm>
            <a:off x="124736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D00D25-8013-4229-8B9A-041EB0F4CD59}"/>
              </a:ext>
            </a:extLst>
          </p:cNvPr>
          <p:cNvSpPr/>
          <p:nvPr/>
        </p:nvSpPr>
        <p:spPr>
          <a:xfrm>
            <a:off x="141800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BAAC74-89CA-4F14-8064-07FB972C9925}"/>
              </a:ext>
            </a:extLst>
          </p:cNvPr>
          <p:cNvSpPr/>
          <p:nvPr/>
        </p:nvSpPr>
        <p:spPr>
          <a:xfrm>
            <a:off x="158863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DDA8F20-CBD7-4B47-8DC8-DF5FA853585D}"/>
              </a:ext>
            </a:extLst>
          </p:cNvPr>
          <p:cNvSpPr/>
          <p:nvPr/>
        </p:nvSpPr>
        <p:spPr>
          <a:xfrm>
            <a:off x="175926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C3F3D3B-040C-4076-8E62-B4FE08C82EED}"/>
              </a:ext>
            </a:extLst>
          </p:cNvPr>
          <p:cNvSpPr/>
          <p:nvPr/>
        </p:nvSpPr>
        <p:spPr>
          <a:xfrm>
            <a:off x="192990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EB5EFAC-BCB3-4BF8-9896-D694D0F5DE9F}"/>
              </a:ext>
            </a:extLst>
          </p:cNvPr>
          <p:cNvSpPr/>
          <p:nvPr/>
        </p:nvSpPr>
        <p:spPr>
          <a:xfrm>
            <a:off x="210053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897A32-E241-445A-BB77-61C50D7AA00B}"/>
              </a:ext>
            </a:extLst>
          </p:cNvPr>
          <p:cNvSpPr/>
          <p:nvPr/>
        </p:nvSpPr>
        <p:spPr>
          <a:xfrm>
            <a:off x="227117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3B3AAD-2666-4D56-99D3-83AABDDC4F3E}"/>
              </a:ext>
            </a:extLst>
          </p:cNvPr>
          <p:cNvSpPr/>
          <p:nvPr/>
        </p:nvSpPr>
        <p:spPr>
          <a:xfrm>
            <a:off x="244180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F804FF-71C2-4F05-982C-3ACA948CED49}"/>
              </a:ext>
            </a:extLst>
          </p:cNvPr>
          <p:cNvSpPr/>
          <p:nvPr/>
        </p:nvSpPr>
        <p:spPr>
          <a:xfrm>
            <a:off x="261243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98CCF5-9FF9-44DD-BD0D-01F3AF026688}"/>
              </a:ext>
            </a:extLst>
          </p:cNvPr>
          <p:cNvSpPr/>
          <p:nvPr/>
        </p:nvSpPr>
        <p:spPr>
          <a:xfrm>
            <a:off x="278307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9EA6C9-603A-49DB-B2E5-6743B4B40C54}"/>
              </a:ext>
            </a:extLst>
          </p:cNvPr>
          <p:cNvSpPr/>
          <p:nvPr/>
        </p:nvSpPr>
        <p:spPr>
          <a:xfrm>
            <a:off x="295370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59D8479-7B45-42CE-82D5-470C4179F0A8}"/>
              </a:ext>
            </a:extLst>
          </p:cNvPr>
          <p:cNvSpPr/>
          <p:nvPr/>
        </p:nvSpPr>
        <p:spPr>
          <a:xfrm>
            <a:off x="312434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C43A28-F646-4C3E-AF55-6213267385D6}"/>
              </a:ext>
            </a:extLst>
          </p:cNvPr>
          <p:cNvSpPr/>
          <p:nvPr/>
        </p:nvSpPr>
        <p:spPr>
          <a:xfrm>
            <a:off x="329497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C28D0E-74B9-40A3-9BE2-EDCC28577061}"/>
              </a:ext>
            </a:extLst>
          </p:cNvPr>
          <p:cNvSpPr/>
          <p:nvPr/>
        </p:nvSpPr>
        <p:spPr>
          <a:xfrm>
            <a:off x="346560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8FDD6-BC40-4628-A90C-BF7992C716DF}"/>
              </a:ext>
            </a:extLst>
          </p:cNvPr>
          <p:cNvSpPr/>
          <p:nvPr/>
        </p:nvSpPr>
        <p:spPr>
          <a:xfrm>
            <a:off x="363624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DA7A7B-D2F0-48CD-9315-1FF8213E5A81}"/>
              </a:ext>
            </a:extLst>
          </p:cNvPr>
          <p:cNvSpPr/>
          <p:nvPr/>
        </p:nvSpPr>
        <p:spPr>
          <a:xfrm>
            <a:off x="378278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4B571A1-BCC7-487F-AD7F-F43D4D742261}"/>
              </a:ext>
            </a:extLst>
          </p:cNvPr>
          <p:cNvSpPr/>
          <p:nvPr/>
        </p:nvSpPr>
        <p:spPr>
          <a:xfrm>
            <a:off x="395341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2DAF03-C19E-44BE-A7CF-1E4F5F324652}"/>
              </a:ext>
            </a:extLst>
          </p:cNvPr>
          <p:cNvSpPr/>
          <p:nvPr/>
        </p:nvSpPr>
        <p:spPr>
          <a:xfrm>
            <a:off x="412405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6D452E5-5D53-449D-952A-A2AADEFF92FC}"/>
              </a:ext>
            </a:extLst>
          </p:cNvPr>
          <p:cNvSpPr/>
          <p:nvPr/>
        </p:nvSpPr>
        <p:spPr>
          <a:xfrm>
            <a:off x="429468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1DED89F-E2BA-4756-8E74-44F030B87FBB}"/>
              </a:ext>
            </a:extLst>
          </p:cNvPr>
          <p:cNvSpPr/>
          <p:nvPr/>
        </p:nvSpPr>
        <p:spPr>
          <a:xfrm>
            <a:off x="446532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6704DB-E896-4190-8FC3-FC66F87AEF36}"/>
              </a:ext>
            </a:extLst>
          </p:cNvPr>
          <p:cNvSpPr/>
          <p:nvPr/>
        </p:nvSpPr>
        <p:spPr>
          <a:xfrm>
            <a:off x="463595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87A0E82-0BC8-4C4C-A7C6-DA46750D09F2}"/>
              </a:ext>
            </a:extLst>
          </p:cNvPr>
          <p:cNvSpPr/>
          <p:nvPr/>
        </p:nvSpPr>
        <p:spPr>
          <a:xfrm>
            <a:off x="4806588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0A0C66B-FFE5-4153-B015-4DAC23D30A73}"/>
              </a:ext>
            </a:extLst>
          </p:cNvPr>
          <p:cNvSpPr/>
          <p:nvPr/>
        </p:nvSpPr>
        <p:spPr>
          <a:xfrm>
            <a:off x="4977222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05BCA14-B319-4931-B5B9-7171285CD77B}"/>
              </a:ext>
            </a:extLst>
          </p:cNvPr>
          <p:cNvSpPr/>
          <p:nvPr/>
        </p:nvSpPr>
        <p:spPr>
          <a:xfrm>
            <a:off x="5147856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4F3368-FD3D-4D3D-8003-60F88B6427D5}"/>
              </a:ext>
            </a:extLst>
          </p:cNvPr>
          <p:cNvSpPr/>
          <p:nvPr/>
        </p:nvSpPr>
        <p:spPr>
          <a:xfrm>
            <a:off x="5318490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94AEFE3-B5FC-4CC2-8A8D-0550635FB6F6}"/>
              </a:ext>
            </a:extLst>
          </p:cNvPr>
          <p:cNvSpPr/>
          <p:nvPr/>
        </p:nvSpPr>
        <p:spPr>
          <a:xfrm>
            <a:off x="5489124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22ADD-1610-4267-BD13-80D08DF14A98}"/>
              </a:ext>
            </a:extLst>
          </p:cNvPr>
          <p:cNvSpPr/>
          <p:nvPr/>
        </p:nvSpPr>
        <p:spPr>
          <a:xfrm>
            <a:off x="5659758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0F0EF-01E9-46E3-9513-E59C10F93AD7}"/>
              </a:ext>
            </a:extLst>
          </p:cNvPr>
          <p:cNvSpPr/>
          <p:nvPr/>
        </p:nvSpPr>
        <p:spPr>
          <a:xfrm>
            <a:off x="5830392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657906-7067-4FD3-BFDA-074495D81902}"/>
              </a:ext>
            </a:extLst>
          </p:cNvPr>
          <p:cNvSpPr/>
          <p:nvPr/>
        </p:nvSpPr>
        <p:spPr>
          <a:xfrm>
            <a:off x="6001026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64A2188-AE9E-4022-8F40-C905C4D841DD}"/>
              </a:ext>
            </a:extLst>
          </p:cNvPr>
          <p:cNvSpPr/>
          <p:nvPr/>
        </p:nvSpPr>
        <p:spPr>
          <a:xfrm>
            <a:off x="6171660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1BB763-3092-47F7-B3D7-E81CCCACD174}"/>
              </a:ext>
            </a:extLst>
          </p:cNvPr>
          <p:cNvSpPr/>
          <p:nvPr/>
        </p:nvSpPr>
        <p:spPr>
          <a:xfrm>
            <a:off x="6342294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7BEDFCD-23FB-437B-88F7-694AEE07A0D4}"/>
              </a:ext>
            </a:extLst>
          </p:cNvPr>
          <p:cNvSpPr/>
          <p:nvPr/>
        </p:nvSpPr>
        <p:spPr>
          <a:xfrm>
            <a:off x="648148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C2D8A85-AA20-42AD-9775-6020FEF8BBEF}"/>
              </a:ext>
            </a:extLst>
          </p:cNvPr>
          <p:cNvSpPr/>
          <p:nvPr/>
        </p:nvSpPr>
        <p:spPr>
          <a:xfrm>
            <a:off x="6652123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B82A7DC-BE1D-4516-905B-CB608A85BC5C}"/>
              </a:ext>
            </a:extLst>
          </p:cNvPr>
          <p:cNvSpPr/>
          <p:nvPr/>
        </p:nvSpPr>
        <p:spPr>
          <a:xfrm>
            <a:off x="6822757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B60BCAD-D5E7-4E7E-BC83-040B97CD8077}"/>
              </a:ext>
            </a:extLst>
          </p:cNvPr>
          <p:cNvSpPr/>
          <p:nvPr/>
        </p:nvSpPr>
        <p:spPr>
          <a:xfrm>
            <a:off x="6993391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248515-69BD-4823-B1EB-433C730C9D82}"/>
              </a:ext>
            </a:extLst>
          </p:cNvPr>
          <p:cNvSpPr/>
          <p:nvPr/>
        </p:nvSpPr>
        <p:spPr>
          <a:xfrm>
            <a:off x="7164025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674F093-1160-48FC-A62A-83B5D36EE006}"/>
              </a:ext>
            </a:extLst>
          </p:cNvPr>
          <p:cNvSpPr/>
          <p:nvPr/>
        </p:nvSpPr>
        <p:spPr>
          <a:xfrm>
            <a:off x="7334659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ED7D8BF-3E02-4927-9541-DA69C4761ACF}"/>
              </a:ext>
            </a:extLst>
          </p:cNvPr>
          <p:cNvSpPr/>
          <p:nvPr/>
        </p:nvSpPr>
        <p:spPr>
          <a:xfrm>
            <a:off x="7505293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233FBF-33D2-4B7F-804B-3042E0373367}"/>
              </a:ext>
            </a:extLst>
          </p:cNvPr>
          <p:cNvSpPr/>
          <p:nvPr/>
        </p:nvSpPr>
        <p:spPr>
          <a:xfrm>
            <a:off x="7675927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62C8DDC-E8F3-4232-8B29-71010E57FE3C}"/>
              </a:ext>
            </a:extLst>
          </p:cNvPr>
          <p:cNvSpPr/>
          <p:nvPr/>
        </p:nvSpPr>
        <p:spPr>
          <a:xfrm>
            <a:off x="7846561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7A1F35-E32A-4D35-8503-07298F170F6C}"/>
              </a:ext>
            </a:extLst>
          </p:cNvPr>
          <p:cNvSpPr/>
          <p:nvPr/>
        </p:nvSpPr>
        <p:spPr>
          <a:xfrm>
            <a:off x="8017195" y="2970802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84A7D5-152D-4091-9703-4D06DB3C6DB4}"/>
              </a:ext>
            </a:extLst>
          </p:cNvPr>
          <p:cNvSpPr/>
          <p:nvPr/>
        </p:nvSpPr>
        <p:spPr>
          <a:xfrm>
            <a:off x="8187829" y="2970801"/>
            <a:ext cx="170634" cy="368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D548C9-2807-401D-B257-B3111CB6338A}"/>
              </a:ext>
            </a:extLst>
          </p:cNvPr>
          <p:cNvSpPr/>
          <p:nvPr/>
        </p:nvSpPr>
        <p:spPr>
          <a:xfrm>
            <a:off x="933992" y="3995598"/>
            <a:ext cx="4896400" cy="368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5A124A-EBFF-4A6B-BEE5-A2E954751BAD}"/>
              </a:ext>
            </a:extLst>
          </p:cNvPr>
          <p:cNvSpPr/>
          <p:nvPr/>
        </p:nvSpPr>
        <p:spPr>
          <a:xfrm>
            <a:off x="933992" y="3995598"/>
            <a:ext cx="1052652" cy="368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B Key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D5C291-85D6-4046-B725-EF8D7FFE0D4C}"/>
              </a:ext>
            </a:extLst>
          </p:cNvPr>
          <p:cNvSpPr/>
          <p:nvPr/>
        </p:nvSpPr>
        <p:spPr>
          <a:xfrm>
            <a:off x="2000796" y="4003713"/>
            <a:ext cx="3829596" cy="368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 B Value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AC7003-C852-4385-8DFF-1FA00D2A688C}"/>
              </a:ext>
            </a:extLst>
          </p:cNvPr>
          <p:cNvCxnSpPr>
            <a:cxnSpLocks/>
          </p:cNvCxnSpPr>
          <p:nvPr/>
        </p:nvCxnSpPr>
        <p:spPr>
          <a:xfrm flipH="1">
            <a:off x="959575" y="3374545"/>
            <a:ext cx="970328" cy="640698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5929E3A-9303-41EB-A2DA-D9391B5DFA18}"/>
              </a:ext>
            </a:extLst>
          </p:cNvPr>
          <p:cNvCxnSpPr>
            <a:cxnSpLocks/>
          </p:cNvCxnSpPr>
          <p:nvPr/>
        </p:nvCxnSpPr>
        <p:spPr>
          <a:xfrm>
            <a:off x="2100537" y="3374545"/>
            <a:ext cx="3644538" cy="5862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Text&#10;&#10;Description automatically generated">
            <a:extLst>
              <a:ext uri="{FF2B5EF4-FFF2-40B4-BE49-F238E27FC236}">
                <a16:creationId xmlns:a16="http://schemas.microsoft.com/office/drawing/2014/main" id="{8D429BE2-733E-4AB0-A48F-AAC985068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5" y="5233236"/>
            <a:ext cx="7856414" cy="96753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EBE7AAB-37DA-4E2E-A231-B2F017A17A9F}"/>
              </a:ext>
            </a:extLst>
          </p:cNvPr>
          <p:cNvSpPr txBox="1"/>
          <p:nvPr/>
        </p:nvSpPr>
        <p:spPr>
          <a:xfrm>
            <a:off x="904467" y="485922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Object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E4AA2-D504-4380-A67F-82EFA9480E02}"/>
              </a:ext>
            </a:extLst>
          </p:cNvPr>
          <p:cNvSpPr txBox="1"/>
          <p:nvPr/>
        </p:nvSpPr>
        <p:spPr>
          <a:xfrm>
            <a:off x="8857095" y="5397303"/>
            <a:ext cx="1074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 Tuple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ABFA095-1937-45F1-AE84-0A03AC6C9806}"/>
              </a:ext>
            </a:extLst>
          </p:cNvPr>
          <p:cNvSpPr txBox="1"/>
          <p:nvPr/>
        </p:nvSpPr>
        <p:spPr>
          <a:xfrm>
            <a:off x="8871729" y="5634342"/>
            <a:ext cx="48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9E59FCB-715C-41FC-A85A-CDCB18B8D270}"/>
              </a:ext>
            </a:extLst>
          </p:cNvPr>
          <p:cNvSpPr txBox="1"/>
          <p:nvPr/>
        </p:nvSpPr>
        <p:spPr>
          <a:xfrm>
            <a:off x="8876095" y="5871381"/>
            <a:ext cx="64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BE82A-5CE8-4D49-A50C-46C52BD73BB8}"/>
              </a:ext>
            </a:extLst>
          </p:cNvPr>
          <p:cNvSpPr txBox="1"/>
          <p:nvPr/>
        </p:nvSpPr>
        <p:spPr>
          <a:xfrm>
            <a:off x="9428790" y="1848868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EB3C7A-946B-4309-A2EF-8CA3A0AE1320}"/>
              </a:ext>
            </a:extLst>
          </p:cNvPr>
          <p:cNvSpPr txBox="1"/>
          <p:nvPr/>
        </p:nvSpPr>
        <p:spPr>
          <a:xfrm>
            <a:off x="9428789" y="2970801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Partition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07DCF3-F289-410C-8797-6D4A979B1288}"/>
              </a:ext>
            </a:extLst>
          </p:cNvPr>
          <p:cNvSpPr txBox="1"/>
          <p:nvPr/>
        </p:nvSpPr>
        <p:spPr>
          <a:xfrm>
            <a:off x="9428789" y="3910983"/>
            <a:ext cx="105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0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I’m interested in:</a:t>
            </a:r>
          </a:p>
          <a:p>
            <a:r>
              <a:rPr lang="en-US" dirty="0"/>
              <a:t>Record spread</a:t>
            </a:r>
          </a:p>
          <a:p>
            <a:r>
              <a:rPr lang="en-US" dirty="0"/>
              <a:t>Partition spread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7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41453</TotalTime>
  <Words>282</Words>
  <Application>Microsoft Office PowerPoint</Application>
  <PresentationFormat>Widescreen</PresentationFormat>
  <Paragraphs>96</Paragraphs>
  <Slides>29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Update</vt:lpstr>
      <vt:lpstr>Testbed</vt:lpstr>
      <vt:lpstr>Spark shuffle</vt:lpstr>
      <vt:lpstr>Data layout</vt:lpstr>
      <vt:lpstr>Data layout</vt:lpstr>
      <vt:lpstr>Data layout</vt:lpstr>
      <vt:lpstr>Data layout</vt:lpstr>
      <vt:lpstr>Data layout</vt:lpstr>
      <vt:lpstr>Questions</vt:lpstr>
      <vt:lpstr>Bug</vt:lpstr>
      <vt:lpstr>Record spread: Tuple Key Offset</vt:lpstr>
      <vt:lpstr>Record spread: Tuple Value Offset</vt:lpstr>
      <vt:lpstr>Record spread </vt:lpstr>
      <vt:lpstr>Partition spread</vt:lpstr>
      <vt:lpstr>Partition spread: Layout</vt:lpstr>
      <vt:lpstr>Partition spread: Layout</vt:lpstr>
      <vt:lpstr>Partition spread: Stride</vt:lpstr>
      <vt:lpstr>Partition spread: Layout</vt:lpstr>
      <vt:lpstr>Partition spread: Layout</vt:lpstr>
      <vt:lpstr>Partition spread: Layout</vt:lpstr>
      <vt:lpstr>Partition spread: Layout</vt:lpstr>
      <vt:lpstr>Partition spread: Stride</vt:lpstr>
      <vt:lpstr>Partition spread: Stride (2.5% tail)</vt:lpstr>
      <vt:lpstr>Partition spread: Stride (0.1% tail)</vt:lpstr>
      <vt:lpstr>Partition spread: Layout</vt:lpstr>
      <vt:lpstr>Question</vt:lpstr>
      <vt:lpstr>Question</vt:lpstr>
      <vt:lpstr>Partition spread: Questions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93</cp:revision>
  <dcterms:created xsi:type="dcterms:W3CDTF">2020-09-13T22:44:50Z</dcterms:created>
  <dcterms:modified xsi:type="dcterms:W3CDTF">2020-11-12T21:57:14Z</dcterms:modified>
</cp:coreProperties>
</file>